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4e52d7c36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4e52d7c36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4e52d7c36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4e52d7c36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ddda9b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ddda9b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db68de1a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db68de1a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4e52d7c3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4e52d7c3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4e52d7c36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4e52d7c36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db68de1a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db68de1a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e83bc49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e83bc49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4bc9a4b1f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4bc9a4b1f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e52d7c3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4e52d7c3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4e52d7c3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4e52d7c3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4e52d7c3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4e52d7c3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4e52d7c3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4e52d7c3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e83bc49d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e83bc49d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6CA8A38-A5A6-0808-3D11-E10599858237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F44C7-C00C-7FD9-2BC6-0EF46B7E8CA2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D3D7D-EC23-D8FD-1949-0E00C2638B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FD9CB-96FA-1765-1680-F874ECB44D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okPRskjk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qbu56ImX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6 - Factors Affecting Enzymes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Enzyme Activity and Inhibition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Enzyme Concentration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more enzymes available, the greater the </a:t>
            </a:r>
            <a:r>
              <a:rPr lang="en" b="1">
                <a:solidFill>
                  <a:srgbClr val="CCCCCC"/>
                </a:solidFill>
              </a:rPr>
              <a:t>number of</a:t>
            </a:r>
            <a:r>
              <a:rPr lang="en">
                <a:solidFill>
                  <a:srgbClr val="CCCCCC"/>
                </a:solidFill>
              </a:rPr>
              <a:t> </a:t>
            </a:r>
            <a:r>
              <a:rPr lang="en" b="1">
                <a:solidFill>
                  <a:srgbClr val="CCCCCC"/>
                </a:solidFill>
              </a:rPr>
              <a:t>active sites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increases the likelihood of collisions between substrate and active site.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amount of substrate is </a:t>
            </a:r>
            <a:r>
              <a:rPr lang="en" b="1">
                <a:solidFill>
                  <a:srgbClr val="CCCCCC"/>
                </a:solidFill>
              </a:rPr>
              <a:t>limited</a:t>
            </a:r>
            <a:r>
              <a:rPr lang="en">
                <a:solidFill>
                  <a:srgbClr val="CCCCCC"/>
                </a:solidFill>
              </a:rPr>
              <a:t>, there may be more active sites than available substrate.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Any increase to the number of active sites is </a:t>
            </a:r>
            <a:r>
              <a:rPr lang="en" b="1">
                <a:solidFill>
                  <a:srgbClr val="CCCCCC"/>
                </a:solidFill>
              </a:rPr>
              <a:t>superfluous</a:t>
            </a:r>
            <a:r>
              <a:rPr lang="en">
                <a:solidFill>
                  <a:srgbClr val="CCCCCC"/>
                </a:solidFill>
              </a:rPr>
              <a:t> as there are already enough active sites to deal will </a:t>
            </a:r>
            <a:r>
              <a:rPr lang="en" b="1">
                <a:solidFill>
                  <a:srgbClr val="CCCCCC"/>
                </a:solidFill>
              </a:rPr>
              <a:t>all </a:t>
            </a:r>
            <a:r>
              <a:rPr lang="en">
                <a:solidFill>
                  <a:srgbClr val="CCCCCC"/>
                </a:solidFill>
              </a:rPr>
              <a:t>the available substrate.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Increasing the </a:t>
            </a:r>
            <a:r>
              <a:rPr lang="en" b="1">
                <a:solidFill>
                  <a:srgbClr val="CCCCCC"/>
                </a:solidFill>
              </a:rPr>
              <a:t>amount </a:t>
            </a:r>
            <a:r>
              <a:rPr lang="en">
                <a:solidFill>
                  <a:srgbClr val="CCCCCC"/>
                </a:solidFill>
              </a:rPr>
              <a:t>of substrate will counteract this.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27" name="Google Shape;227;p34"/>
          <p:cNvGrpSpPr/>
          <p:nvPr/>
        </p:nvGrpSpPr>
        <p:grpSpPr>
          <a:xfrm>
            <a:off x="5514748" y="1450469"/>
            <a:ext cx="2529833" cy="1930378"/>
            <a:chOff x="5489438" y="1383525"/>
            <a:chExt cx="2599500" cy="2008300"/>
          </a:xfrm>
        </p:grpSpPr>
        <p:sp>
          <p:nvSpPr>
            <p:cNvPr id="228" name="Google Shape;228;p34"/>
            <p:cNvSpPr/>
            <p:nvPr/>
          </p:nvSpPr>
          <p:spPr>
            <a:xfrm>
              <a:off x="5489438" y="1383575"/>
              <a:ext cx="2599500" cy="200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34"/>
            <p:cNvPicPr preferRelativeResize="0"/>
            <p:nvPr/>
          </p:nvPicPr>
          <p:blipFill rotWithShape="1">
            <a:blip r:embed="rId3">
              <a:alphaModFix/>
            </a:blip>
            <a:srcRect l="9370" t="9081" r="8507" b="9171"/>
            <a:stretch/>
          </p:blipFill>
          <p:spPr>
            <a:xfrm>
              <a:off x="5578625" y="1383525"/>
              <a:ext cx="2421126" cy="2008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34"/>
          <p:cNvSpPr txBox="1"/>
          <p:nvPr/>
        </p:nvSpPr>
        <p:spPr>
          <a:xfrm>
            <a:off x="5323017" y="3436575"/>
            <a:ext cx="2913294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enzyme </a:t>
            </a:r>
            <a:r>
              <a:rPr lang="en" sz="11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phospholipase</a:t>
            </a: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breaks down phospholipids in the digestive system of mammals. Increasing the concentration of phospholipase boosts the </a:t>
            </a:r>
            <a:r>
              <a:rPr lang="en" sz="11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number of active sites </a:t>
            </a: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and increases the rate of digestion.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Enzyme Inhibition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 activity can be </a:t>
            </a:r>
            <a:r>
              <a:rPr lang="en" b="1">
                <a:solidFill>
                  <a:srgbClr val="CCCCCC"/>
                </a:solidFill>
              </a:rPr>
              <a:t>inhibited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Inhibitors can either be </a:t>
            </a:r>
            <a:r>
              <a:rPr lang="en" b="1">
                <a:solidFill>
                  <a:srgbClr val="CCCCCC"/>
                </a:solidFill>
              </a:rPr>
              <a:t>competitive </a:t>
            </a:r>
            <a:r>
              <a:rPr lang="en">
                <a:solidFill>
                  <a:srgbClr val="CCCCCC"/>
                </a:solidFill>
              </a:rPr>
              <a:t>or </a:t>
            </a:r>
            <a:r>
              <a:rPr lang="en" b="1">
                <a:solidFill>
                  <a:srgbClr val="CCCCCC"/>
                </a:solidFill>
              </a:rPr>
              <a:t>noncompetitive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Competitive inhibitors have a </a:t>
            </a:r>
            <a:r>
              <a:rPr lang="en" b="1">
                <a:solidFill>
                  <a:srgbClr val="CCCCCC"/>
                </a:solidFill>
              </a:rPr>
              <a:t>similar shape </a:t>
            </a:r>
            <a:r>
              <a:rPr lang="en">
                <a:solidFill>
                  <a:srgbClr val="CCCCCC"/>
                </a:solidFill>
              </a:rPr>
              <a:t>to the </a:t>
            </a:r>
            <a:r>
              <a:rPr lang="en" b="1">
                <a:solidFill>
                  <a:srgbClr val="CCCCCC"/>
                </a:solidFill>
              </a:rPr>
              <a:t>substrate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means they </a:t>
            </a:r>
            <a:r>
              <a:rPr lang="en" b="1">
                <a:solidFill>
                  <a:srgbClr val="CCCCCC"/>
                </a:solidFill>
              </a:rPr>
              <a:t>compete </a:t>
            </a:r>
            <a:r>
              <a:rPr lang="en">
                <a:solidFill>
                  <a:srgbClr val="CCCCCC"/>
                </a:solidFill>
              </a:rPr>
              <a:t>with genuine substrates for the enzyme </a:t>
            </a:r>
            <a:r>
              <a:rPr lang="en" b="1">
                <a:solidFill>
                  <a:srgbClr val="CCCCCC"/>
                </a:solidFill>
              </a:rPr>
              <a:t>active sites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When the competitive inhibitor binds, it </a:t>
            </a:r>
            <a:r>
              <a:rPr lang="en" b="1">
                <a:solidFill>
                  <a:srgbClr val="CCCCCC"/>
                </a:solidFill>
              </a:rPr>
              <a:t>blocks </a:t>
            </a:r>
            <a:r>
              <a:rPr lang="en">
                <a:solidFill>
                  <a:srgbClr val="CCCCCC"/>
                </a:solidFill>
              </a:rPr>
              <a:t>the active site, preventing substrate from binding.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</a:t>
            </a:r>
            <a:r>
              <a:rPr lang="en" b="1">
                <a:solidFill>
                  <a:srgbClr val="CCCCCC"/>
                </a:solidFill>
              </a:rPr>
              <a:t>slows down </a:t>
            </a:r>
            <a:r>
              <a:rPr lang="en">
                <a:solidFill>
                  <a:srgbClr val="CCCCCC"/>
                </a:solidFill>
              </a:rPr>
              <a:t>the rate of reaction.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Non-competitive inhibitors bind to an </a:t>
            </a:r>
            <a:r>
              <a:rPr lang="en" b="1">
                <a:solidFill>
                  <a:srgbClr val="CCCCCC"/>
                </a:solidFill>
              </a:rPr>
              <a:t>allosteric site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a site on the enzyme </a:t>
            </a:r>
            <a:r>
              <a:rPr lang="en" b="1">
                <a:solidFill>
                  <a:srgbClr val="CCCCCC"/>
                </a:solidFill>
              </a:rPr>
              <a:t>away </a:t>
            </a:r>
            <a:r>
              <a:rPr lang="en">
                <a:solidFill>
                  <a:srgbClr val="CCCCCC"/>
                </a:solidFill>
              </a:rPr>
              <a:t>from the active site.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When the inhibitor binds to the allosteric site, a </a:t>
            </a:r>
            <a:r>
              <a:rPr lang="en" b="1">
                <a:solidFill>
                  <a:srgbClr val="CCCCCC"/>
                </a:solidFill>
              </a:rPr>
              <a:t>change </a:t>
            </a:r>
            <a:r>
              <a:rPr lang="en">
                <a:solidFill>
                  <a:srgbClr val="CCCCCC"/>
                </a:solidFill>
              </a:rPr>
              <a:t>in the shape of the active site is </a:t>
            </a:r>
            <a:r>
              <a:rPr lang="en" b="1">
                <a:solidFill>
                  <a:srgbClr val="CCCCCC"/>
                </a:solidFill>
              </a:rPr>
              <a:t>induced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Substrate molecules will no longer </a:t>
            </a:r>
            <a:r>
              <a:rPr lang="en" b="1">
                <a:solidFill>
                  <a:srgbClr val="CCCCCC"/>
                </a:solidFill>
              </a:rPr>
              <a:t>fit </a:t>
            </a:r>
            <a:r>
              <a:rPr lang="en">
                <a:solidFill>
                  <a:srgbClr val="CCCCCC"/>
                </a:solidFill>
              </a:rPr>
              <a:t>with the active site.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</a:t>
            </a:r>
            <a:r>
              <a:rPr lang="en" b="1">
                <a:solidFill>
                  <a:srgbClr val="CCCCCC"/>
                </a:solidFill>
              </a:rPr>
              <a:t>slows down </a:t>
            </a:r>
            <a:r>
              <a:rPr lang="en">
                <a:solidFill>
                  <a:srgbClr val="CCCCCC"/>
                </a:solidFill>
              </a:rPr>
              <a:t>the rate of reaction.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5047350" y="483125"/>
            <a:ext cx="304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effect of competitive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inhibition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on reaction rate. A high concentration of substrate can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minimize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the efficacy of a competitive inhibitor.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4" name="Google Shape;244;p36"/>
          <p:cNvGrpSpPr/>
          <p:nvPr/>
        </p:nvGrpSpPr>
        <p:grpSpPr>
          <a:xfrm>
            <a:off x="576537" y="1672773"/>
            <a:ext cx="3235498" cy="3026079"/>
            <a:chOff x="-129936" y="644275"/>
            <a:chExt cx="3994441" cy="3735900"/>
          </a:xfrm>
        </p:grpSpPr>
        <p:sp>
          <p:nvSpPr>
            <p:cNvPr id="245" name="Google Shape;245;p36"/>
            <p:cNvSpPr/>
            <p:nvPr/>
          </p:nvSpPr>
          <p:spPr>
            <a:xfrm>
              <a:off x="1320375" y="1408750"/>
              <a:ext cx="1145725" cy="1076025"/>
            </a:xfrm>
            <a:custGeom>
              <a:avLst/>
              <a:gdLst/>
              <a:ahLst/>
              <a:cxnLst/>
              <a:rect l="l" t="t" r="r" b="b"/>
              <a:pathLst>
                <a:path w="45829" h="43041" extrusionOk="0">
                  <a:moveTo>
                    <a:pt x="32950" y="2733"/>
                  </a:moveTo>
                  <a:cubicBezTo>
                    <a:pt x="42539" y="8280"/>
                    <a:pt x="45828" y="20545"/>
                    <a:pt x="40281" y="30134"/>
                  </a:cubicBezTo>
                  <a:cubicBezTo>
                    <a:pt x="34762" y="39751"/>
                    <a:pt x="22469" y="43041"/>
                    <a:pt x="12879" y="37493"/>
                  </a:cubicBezTo>
                  <a:cubicBezTo>
                    <a:pt x="3290" y="31946"/>
                    <a:pt x="1" y="19681"/>
                    <a:pt x="5548" y="10092"/>
                  </a:cubicBezTo>
                  <a:cubicBezTo>
                    <a:pt x="9256" y="3653"/>
                    <a:pt x="15611" y="1"/>
                    <a:pt x="23026" y="57"/>
                  </a:cubicBezTo>
                  <a:lnTo>
                    <a:pt x="25145" y="11904"/>
                  </a:ln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000000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053500" y="644275"/>
              <a:ext cx="550575" cy="763825"/>
            </a:xfrm>
            <a:custGeom>
              <a:avLst/>
              <a:gdLst/>
              <a:ahLst/>
              <a:cxnLst/>
              <a:rect l="l" t="t" r="r" b="b"/>
              <a:pathLst>
                <a:path w="22023" h="30553" extrusionOk="0">
                  <a:moveTo>
                    <a:pt x="7583" y="1"/>
                  </a:moveTo>
                  <a:lnTo>
                    <a:pt x="22022" y="8140"/>
                  </a:lnTo>
                  <a:lnTo>
                    <a:pt x="14831" y="21186"/>
                  </a:lnTo>
                  <a:lnTo>
                    <a:pt x="10482" y="18956"/>
                  </a:lnTo>
                  <a:lnTo>
                    <a:pt x="10315" y="23639"/>
                  </a:lnTo>
                  <a:lnTo>
                    <a:pt x="1" y="30552"/>
                  </a:lnTo>
                  <a:lnTo>
                    <a:pt x="837" y="18036"/>
                  </a:lnTo>
                  <a:lnTo>
                    <a:pt x="4628" y="15918"/>
                  </a:lnTo>
                  <a:lnTo>
                    <a:pt x="168" y="13353"/>
                  </a:lnTo>
                  <a:close/>
                </a:path>
              </a:pathLst>
            </a:custGeom>
            <a:solidFill>
              <a:srgbClr val="F22B2B"/>
            </a:solidFill>
            <a:ln w="9525" cap="flat" cmpd="sng">
              <a:solidFill>
                <a:srgbClr val="020202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36"/>
            <p:cNvGrpSpPr/>
            <p:nvPr/>
          </p:nvGrpSpPr>
          <p:grpSpPr>
            <a:xfrm>
              <a:off x="1278850" y="2645600"/>
              <a:ext cx="1939450" cy="1734575"/>
              <a:chOff x="882000" y="2804150"/>
              <a:chExt cx="1939450" cy="1734575"/>
            </a:xfrm>
          </p:grpSpPr>
          <p:sp>
            <p:nvSpPr>
              <p:cNvPr id="248" name="Google Shape;248;p36"/>
              <p:cNvSpPr/>
              <p:nvPr/>
            </p:nvSpPr>
            <p:spPr>
              <a:xfrm>
                <a:off x="882000" y="3462700"/>
                <a:ext cx="1145700" cy="1076025"/>
              </a:xfrm>
              <a:custGeom>
                <a:avLst/>
                <a:gdLst/>
                <a:ahLst/>
                <a:cxnLst/>
                <a:rect l="l" t="t" r="r" b="b"/>
                <a:pathLst>
                  <a:path w="45828" h="43041" extrusionOk="0">
                    <a:moveTo>
                      <a:pt x="32949" y="2733"/>
                    </a:moveTo>
                    <a:cubicBezTo>
                      <a:pt x="42538" y="8280"/>
                      <a:pt x="45827" y="20545"/>
                      <a:pt x="40308" y="30134"/>
                    </a:cubicBezTo>
                    <a:cubicBezTo>
                      <a:pt x="34761" y="39751"/>
                      <a:pt x="22468" y="43041"/>
                      <a:pt x="12879" y="37493"/>
                    </a:cubicBezTo>
                    <a:cubicBezTo>
                      <a:pt x="3289" y="31946"/>
                      <a:pt x="0" y="19681"/>
                      <a:pt x="5547" y="10092"/>
                    </a:cubicBezTo>
                    <a:cubicBezTo>
                      <a:pt x="9255" y="3653"/>
                      <a:pt x="15610" y="1"/>
                      <a:pt x="23025" y="57"/>
                    </a:cubicBezTo>
                    <a:lnTo>
                      <a:pt x="25172" y="11904"/>
                    </a:lnTo>
                    <a:close/>
                  </a:path>
                </a:pathLst>
              </a:custGeom>
              <a:solidFill>
                <a:srgbClr val="3FA9F5"/>
              </a:solidFill>
              <a:ln w="9525" cap="flat" cmpd="sng">
                <a:solidFill>
                  <a:srgbClr val="020202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>
                <a:off x="1395600" y="2976975"/>
                <a:ext cx="489925" cy="786125"/>
              </a:xfrm>
              <a:custGeom>
                <a:avLst/>
                <a:gdLst/>
                <a:ahLst/>
                <a:cxnLst/>
                <a:rect l="l" t="t" r="r" b="b"/>
                <a:pathLst>
                  <a:path w="19597" h="31445" extrusionOk="0">
                    <a:moveTo>
                      <a:pt x="3485" y="1"/>
                    </a:moveTo>
                    <a:lnTo>
                      <a:pt x="19597" y="3876"/>
                    </a:lnTo>
                    <a:lnTo>
                      <a:pt x="16252" y="18371"/>
                    </a:lnTo>
                    <a:lnTo>
                      <a:pt x="11457" y="17423"/>
                    </a:lnTo>
                    <a:lnTo>
                      <a:pt x="12600" y="21995"/>
                    </a:lnTo>
                    <a:lnTo>
                      <a:pt x="4544" y="31444"/>
                    </a:lnTo>
                    <a:lnTo>
                      <a:pt x="1952" y="19207"/>
                    </a:lnTo>
                    <a:lnTo>
                      <a:pt x="4990" y="16113"/>
                    </a:lnTo>
                    <a:lnTo>
                      <a:pt x="0" y="14858"/>
                    </a:lnTo>
                    <a:close/>
                  </a:path>
                </a:pathLst>
              </a:custGeom>
              <a:solidFill>
                <a:srgbClr val="F22B2B"/>
              </a:solidFill>
              <a:ln w="9525" cap="flat" cmpd="sng">
                <a:solidFill>
                  <a:srgbClr val="000000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2063900" y="2804150"/>
                <a:ext cx="757550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30302" h="16615" extrusionOk="0">
                    <a:moveTo>
                      <a:pt x="14607" y="7109"/>
                    </a:moveTo>
                    <a:cubicBezTo>
                      <a:pt x="14970" y="5046"/>
                      <a:pt x="16224" y="3151"/>
                      <a:pt x="18203" y="2036"/>
                    </a:cubicBezTo>
                    <a:cubicBezTo>
                      <a:pt x="21716" y="1"/>
                      <a:pt x="26259" y="1227"/>
                      <a:pt x="28294" y="4767"/>
                    </a:cubicBezTo>
                    <a:cubicBezTo>
                      <a:pt x="30301" y="8308"/>
                      <a:pt x="29103" y="12823"/>
                      <a:pt x="25562" y="14858"/>
                    </a:cubicBezTo>
                    <a:cubicBezTo>
                      <a:pt x="22468" y="16615"/>
                      <a:pt x="18621" y="15918"/>
                      <a:pt x="16336" y="13353"/>
                    </a:cubicBezTo>
                    <a:lnTo>
                      <a:pt x="12099" y="16475"/>
                    </a:lnTo>
                    <a:lnTo>
                      <a:pt x="1" y="13799"/>
                    </a:lnTo>
                    <a:lnTo>
                      <a:pt x="9423" y="6078"/>
                    </a:lnTo>
                    <a:close/>
                  </a:path>
                </a:pathLst>
              </a:custGeom>
              <a:solidFill>
                <a:srgbClr val="009245"/>
              </a:solidFill>
              <a:ln w="9525" cap="flat" cmpd="sng">
                <a:solidFill>
                  <a:srgbClr val="000000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" name="Google Shape;251;p36"/>
            <p:cNvSpPr/>
            <p:nvPr/>
          </p:nvSpPr>
          <p:spPr>
            <a:xfrm>
              <a:off x="1721100" y="886800"/>
              <a:ext cx="423725" cy="25"/>
            </a:xfrm>
            <a:custGeom>
              <a:avLst/>
              <a:gdLst/>
              <a:ahLst/>
              <a:cxnLst/>
              <a:rect l="l" t="t" r="r" b="b"/>
              <a:pathLst>
                <a:path w="16949" h="1" fill="none" extrusionOk="0">
                  <a:moveTo>
                    <a:pt x="0" y="0"/>
                  </a:moveTo>
                  <a:lnTo>
                    <a:pt x="1694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086950" y="1623400"/>
              <a:ext cx="669050" cy="25"/>
            </a:xfrm>
            <a:custGeom>
              <a:avLst/>
              <a:gdLst/>
              <a:ahLst/>
              <a:cxnLst/>
              <a:rect l="l" t="t" r="r" b="b"/>
              <a:pathLst>
                <a:path w="26762" h="1" fill="none" extrusionOk="0">
                  <a:moveTo>
                    <a:pt x="26761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1339900" y="2146075"/>
              <a:ext cx="436275" cy="25"/>
            </a:xfrm>
            <a:custGeom>
              <a:avLst/>
              <a:gdLst/>
              <a:ahLst/>
              <a:cxnLst/>
              <a:rect l="l" t="t" r="r" b="b"/>
              <a:pathLst>
                <a:path w="17451" h="1" fill="none" extrusionOk="0">
                  <a:moveTo>
                    <a:pt x="0" y="0"/>
                  </a:moveTo>
                  <a:lnTo>
                    <a:pt x="1745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 txBox="1"/>
            <p:nvPr/>
          </p:nvSpPr>
          <p:spPr>
            <a:xfrm>
              <a:off x="2756005" y="1450759"/>
              <a:ext cx="11085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20202"/>
                  </a:solidFill>
                  <a:latin typeface="Kalam"/>
                  <a:ea typeface="Kalam"/>
                  <a:cs typeface="Kalam"/>
                  <a:sym typeface="Kalam"/>
                </a:rPr>
                <a:t>ACTIVE SITE</a:t>
              </a:r>
              <a:endParaRPr sz="800">
                <a:solidFill>
                  <a:srgbClr val="020202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55" name="Google Shape;255;p36"/>
            <p:cNvSpPr txBox="1"/>
            <p:nvPr/>
          </p:nvSpPr>
          <p:spPr>
            <a:xfrm>
              <a:off x="-129936" y="695601"/>
              <a:ext cx="1831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20202"/>
                  </a:solidFill>
                  <a:latin typeface="Kalam"/>
                  <a:ea typeface="Kalam"/>
                  <a:cs typeface="Kalam"/>
                  <a:sym typeface="Kalam"/>
                </a:rPr>
                <a:t>COMPETITIVE INHIBITOR</a:t>
              </a:r>
              <a:endParaRPr sz="800">
                <a:solidFill>
                  <a:srgbClr val="020202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56" name="Google Shape;256;p36"/>
            <p:cNvSpPr txBox="1"/>
            <p:nvPr/>
          </p:nvSpPr>
          <p:spPr>
            <a:xfrm>
              <a:off x="231400" y="1948949"/>
              <a:ext cx="1108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20202"/>
                  </a:solidFill>
                  <a:latin typeface="Kalam"/>
                  <a:ea typeface="Kalam"/>
                  <a:cs typeface="Kalam"/>
                  <a:sym typeface="Kalam"/>
                </a:rPr>
                <a:t>ENZYME</a:t>
              </a:r>
              <a:endParaRPr sz="800">
                <a:solidFill>
                  <a:srgbClr val="020202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57" name="Google Shape;257;p36"/>
          <p:cNvSpPr txBox="1"/>
          <p:nvPr/>
        </p:nvSpPr>
        <p:spPr>
          <a:xfrm>
            <a:off x="775724" y="444650"/>
            <a:ext cx="28371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Competitive inhibition occurs when the </a:t>
            </a:r>
            <a:r>
              <a:rPr lang="en" sz="1200" b="1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inhibitor</a:t>
            </a:r>
            <a:r>
              <a:rPr lang="en" sz="1200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has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similar shape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200" b="1">
                <a:solidFill>
                  <a:srgbClr val="009245"/>
                </a:solidFill>
                <a:latin typeface="Cambria"/>
                <a:ea typeface="Cambria"/>
                <a:cs typeface="Cambria"/>
                <a:sym typeface="Cambria"/>
              </a:rPr>
              <a:t>substrate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The inhibitor binds to the active site of the enzyme, preventing the substrate from binding.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8" name="Google Shape;258;p36"/>
          <p:cNvGrpSpPr/>
          <p:nvPr/>
        </p:nvGrpSpPr>
        <p:grpSpPr>
          <a:xfrm>
            <a:off x="4694450" y="1469030"/>
            <a:ext cx="3396091" cy="2543532"/>
            <a:chOff x="4694575" y="1878430"/>
            <a:chExt cx="3396091" cy="2543532"/>
          </a:xfrm>
        </p:grpSpPr>
        <p:grpSp>
          <p:nvGrpSpPr>
            <p:cNvPr id="259" name="Google Shape;259;p36"/>
            <p:cNvGrpSpPr/>
            <p:nvPr/>
          </p:nvGrpSpPr>
          <p:grpSpPr>
            <a:xfrm>
              <a:off x="5068080" y="1892975"/>
              <a:ext cx="3022586" cy="2165040"/>
              <a:chOff x="5062275" y="1687425"/>
              <a:chExt cx="2747806" cy="1972522"/>
            </a:xfrm>
          </p:grpSpPr>
          <p:sp>
            <p:nvSpPr>
              <p:cNvPr id="260" name="Google Shape;260;p36"/>
              <p:cNvSpPr/>
              <p:nvPr/>
            </p:nvSpPr>
            <p:spPr>
              <a:xfrm>
                <a:off x="5062275" y="1687425"/>
                <a:ext cx="2747700" cy="1972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>
                <a:off x="5062275" y="1858450"/>
                <a:ext cx="2747806" cy="1801332"/>
              </a:xfrm>
              <a:custGeom>
                <a:avLst/>
                <a:gdLst/>
                <a:ahLst/>
                <a:cxnLst/>
                <a:rect l="l" t="t" r="r" b="b"/>
                <a:pathLst>
                  <a:path w="225878" h="111159" fill="none" extrusionOk="0">
                    <a:moveTo>
                      <a:pt x="0" y="111159"/>
                    </a:moveTo>
                    <a:cubicBezTo>
                      <a:pt x="8229" y="30158"/>
                      <a:pt x="43414" y="712"/>
                      <a:pt x="225878" y="0"/>
                    </a:cubicBezTo>
                  </a:path>
                </a:pathLst>
              </a:custGeom>
              <a:noFill/>
              <a:ln w="14450" cap="flat" cmpd="sng">
                <a:solidFill>
                  <a:srgbClr val="009245"/>
                </a:solidFill>
                <a:prstDash val="solid"/>
                <a:miter lim="444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>
                <a:off x="5062275" y="1858448"/>
                <a:ext cx="2747806" cy="1801499"/>
              </a:xfrm>
              <a:custGeom>
                <a:avLst/>
                <a:gdLst/>
                <a:ahLst/>
                <a:cxnLst/>
                <a:rect l="l" t="t" r="r" b="b"/>
                <a:pathLst>
                  <a:path w="225878" h="88919" fill="none" extrusionOk="0">
                    <a:moveTo>
                      <a:pt x="0" y="88919"/>
                    </a:moveTo>
                    <a:cubicBezTo>
                      <a:pt x="32916" y="40212"/>
                      <a:pt x="118143" y="11966"/>
                      <a:pt x="225878" y="1"/>
                    </a:cubicBezTo>
                  </a:path>
                </a:pathLst>
              </a:custGeom>
              <a:noFill/>
              <a:ln w="14450" cap="flat" cmpd="sng">
                <a:solidFill>
                  <a:srgbClr val="F22B2B"/>
                </a:solidFill>
                <a:prstDash val="solid"/>
                <a:miter lim="444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36"/>
            <p:cNvSpPr txBox="1"/>
            <p:nvPr/>
          </p:nvSpPr>
          <p:spPr>
            <a:xfrm>
              <a:off x="5068135" y="4058962"/>
              <a:ext cx="30225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CONCENTRATION OF SUBSTRATE →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64" name="Google Shape;264;p36"/>
            <p:cNvSpPr txBox="1"/>
            <p:nvPr/>
          </p:nvSpPr>
          <p:spPr>
            <a:xfrm rot="-5400000">
              <a:off x="3777775" y="2795230"/>
              <a:ext cx="22071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RATE OF REACTION →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65" name="Google Shape;265;p36"/>
            <p:cNvSpPr txBox="1"/>
            <p:nvPr/>
          </p:nvSpPr>
          <p:spPr>
            <a:xfrm>
              <a:off x="6500280" y="3540362"/>
              <a:ext cx="15174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09245"/>
                  </a:solidFill>
                  <a:latin typeface="Kalam"/>
                  <a:ea typeface="Kalam"/>
                  <a:cs typeface="Kalam"/>
                  <a:sym typeface="Kalam"/>
                </a:rPr>
                <a:t>NO INHIBITOR</a:t>
              </a:r>
              <a:endParaRPr sz="800" b="1">
                <a:solidFill>
                  <a:srgbClr val="009245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F22B2B"/>
                  </a:solidFill>
                  <a:latin typeface="Kalam"/>
                  <a:ea typeface="Kalam"/>
                  <a:cs typeface="Kalam"/>
                  <a:sym typeface="Kalam"/>
                </a:rPr>
                <a:t>COMPETITIVE INHIBITOR</a:t>
              </a:r>
              <a:endParaRPr sz="800" b="1">
                <a:solidFill>
                  <a:srgbClr val="F22B2B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5067875" y="487925"/>
            <a:ext cx="3022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effect of non-competitive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inhibition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on reaction rate. As the allosteric site changes the shape of the enzyme’s active site, substrate concentration has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no effect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on the rate of reaction.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673100" y="444650"/>
            <a:ext cx="3283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Non-competitive inhibition occurs when the </a:t>
            </a:r>
            <a:r>
              <a:rPr lang="en" sz="1200" b="1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inhibitor</a:t>
            </a:r>
            <a:r>
              <a:rPr lang="en" sz="1200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has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different shape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200" b="1">
                <a:solidFill>
                  <a:srgbClr val="009245"/>
                </a:solidFill>
                <a:latin typeface="Cambria"/>
                <a:ea typeface="Cambria"/>
                <a:cs typeface="Cambria"/>
                <a:sym typeface="Cambria"/>
              </a:rPr>
              <a:t>substrate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The inhibitor binds to an allosteric site, changing the shape of the active site and preventing the substrate from binding.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3" name="Google Shape;273;p37"/>
          <p:cNvGrpSpPr/>
          <p:nvPr/>
        </p:nvGrpSpPr>
        <p:grpSpPr>
          <a:xfrm>
            <a:off x="4694575" y="1637155"/>
            <a:ext cx="3396091" cy="2543532"/>
            <a:chOff x="4694575" y="1878430"/>
            <a:chExt cx="3396091" cy="2543532"/>
          </a:xfrm>
        </p:grpSpPr>
        <p:grpSp>
          <p:nvGrpSpPr>
            <p:cNvPr id="274" name="Google Shape;274;p37"/>
            <p:cNvGrpSpPr/>
            <p:nvPr/>
          </p:nvGrpSpPr>
          <p:grpSpPr>
            <a:xfrm>
              <a:off x="5068080" y="1892975"/>
              <a:ext cx="3022586" cy="2165016"/>
              <a:chOff x="5062275" y="1687425"/>
              <a:chExt cx="2747806" cy="1972500"/>
            </a:xfrm>
          </p:grpSpPr>
          <p:sp>
            <p:nvSpPr>
              <p:cNvPr id="275" name="Google Shape;275;p37"/>
              <p:cNvSpPr/>
              <p:nvPr/>
            </p:nvSpPr>
            <p:spPr>
              <a:xfrm>
                <a:off x="5062275" y="1687425"/>
                <a:ext cx="2747700" cy="1972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5062275" y="1858450"/>
                <a:ext cx="2747806" cy="1801332"/>
              </a:xfrm>
              <a:custGeom>
                <a:avLst/>
                <a:gdLst/>
                <a:ahLst/>
                <a:cxnLst/>
                <a:rect l="l" t="t" r="r" b="b"/>
                <a:pathLst>
                  <a:path w="225878" h="111159" fill="none" extrusionOk="0">
                    <a:moveTo>
                      <a:pt x="0" y="111159"/>
                    </a:moveTo>
                    <a:cubicBezTo>
                      <a:pt x="8229" y="30158"/>
                      <a:pt x="43414" y="712"/>
                      <a:pt x="225878" y="0"/>
                    </a:cubicBezTo>
                  </a:path>
                </a:pathLst>
              </a:custGeom>
              <a:noFill/>
              <a:ln w="14450" cap="flat" cmpd="sng">
                <a:solidFill>
                  <a:srgbClr val="009245"/>
                </a:solidFill>
                <a:prstDash val="solid"/>
                <a:miter lim="444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37"/>
            <p:cNvSpPr txBox="1"/>
            <p:nvPr/>
          </p:nvSpPr>
          <p:spPr>
            <a:xfrm>
              <a:off x="5068135" y="4058962"/>
              <a:ext cx="30225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CONCENTRATION OF SUBSTRATE →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78" name="Google Shape;278;p37"/>
            <p:cNvSpPr txBox="1"/>
            <p:nvPr/>
          </p:nvSpPr>
          <p:spPr>
            <a:xfrm rot="-5400000">
              <a:off x="3777775" y="2795230"/>
              <a:ext cx="22071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RATE OF REACTION →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79" name="Google Shape;279;p37"/>
            <p:cNvSpPr txBox="1"/>
            <p:nvPr/>
          </p:nvSpPr>
          <p:spPr>
            <a:xfrm>
              <a:off x="6368425" y="3540350"/>
              <a:ext cx="16494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09245"/>
                  </a:solidFill>
                  <a:latin typeface="Kalam"/>
                  <a:ea typeface="Kalam"/>
                  <a:cs typeface="Kalam"/>
                  <a:sym typeface="Kalam"/>
                </a:rPr>
                <a:t>NO INHIBITOR</a:t>
              </a:r>
              <a:endParaRPr sz="800" b="1">
                <a:solidFill>
                  <a:srgbClr val="009245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8E7CC3"/>
                  </a:solidFill>
                  <a:latin typeface="Kalam"/>
                  <a:ea typeface="Kalam"/>
                  <a:cs typeface="Kalam"/>
                  <a:sym typeface="Kalam"/>
                </a:rPr>
                <a:t>NON-COMPETITIVE INHIBITOR</a:t>
              </a:r>
              <a:endParaRPr sz="800" b="1">
                <a:solidFill>
                  <a:srgbClr val="8E7CC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280" name="Google Shape;280;p37"/>
          <p:cNvGrpSpPr/>
          <p:nvPr/>
        </p:nvGrpSpPr>
        <p:grpSpPr>
          <a:xfrm>
            <a:off x="1595163" y="1712675"/>
            <a:ext cx="1403420" cy="1285700"/>
            <a:chOff x="3168588" y="3746175"/>
            <a:chExt cx="1403420" cy="1285700"/>
          </a:xfrm>
        </p:grpSpPr>
        <p:sp>
          <p:nvSpPr>
            <p:cNvPr id="281" name="Google Shape;281;p37"/>
            <p:cNvSpPr/>
            <p:nvPr/>
          </p:nvSpPr>
          <p:spPr>
            <a:xfrm>
              <a:off x="3744707" y="4231695"/>
              <a:ext cx="827300" cy="800180"/>
            </a:xfrm>
            <a:custGeom>
              <a:avLst/>
              <a:gdLst/>
              <a:ahLst/>
              <a:cxnLst/>
              <a:rect l="l" t="t" r="r" b="b"/>
              <a:pathLst>
                <a:path w="41365" h="40009" extrusionOk="0">
                  <a:moveTo>
                    <a:pt x="20669" y="1"/>
                  </a:moveTo>
                  <a:cubicBezTo>
                    <a:pt x="14701" y="1"/>
                    <a:pt x="9304" y="2469"/>
                    <a:pt x="5534" y="6402"/>
                  </a:cubicBezTo>
                  <a:lnTo>
                    <a:pt x="8761" y="8436"/>
                  </a:lnTo>
                  <a:lnTo>
                    <a:pt x="2984" y="17631"/>
                  </a:lnTo>
                  <a:lnTo>
                    <a:pt x="407" y="16004"/>
                  </a:lnTo>
                  <a:cubicBezTo>
                    <a:pt x="136" y="17306"/>
                    <a:pt x="0" y="18635"/>
                    <a:pt x="0" y="20018"/>
                  </a:cubicBezTo>
                  <a:cubicBezTo>
                    <a:pt x="0" y="31057"/>
                    <a:pt x="9250" y="40008"/>
                    <a:pt x="20669" y="40008"/>
                  </a:cubicBezTo>
                  <a:cubicBezTo>
                    <a:pt x="32088" y="40008"/>
                    <a:pt x="41364" y="31057"/>
                    <a:pt x="41364" y="20018"/>
                  </a:cubicBezTo>
                  <a:cubicBezTo>
                    <a:pt x="41364" y="12776"/>
                    <a:pt x="37350" y="6402"/>
                    <a:pt x="31383" y="2903"/>
                  </a:cubicBezTo>
                  <a:lnTo>
                    <a:pt x="23001" y="12044"/>
                  </a:lnTo>
                  <a:lnTo>
                    <a:pt x="21021" y="163"/>
                  </a:lnTo>
                  <a:lnTo>
                    <a:pt x="21130" y="28"/>
                  </a:lnTo>
                  <a:cubicBezTo>
                    <a:pt x="20967" y="28"/>
                    <a:pt x="20831" y="1"/>
                    <a:pt x="20669" y="1"/>
                  </a:cubicBezTo>
                  <a:close/>
                </a:path>
              </a:pathLst>
            </a:custGeom>
            <a:solidFill>
              <a:srgbClr val="3FA9F5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3168587" y="3746175"/>
              <a:ext cx="756240" cy="617360"/>
            </a:xfrm>
            <a:custGeom>
              <a:avLst/>
              <a:gdLst/>
              <a:ahLst/>
              <a:cxnLst/>
              <a:rect l="l" t="t" r="r" b="b"/>
              <a:pathLst>
                <a:path w="37812" h="30868" extrusionOk="0">
                  <a:moveTo>
                    <a:pt x="28671" y="15922"/>
                  </a:moveTo>
                  <a:lnTo>
                    <a:pt x="22649" y="12098"/>
                  </a:lnTo>
                  <a:lnTo>
                    <a:pt x="18364" y="11772"/>
                  </a:lnTo>
                  <a:lnTo>
                    <a:pt x="20805" y="7839"/>
                  </a:lnTo>
                  <a:lnTo>
                    <a:pt x="8246" y="1"/>
                  </a:lnTo>
                  <a:lnTo>
                    <a:pt x="1" y="13210"/>
                  </a:lnTo>
                  <a:lnTo>
                    <a:pt x="12586" y="21049"/>
                  </a:lnTo>
                  <a:lnTo>
                    <a:pt x="14702" y="17631"/>
                  </a:lnTo>
                  <a:lnTo>
                    <a:pt x="16953" y="21374"/>
                  </a:lnTo>
                  <a:lnTo>
                    <a:pt x="23653" y="25606"/>
                  </a:lnTo>
                  <a:lnTo>
                    <a:pt x="28969" y="28942"/>
                  </a:lnTo>
                  <a:lnTo>
                    <a:pt x="32034" y="30868"/>
                  </a:lnTo>
                  <a:lnTo>
                    <a:pt x="37811" y="21700"/>
                  </a:lnTo>
                  <a:lnTo>
                    <a:pt x="34014" y="19286"/>
                  </a:lnTo>
                  <a:close/>
                </a:path>
              </a:pathLst>
            </a:custGeom>
            <a:solidFill>
              <a:srgbClr val="8E7CC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3434948" y="4239835"/>
              <a:ext cx="287000" cy="160600"/>
            </a:xfrm>
            <a:custGeom>
              <a:avLst/>
              <a:gdLst/>
              <a:ahLst/>
              <a:cxnLst/>
              <a:rect l="l" t="t" r="r" b="b"/>
              <a:pathLst>
                <a:path w="14350" h="8030" fill="none" extrusionOk="0">
                  <a:moveTo>
                    <a:pt x="14349" y="0"/>
                  </a:moveTo>
                  <a:lnTo>
                    <a:pt x="14349" y="0"/>
                  </a:lnTo>
                  <a:lnTo>
                    <a:pt x="1" y="802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3589007" y="4570735"/>
              <a:ext cx="228960" cy="360240"/>
            </a:xfrm>
            <a:custGeom>
              <a:avLst/>
              <a:gdLst/>
              <a:ahLst/>
              <a:cxnLst/>
              <a:rect l="l" t="t" r="r" b="b"/>
              <a:pathLst>
                <a:path w="11448" h="18012" fill="none" extrusionOk="0">
                  <a:moveTo>
                    <a:pt x="11447" y="1"/>
                  </a:moveTo>
                  <a:lnTo>
                    <a:pt x="11447" y="1"/>
                  </a:lnTo>
                  <a:lnTo>
                    <a:pt x="1" y="1801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37"/>
          <p:cNvSpPr txBox="1"/>
          <p:nvPr/>
        </p:nvSpPr>
        <p:spPr>
          <a:xfrm>
            <a:off x="228026" y="2237200"/>
            <a:ext cx="164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20202"/>
                </a:solidFill>
                <a:latin typeface="Kalam"/>
                <a:ea typeface="Kalam"/>
                <a:cs typeface="Kalam"/>
                <a:sym typeface="Kalam"/>
              </a:rPr>
              <a:t>NON-COMPETITIVE INHIBITOR</a:t>
            </a:r>
            <a:endParaRPr sz="800">
              <a:solidFill>
                <a:srgbClr val="02020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409251" y="2803975"/>
            <a:ext cx="164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20202"/>
                </a:solidFill>
                <a:latin typeface="Kalam"/>
                <a:ea typeface="Kalam"/>
                <a:cs typeface="Kalam"/>
                <a:sym typeface="Kalam"/>
              </a:rPr>
              <a:t>ALLOSTERIC SITE</a:t>
            </a:r>
            <a:endParaRPr sz="800">
              <a:solidFill>
                <a:srgbClr val="02020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5067875" y="2302552"/>
            <a:ext cx="3022812" cy="1517598"/>
          </a:xfrm>
          <a:custGeom>
            <a:avLst/>
            <a:gdLst/>
            <a:ahLst/>
            <a:cxnLst/>
            <a:rect l="l" t="t" r="r" b="b"/>
            <a:pathLst>
              <a:path w="225878" h="111159" fill="none" extrusionOk="0">
                <a:moveTo>
                  <a:pt x="0" y="111159"/>
                </a:moveTo>
                <a:cubicBezTo>
                  <a:pt x="8229" y="30158"/>
                  <a:pt x="43414" y="712"/>
                  <a:pt x="225878" y="0"/>
                </a:cubicBezTo>
              </a:path>
            </a:pathLst>
          </a:custGeom>
          <a:noFill/>
          <a:ln w="14450" cap="flat" cmpd="sng">
            <a:solidFill>
              <a:srgbClr val="8E7CC3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37"/>
          <p:cNvGrpSpPr/>
          <p:nvPr/>
        </p:nvGrpSpPr>
        <p:grpSpPr>
          <a:xfrm>
            <a:off x="1533803" y="3192642"/>
            <a:ext cx="2090200" cy="1311740"/>
            <a:chOff x="4659975" y="3066000"/>
            <a:chExt cx="2612750" cy="1639675"/>
          </a:xfrm>
        </p:grpSpPr>
        <p:sp>
          <p:nvSpPr>
            <p:cNvPr id="289" name="Google Shape;289;p37"/>
            <p:cNvSpPr/>
            <p:nvPr/>
          </p:nvSpPr>
          <p:spPr>
            <a:xfrm>
              <a:off x="6522725" y="3066000"/>
              <a:ext cx="750000" cy="410950"/>
            </a:xfrm>
            <a:custGeom>
              <a:avLst/>
              <a:gdLst/>
              <a:ahLst/>
              <a:cxnLst/>
              <a:rect l="l" t="t" r="r" b="b"/>
              <a:pathLst>
                <a:path w="30000" h="16438" extrusionOk="0">
                  <a:moveTo>
                    <a:pt x="27992" y="4530"/>
                  </a:moveTo>
                  <a:cubicBezTo>
                    <a:pt x="26012" y="1086"/>
                    <a:pt x="21455" y="1"/>
                    <a:pt x="17820" y="2116"/>
                  </a:cubicBezTo>
                  <a:cubicBezTo>
                    <a:pt x="15868" y="3228"/>
                    <a:pt x="14566" y="5046"/>
                    <a:pt x="14077" y="7026"/>
                  </a:cubicBezTo>
                  <a:lnTo>
                    <a:pt x="9304" y="6103"/>
                  </a:lnTo>
                  <a:lnTo>
                    <a:pt x="0" y="13752"/>
                  </a:lnTo>
                  <a:lnTo>
                    <a:pt x="12124" y="16438"/>
                  </a:lnTo>
                  <a:lnTo>
                    <a:pt x="15651" y="13318"/>
                  </a:lnTo>
                  <a:cubicBezTo>
                    <a:pt x="17902" y="15814"/>
                    <a:pt x="21808" y="16411"/>
                    <a:pt x="25008" y="14566"/>
                  </a:cubicBezTo>
                  <a:cubicBezTo>
                    <a:pt x="28643" y="12478"/>
                    <a:pt x="29999" y="7975"/>
                    <a:pt x="27992" y="4530"/>
                  </a:cubicBezTo>
                  <a:close/>
                </a:path>
              </a:pathLst>
            </a:custGeom>
            <a:solidFill>
              <a:srgbClr val="009245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5386225" y="3705450"/>
              <a:ext cx="1034125" cy="1000225"/>
            </a:xfrm>
            <a:custGeom>
              <a:avLst/>
              <a:gdLst/>
              <a:ahLst/>
              <a:cxnLst/>
              <a:rect l="l" t="t" r="r" b="b"/>
              <a:pathLst>
                <a:path w="41365" h="40009" extrusionOk="0">
                  <a:moveTo>
                    <a:pt x="20669" y="0"/>
                  </a:moveTo>
                  <a:cubicBezTo>
                    <a:pt x="14702" y="0"/>
                    <a:pt x="9304" y="2442"/>
                    <a:pt x="5534" y="6374"/>
                  </a:cubicBezTo>
                  <a:lnTo>
                    <a:pt x="8761" y="8409"/>
                  </a:lnTo>
                  <a:lnTo>
                    <a:pt x="2984" y="17604"/>
                  </a:lnTo>
                  <a:lnTo>
                    <a:pt x="407" y="15976"/>
                  </a:lnTo>
                  <a:cubicBezTo>
                    <a:pt x="136" y="17278"/>
                    <a:pt x="0" y="18607"/>
                    <a:pt x="0" y="19991"/>
                  </a:cubicBezTo>
                  <a:cubicBezTo>
                    <a:pt x="0" y="31030"/>
                    <a:pt x="9250" y="40008"/>
                    <a:pt x="20669" y="40008"/>
                  </a:cubicBezTo>
                  <a:cubicBezTo>
                    <a:pt x="32088" y="40008"/>
                    <a:pt x="41364" y="31030"/>
                    <a:pt x="41364" y="19991"/>
                  </a:cubicBezTo>
                  <a:cubicBezTo>
                    <a:pt x="41364" y="12749"/>
                    <a:pt x="37350" y="6374"/>
                    <a:pt x="31383" y="2876"/>
                  </a:cubicBezTo>
                  <a:lnTo>
                    <a:pt x="26989" y="9222"/>
                  </a:lnTo>
                  <a:lnTo>
                    <a:pt x="22242" y="7731"/>
                  </a:lnTo>
                  <a:lnTo>
                    <a:pt x="21021" y="136"/>
                  </a:lnTo>
                  <a:lnTo>
                    <a:pt x="21130" y="0"/>
                  </a:lnTo>
                  <a:cubicBezTo>
                    <a:pt x="20967" y="0"/>
                    <a:pt x="20832" y="0"/>
                    <a:pt x="20669" y="0"/>
                  </a:cubicBezTo>
                  <a:close/>
                </a:path>
              </a:pathLst>
            </a:custGeom>
            <a:solidFill>
              <a:srgbClr val="3FA9F5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4659975" y="3373175"/>
              <a:ext cx="945300" cy="772375"/>
            </a:xfrm>
            <a:custGeom>
              <a:avLst/>
              <a:gdLst/>
              <a:ahLst/>
              <a:cxnLst/>
              <a:rect l="l" t="t" r="r" b="b"/>
              <a:pathLst>
                <a:path w="37812" h="30895" extrusionOk="0">
                  <a:moveTo>
                    <a:pt x="28644" y="15922"/>
                  </a:moveTo>
                  <a:lnTo>
                    <a:pt x="22622" y="12125"/>
                  </a:lnTo>
                  <a:lnTo>
                    <a:pt x="18337" y="11772"/>
                  </a:lnTo>
                  <a:lnTo>
                    <a:pt x="20805" y="7839"/>
                  </a:lnTo>
                  <a:lnTo>
                    <a:pt x="8219" y="1"/>
                  </a:lnTo>
                  <a:lnTo>
                    <a:pt x="1" y="13237"/>
                  </a:lnTo>
                  <a:lnTo>
                    <a:pt x="12559" y="21049"/>
                  </a:lnTo>
                  <a:lnTo>
                    <a:pt x="14675" y="17658"/>
                  </a:lnTo>
                  <a:lnTo>
                    <a:pt x="16926" y="21374"/>
                  </a:lnTo>
                  <a:lnTo>
                    <a:pt x="23626" y="25606"/>
                  </a:lnTo>
                  <a:lnTo>
                    <a:pt x="28942" y="28942"/>
                  </a:lnTo>
                  <a:lnTo>
                    <a:pt x="32007" y="30895"/>
                  </a:lnTo>
                  <a:lnTo>
                    <a:pt x="37811" y="21700"/>
                  </a:lnTo>
                  <a:lnTo>
                    <a:pt x="33987" y="19313"/>
                  </a:lnTo>
                  <a:close/>
                </a:path>
              </a:pathLst>
            </a:custGeom>
            <a:solidFill>
              <a:srgbClr val="8E7CC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Enzyme Controlled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8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Char char="●"/>
            </a:pPr>
            <a:r>
              <a:rPr lang="en" sz="1400">
                <a:solidFill>
                  <a:srgbClr val="8E7CC3"/>
                </a:solidFill>
              </a:rPr>
              <a:t>Practical 1 - Measuring the rate of an enzyme-controlled reaction.</a:t>
            </a:r>
            <a:endParaRPr sz="1400">
              <a:solidFill>
                <a:srgbClr val="8E7CC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b="1">
                <a:solidFill>
                  <a:srgbClr val="C90130"/>
                </a:solidFill>
              </a:rPr>
              <a:t>Catalase </a:t>
            </a:r>
            <a:r>
              <a:rPr lang="en" sz="1400">
                <a:solidFill>
                  <a:srgbClr val="CCCCCC"/>
                </a:solidFill>
              </a:rPr>
              <a:t>is an enzyme that helps to breakdown </a:t>
            </a:r>
            <a:r>
              <a:rPr lang="en" sz="1400" b="1">
                <a:solidFill>
                  <a:srgbClr val="CCCCCC"/>
                </a:solidFill>
              </a:rPr>
              <a:t>hydrogen peroxide </a:t>
            </a:r>
            <a:r>
              <a:rPr lang="en" sz="1400">
                <a:solidFill>
                  <a:srgbClr val="CCCCCC"/>
                </a:solidFill>
              </a:rPr>
              <a:t>(</a:t>
            </a:r>
            <a:r>
              <a:rPr lang="en" sz="1400" b="1">
                <a:solidFill>
                  <a:srgbClr val="CCCCCC"/>
                </a:solidFill>
              </a:rPr>
              <a:t>H</a:t>
            </a:r>
            <a:r>
              <a:rPr lang="en" sz="1400" b="1" baseline="-25000">
                <a:solidFill>
                  <a:srgbClr val="CCCCCC"/>
                </a:solidFill>
              </a:rPr>
              <a:t>2</a:t>
            </a:r>
            <a:r>
              <a:rPr lang="en" sz="1400" b="1">
                <a:solidFill>
                  <a:srgbClr val="CCCCCC"/>
                </a:solidFill>
              </a:rPr>
              <a:t>O</a:t>
            </a:r>
            <a:r>
              <a:rPr lang="en" sz="1400" b="1" baseline="-25000">
                <a:solidFill>
                  <a:srgbClr val="CCCCCC"/>
                </a:solidFill>
              </a:rPr>
              <a:t>2</a:t>
            </a:r>
            <a:r>
              <a:rPr lang="en" sz="1400">
                <a:solidFill>
                  <a:srgbClr val="CCCCCC"/>
                </a:solidFill>
              </a:rPr>
              <a:t>) into oxygen (O</a:t>
            </a:r>
            <a:r>
              <a:rPr lang="en" sz="1400" baseline="-25000">
                <a:solidFill>
                  <a:srgbClr val="CCCCCC"/>
                </a:solidFill>
              </a:rPr>
              <a:t>2</a:t>
            </a:r>
            <a:r>
              <a:rPr lang="en" sz="1400">
                <a:solidFill>
                  <a:srgbClr val="CCCCCC"/>
                </a:solidFill>
              </a:rPr>
              <a:t>) and </a:t>
            </a:r>
            <a:r>
              <a:rPr lang="en" sz="1400" b="1">
                <a:solidFill>
                  <a:srgbClr val="4A86E8"/>
                </a:solidFill>
              </a:rPr>
              <a:t>water</a:t>
            </a:r>
            <a:r>
              <a:rPr lang="en" sz="1400">
                <a:solidFill>
                  <a:srgbClr val="CCCCCC"/>
                </a:solidFill>
              </a:rPr>
              <a:t> (</a:t>
            </a:r>
            <a:r>
              <a:rPr lang="en" sz="1400" b="1">
                <a:solidFill>
                  <a:srgbClr val="4A86E8"/>
                </a:solidFill>
              </a:rPr>
              <a:t>H</a:t>
            </a:r>
            <a:r>
              <a:rPr lang="en" sz="1400" b="1" baseline="-25000">
                <a:solidFill>
                  <a:srgbClr val="4A86E8"/>
                </a:solidFill>
              </a:rPr>
              <a:t>2</a:t>
            </a:r>
            <a:r>
              <a:rPr lang="en" sz="1400" b="1">
                <a:solidFill>
                  <a:srgbClr val="4A86E8"/>
                </a:solidFill>
              </a:rPr>
              <a:t>O</a:t>
            </a:r>
            <a:r>
              <a:rPr lang="en" sz="1400">
                <a:solidFill>
                  <a:srgbClr val="CCCCCC"/>
                </a:solidFill>
              </a:rPr>
              <a:t>):</a:t>
            </a:r>
            <a:endParaRPr sz="1400">
              <a:solidFill>
                <a:srgbClr val="CCCCC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en" sz="1400">
                <a:solidFill>
                  <a:srgbClr val="CCCCCC"/>
                </a:solidFill>
              </a:rPr>
              <a:t>Set up several boiling tubes, each containing the same volume and concentration of H</a:t>
            </a:r>
            <a:r>
              <a:rPr lang="en" sz="1400" baseline="-25000">
                <a:solidFill>
                  <a:srgbClr val="CCCCCC"/>
                </a:solidFill>
              </a:rPr>
              <a:t>2</a:t>
            </a:r>
            <a:r>
              <a:rPr lang="en" sz="1400">
                <a:solidFill>
                  <a:srgbClr val="CCCCCC"/>
                </a:solidFill>
              </a:rPr>
              <a:t>O</a:t>
            </a:r>
            <a:r>
              <a:rPr lang="en" sz="1400" baseline="-25000">
                <a:solidFill>
                  <a:srgbClr val="CCCCCC"/>
                </a:solidFill>
              </a:rPr>
              <a:t>2</a:t>
            </a:r>
            <a:r>
              <a:rPr lang="en" sz="1400">
                <a:solidFill>
                  <a:srgbClr val="CCCCCC"/>
                </a:solidFill>
              </a:rPr>
              <a:t>.</a:t>
            </a:r>
            <a:endParaRPr sz="14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AutoNum type="alphaLcPeriod"/>
            </a:pPr>
            <a:r>
              <a:rPr lang="en" sz="1000">
                <a:solidFill>
                  <a:srgbClr val="CCCCCC"/>
                </a:solidFill>
              </a:rPr>
              <a:t>Keep the pH constant using a </a:t>
            </a:r>
            <a:r>
              <a:rPr lang="en" sz="1000" b="1">
                <a:solidFill>
                  <a:srgbClr val="CCCCCC"/>
                </a:solidFill>
              </a:rPr>
              <a:t>buffer</a:t>
            </a:r>
            <a:r>
              <a:rPr lang="en" sz="1000">
                <a:solidFill>
                  <a:srgbClr val="CCCCCC"/>
                </a:solidFill>
              </a:rPr>
              <a:t>.</a:t>
            </a:r>
            <a:endParaRPr sz="1000">
              <a:solidFill>
                <a:srgbClr val="CCCCC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en" sz="1400">
                <a:solidFill>
                  <a:srgbClr val="CCCCCC"/>
                </a:solidFill>
              </a:rPr>
              <a:t>Put each boiling tube in a water bath at different temperatures.</a:t>
            </a:r>
            <a:endParaRPr sz="14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AutoNum type="alphaLcPeriod"/>
            </a:pPr>
            <a:r>
              <a:rPr lang="en" sz="1000">
                <a:solidFill>
                  <a:srgbClr val="CCCCCC"/>
                </a:solidFill>
              </a:rPr>
              <a:t>For example at 10°C, 20°C and 30°C.</a:t>
            </a:r>
            <a:endParaRPr sz="1000">
              <a:solidFill>
                <a:srgbClr val="CCCCC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en" sz="1400">
                <a:solidFill>
                  <a:srgbClr val="CCCCCC"/>
                </a:solidFill>
              </a:rPr>
              <a:t>Add catalase to each boiling tube.</a:t>
            </a:r>
            <a:endParaRPr sz="14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AutoNum type="alphaLcPeriod"/>
            </a:pPr>
            <a:r>
              <a:rPr lang="en" sz="1000">
                <a:solidFill>
                  <a:srgbClr val="CCCCCC"/>
                </a:solidFill>
              </a:rPr>
              <a:t>Add the same volume and concentration to each tube.</a:t>
            </a:r>
            <a:endParaRPr sz="1000">
              <a:solidFill>
                <a:srgbClr val="CCCCC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rabicPeriod"/>
            </a:pPr>
            <a:r>
              <a:rPr lang="en" sz="1400">
                <a:solidFill>
                  <a:srgbClr val="CCCCCC"/>
                </a:solidFill>
              </a:rPr>
              <a:t>Record how much O</a:t>
            </a:r>
            <a:r>
              <a:rPr lang="en" sz="1400" baseline="-25000">
                <a:solidFill>
                  <a:srgbClr val="CCCCCC"/>
                </a:solidFill>
              </a:rPr>
              <a:t>2</a:t>
            </a:r>
            <a:r>
              <a:rPr lang="en" sz="1400">
                <a:solidFill>
                  <a:srgbClr val="CCCCCC"/>
                </a:solidFill>
              </a:rPr>
              <a:t> is given off in the first </a:t>
            </a:r>
            <a:r>
              <a:rPr lang="en" sz="1400" b="1">
                <a:solidFill>
                  <a:srgbClr val="CCCCCC"/>
                </a:solidFill>
              </a:rPr>
              <a:t>minute </a:t>
            </a:r>
            <a:r>
              <a:rPr lang="en" sz="1400">
                <a:solidFill>
                  <a:srgbClr val="CCCCCC"/>
                </a:solidFill>
              </a:rPr>
              <a:t>of the reaction.</a:t>
            </a:r>
            <a:endParaRPr sz="1400">
              <a:solidFill>
                <a:srgbClr val="CCCCC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Catalase experiment video.</a:t>
            </a:r>
            <a:endParaRPr sz="1400"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8E7CC3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8E7CC3"/>
              </a:solidFill>
            </a:endParaRPr>
          </a:p>
        </p:txBody>
      </p:sp>
      <p:sp>
        <p:nvSpPr>
          <p:cNvPr id="298" name="Google Shape;29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99" name="Google Shape;299;p38"/>
          <p:cNvGrpSpPr/>
          <p:nvPr/>
        </p:nvGrpSpPr>
        <p:grpSpPr>
          <a:xfrm>
            <a:off x="6051975" y="1733788"/>
            <a:ext cx="2160520" cy="1598505"/>
            <a:chOff x="1441700" y="1030600"/>
            <a:chExt cx="4676450" cy="3674725"/>
          </a:xfrm>
        </p:grpSpPr>
        <p:sp>
          <p:nvSpPr>
            <p:cNvPr id="300" name="Google Shape;300;p38"/>
            <p:cNvSpPr/>
            <p:nvPr/>
          </p:nvSpPr>
          <p:spPr>
            <a:xfrm>
              <a:off x="2643750" y="2364475"/>
              <a:ext cx="281975" cy="531475"/>
            </a:xfrm>
            <a:custGeom>
              <a:avLst/>
              <a:gdLst/>
              <a:ahLst/>
              <a:cxnLst/>
              <a:rect l="l" t="t" r="r" b="b"/>
              <a:pathLst>
                <a:path w="11279" h="21259" fill="none" extrusionOk="0">
                  <a:moveTo>
                    <a:pt x="5692" y="3850"/>
                  </a:moveTo>
                  <a:cubicBezTo>
                    <a:pt x="3056" y="1695"/>
                    <a:pt x="1633" y="0"/>
                    <a:pt x="1633" y="0"/>
                  </a:cubicBezTo>
                  <a:cubicBezTo>
                    <a:pt x="1" y="7094"/>
                    <a:pt x="22" y="12534"/>
                    <a:pt x="691" y="16635"/>
                  </a:cubicBezTo>
                  <a:cubicBezTo>
                    <a:pt x="6738" y="20401"/>
                    <a:pt x="11279" y="21259"/>
                    <a:pt x="11279" y="21259"/>
                  </a:cubicBezTo>
                  <a:lnTo>
                    <a:pt x="11279" y="21259"/>
                  </a:lnTo>
                  <a:cubicBezTo>
                    <a:pt x="6320" y="16300"/>
                    <a:pt x="5399" y="9416"/>
                    <a:pt x="5692" y="3850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3029800" y="1977900"/>
              <a:ext cx="282500" cy="532025"/>
            </a:xfrm>
            <a:custGeom>
              <a:avLst/>
              <a:gdLst/>
              <a:ahLst/>
              <a:cxnLst/>
              <a:rect l="l" t="t" r="r" b="b"/>
              <a:pathLst>
                <a:path w="11300" h="21281" fill="none" extrusionOk="0">
                  <a:moveTo>
                    <a:pt x="5713" y="3851"/>
                  </a:moveTo>
                  <a:cubicBezTo>
                    <a:pt x="3076" y="1717"/>
                    <a:pt x="1653" y="1"/>
                    <a:pt x="1653" y="1"/>
                  </a:cubicBezTo>
                  <a:cubicBezTo>
                    <a:pt x="0" y="7094"/>
                    <a:pt x="42" y="12534"/>
                    <a:pt x="712" y="16635"/>
                  </a:cubicBezTo>
                  <a:cubicBezTo>
                    <a:pt x="6759" y="20401"/>
                    <a:pt x="11299" y="21280"/>
                    <a:pt x="11299" y="21280"/>
                  </a:cubicBezTo>
                  <a:cubicBezTo>
                    <a:pt x="6361" y="16280"/>
                    <a:pt x="5420" y="9417"/>
                    <a:pt x="5713" y="3851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3313325" y="2267700"/>
              <a:ext cx="241150" cy="242225"/>
            </a:xfrm>
            <a:custGeom>
              <a:avLst/>
              <a:gdLst/>
              <a:ahLst/>
              <a:cxnLst/>
              <a:rect l="l" t="t" r="r" b="b"/>
              <a:pathLst>
                <a:path w="9646" h="9689" extrusionOk="0">
                  <a:moveTo>
                    <a:pt x="9646" y="1"/>
                  </a:moveTo>
                  <a:lnTo>
                    <a:pt x="9646" y="1"/>
                  </a:lnTo>
                  <a:lnTo>
                    <a:pt x="0" y="9688"/>
                  </a:lnTo>
                  <a:lnTo>
                    <a:pt x="0" y="9688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3416350" y="1591875"/>
              <a:ext cx="282500" cy="531475"/>
            </a:xfrm>
            <a:custGeom>
              <a:avLst/>
              <a:gdLst/>
              <a:ahLst/>
              <a:cxnLst/>
              <a:rect l="l" t="t" r="r" b="b"/>
              <a:pathLst>
                <a:path w="11300" h="21259" fill="none" extrusionOk="0">
                  <a:moveTo>
                    <a:pt x="5713" y="3829"/>
                  </a:moveTo>
                  <a:cubicBezTo>
                    <a:pt x="3056" y="1695"/>
                    <a:pt x="1654" y="0"/>
                    <a:pt x="1654" y="0"/>
                  </a:cubicBezTo>
                  <a:cubicBezTo>
                    <a:pt x="1" y="7073"/>
                    <a:pt x="22" y="12513"/>
                    <a:pt x="712" y="16635"/>
                  </a:cubicBezTo>
                  <a:cubicBezTo>
                    <a:pt x="6759" y="20401"/>
                    <a:pt x="11300" y="21259"/>
                    <a:pt x="11300" y="21259"/>
                  </a:cubicBezTo>
                  <a:lnTo>
                    <a:pt x="11300" y="21259"/>
                  </a:lnTo>
                  <a:cubicBezTo>
                    <a:pt x="6362" y="16258"/>
                    <a:pt x="5420" y="9416"/>
                    <a:pt x="5713" y="3829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2294325" y="2364475"/>
              <a:ext cx="487025" cy="917525"/>
            </a:xfrm>
            <a:custGeom>
              <a:avLst/>
              <a:gdLst/>
              <a:ahLst/>
              <a:cxnLst/>
              <a:rect l="l" t="t" r="r" b="b"/>
              <a:pathLst>
                <a:path w="19481" h="36701" fill="none" extrusionOk="0">
                  <a:moveTo>
                    <a:pt x="19481" y="27055"/>
                  </a:moveTo>
                  <a:lnTo>
                    <a:pt x="9835" y="36701"/>
                  </a:lnTo>
                  <a:cubicBezTo>
                    <a:pt x="1" y="26866"/>
                    <a:pt x="5964" y="9646"/>
                    <a:pt x="5964" y="9646"/>
                  </a:cubicBezTo>
                  <a:lnTo>
                    <a:pt x="15610" y="0"/>
                  </a:lnTo>
                  <a:cubicBezTo>
                    <a:pt x="10965" y="20003"/>
                    <a:pt x="19481" y="27055"/>
                    <a:pt x="19481" y="2705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2680900" y="1977900"/>
              <a:ext cx="487025" cy="917525"/>
            </a:xfrm>
            <a:custGeom>
              <a:avLst/>
              <a:gdLst/>
              <a:ahLst/>
              <a:cxnLst/>
              <a:rect l="l" t="t" r="r" b="b"/>
              <a:pathLst>
                <a:path w="19481" h="36701" fill="none" extrusionOk="0">
                  <a:moveTo>
                    <a:pt x="19480" y="27055"/>
                  </a:moveTo>
                  <a:lnTo>
                    <a:pt x="9834" y="36701"/>
                  </a:lnTo>
                  <a:cubicBezTo>
                    <a:pt x="0" y="26888"/>
                    <a:pt x="5964" y="9668"/>
                    <a:pt x="5964" y="9668"/>
                  </a:cubicBezTo>
                  <a:lnTo>
                    <a:pt x="15609" y="1"/>
                  </a:lnTo>
                  <a:cubicBezTo>
                    <a:pt x="10964" y="20025"/>
                    <a:pt x="19480" y="27055"/>
                    <a:pt x="19480" y="2705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3067450" y="1591350"/>
              <a:ext cx="487025" cy="917525"/>
            </a:xfrm>
            <a:custGeom>
              <a:avLst/>
              <a:gdLst/>
              <a:ahLst/>
              <a:cxnLst/>
              <a:rect l="l" t="t" r="r" b="b"/>
              <a:pathLst>
                <a:path w="19481" h="36701" fill="none" extrusionOk="0">
                  <a:moveTo>
                    <a:pt x="19481" y="27055"/>
                  </a:moveTo>
                  <a:lnTo>
                    <a:pt x="9835" y="36700"/>
                  </a:lnTo>
                  <a:cubicBezTo>
                    <a:pt x="1" y="26866"/>
                    <a:pt x="5964" y="9667"/>
                    <a:pt x="5964" y="9667"/>
                  </a:cubicBezTo>
                  <a:lnTo>
                    <a:pt x="15610" y="0"/>
                  </a:lnTo>
                  <a:cubicBezTo>
                    <a:pt x="10944" y="20024"/>
                    <a:pt x="19481" y="27055"/>
                    <a:pt x="19481" y="2705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3453500" y="1205300"/>
              <a:ext cx="487550" cy="917525"/>
            </a:xfrm>
            <a:custGeom>
              <a:avLst/>
              <a:gdLst/>
              <a:ahLst/>
              <a:cxnLst/>
              <a:rect l="l" t="t" r="r" b="b"/>
              <a:pathLst>
                <a:path w="19502" h="36701" fill="none" extrusionOk="0">
                  <a:moveTo>
                    <a:pt x="19501" y="27034"/>
                  </a:moveTo>
                  <a:lnTo>
                    <a:pt x="9835" y="36701"/>
                  </a:lnTo>
                  <a:cubicBezTo>
                    <a:pt x="1" y="26867"/>
                    <a:pt x="5964" y="9647"/>
                    <a:pt x="5964" y="9647"/>
                  </a:cubicBezTo>
                  <a:lnTo>
                    <a:pt x="15631" y="1"/>
                  </a:lnTo>
                  <a:cubicBezTo>
                    <a:pt x="10965" y="20004"/>
                    <a:pt x="19501" y="27034"/>
                    <a:pt x="19501" y="2703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989525" y="3543525"/>
              <a:ext cx="294000" cy="568625"/>
            </a:xfrm>
            <a:custGeom>
              <a:avLst/>
              <a:gdLst/>
              <a:ahLst/>
              <a:cxnLst/>
              <a:rect l="l" t="t" r="r" b="b"/>
              <a:pathLst>
                <a:path w="11760" h="22745" fill="none" extrusionOk="0">
                  <a:moveTo>
                    <a:pt x="11759" y="5524"/>
                  </a:moveTo>
                  <a:cubicBezTo>
                    <a:pt x="10985" y="2197"/>
                    <a:pt x="10881" y="0"/>
                    <a:pt x="10881" y="0"/>
                  </a:cubicBezTo>
                  <a:cubicBezTo>
                    <a:pt x="5252" y="4604"/>
                    <a:pt x="1967" y="8935"/>
                    <a:pt x="0" y="12596"/>
                  </a:cubicBezTo>
                  <a:cubicBezTo>
                    <a:pt x="2511" y="19292"/>
                    <a:pt x="5587" y="22744"/>
                    <a:pt x="5587" y="22744"/>
                  </a:cubicBezTo>
                  <a:lnTo>
                    <a:pt x="5587" y="22744"/>
                  </a:lnTo>
                  <a:cubicBezTo>
                    <a:pt x="4708" y="15756"/>
                    <a:pt x="8140" y="9751"/>
                    <a:pt x="11759" y="552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3468675" y="406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3530925" y="3472375"/>
              <a:ext cx="294000" cy="568625"/>
            </a:xfrm>
            <a:custGeom>
              <a:avLst/>
              <a:gdLst/>
              <a:ahLst/>
              <a:cxnLst/>
              <a:rect l="l" t="t" r="r" b="b"/>
              <a:pathLst>
                <a:path w="11760" h="22745" fill="none" extrusionOk="0">
                  <a:moveTo>
                    <a:pt x="11759" y="5504"/>
                  </a:moveTo>
                  <a:cubicBezTo>
                    <a:pt x="10985" y="2198"/>
                    <a:pt x="10881" y="1"/>
                    <a:pt x="10881" y="1"/>
                  </a:cubicBezTo>
                  <a:cubicBezTo>
                    <a:pt x="5252" y="4604"/>
                    <a:pt x="1967" y="8935"/>
                    <a:pt x="0" y="12597"/>
                  </a:cubicBezTo>
                  <a:cubicBezTo>
                    <a:pt x="2511" y="19292"/>
                    <a:pt x="5587" y="22745"/>
                    <a:pt x="5587" y="22745"/>
                  </a:cubicBezTo>
                  <a:lnTo>
                    <a:pt x="5587" y="22745"/>
                  </a:lnTo>
                  <a:cubicBezTo>
                    <a:pt x="4729" y="15756"/>
                    <a:pt x="8160" y="9751"/>
                    <a:pt x="11759" y="550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2542275" y="3543525"/>
              <a:ext cx="719275" cy="640275"/>
            </a:xfrm>
            <a:custGeom>
              <a:avLst/>
              <a:gdLst/>
              <a:ahLst/>
              <a:cxnLst/>
              <a:rect l="l" t="t" r="r" b="b"/>
              <a:pathLst>
                <a:path w="28771" h="25611" fill="none" extrusionOk="0">
                  <a:moveTo>
                    <a:pt x="15379" y="23832"/>
                  </a:moveTo>
                  <a:lnTo>
                    <a:pt x="1821" y="25611"/>
                  </a:lnTo>
                  <a:cubicBezTo>
                    <a:pt x="1" y="11822"/>
                    <a:pt x="15212" y="1779"/>
                    <a:pt x="15212" y="1779"/>
                  </a:cubicBezTo>
                  <a:lnTo>
                    <a:pt x="28771" y="0"/>
                  </a:lnTo>
                  <a:cubicBezTo>
                    <a:pt x="12890" y="13057"/>
                    <a:pt x="15379" y="23832"/>
                    <a:pt x="15379" y="2383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3084200" y="3470800"/>
              <a:ext cx="719275" cy="640825"/>
            </a:xfrm>
            <a:custGeom>
              <a:avLst/>
              <a:gdLst/>
              <a:ahLst/>
              <a:cxnLst/>
              <a:rect l="l" t="t" r="r" b="b"/>
              <a:pathLst>
                <a:path w="28771" h="25633" fill="none" extrusionOk="0">
                  <a:moveTo>
                    <a:pt x="15379" y="23854"/>
                  </a:moveTo>
                  <a:lnTo>
                    <a:pt x="1821" y="25632"/>
                  </a:lnTo>
                  <a:cubicBezTo>
                    <a:pt x="0" y="11844"/>
                    <a:pt x="15212" y="1800"/>
                    <a:pt x="15212" y="1800"/>
                  </a:cubicBezTo>
                  <a:lnTo>
                    <a:pt x="28770" y="1"/>
                  </a:lnTo>
                  <a:cubicBezTo>
                    <a:pt x="12889" y="13078"/>
                    <a:pt x="15379" y="23854"/>
                    <a:pt x="15379" y="2385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626125" y="3399675"/>
              <a:ext cx="719275" cy="640800"/>
            </a:xfrm>
            <a:custGeom>
              <a:avLst/>
              <a:gdLst/>
              <a:ahLst/>
              <a:cxnLst/>
              <a:rect l="l" t="t" r="r" b="b"/>
              <a:pathLst>
                <a:path w="28771" h="25632" fill="none" extrusionOk="0">
                  <a:moveTo>
                    <a:pt x="15379" y="23853"/>
                  </a:moveTo>
                  <a:lnTo>
                    <a:pt x="1842" y="25632"/>
                  </a:lnTo>
                  <a:cubicBezTo>
                    <a:pt x="0" y="11843"/>
                    <a:pt x="15233" y="1800"/>
                    <a:pt x="15233" y="1800"/>
                  </a:cubicBezTo>
                  <a:lnTo>
                    <a:pt x="28770" y="0"/>
                  </a:lnTo>
                  <a:cubicBezTo>
                    <a:pt x="12910" y="13078"/>
                    <a:pt x="15379" y="23853"/>
                    <a:pt x="15379" y="23853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4320250" y="2557500"/>
              <a:ext cx="529925" cy="284575"/>
            </a:xfrm>
            <a:custGeom>
              <a:avLst/>
              <a:gdLst/>
              <a:ahLst/>
              <a:cxnLst/>
              <a:rect l="l" t="t" r="r" b="b"/>
              <a:pathLst>
                <a:path w="21197" h="11383" fill="none" extrusionOk="0">
                  <a:moveTo>
                    <a:pt x="17368" y="5692"/>
                  </a:moveTo>
                  <a:cubicBezTo>
                    <a:pt x="19502" y="3055"/>
                    <a:pt x="21197" y="1611"/>
                    <a:pt x="21197" y="1611"/>
                  </a:cubicBezTo>
                  <a:cubicBezTo>
                    <a:pt x="14083" y="0"/>
                    <a:pt x="8642" y="42"/>
                    <a:pt x="4562" y="754"/>
                  </a:cubicBezTo>
                  <a:cubicBezTo>
                    <a:pt x="838" y="6821"/>
                    <a:pt x="1" y="11383"/>
                    <a:pt x="1" y="11383"/>
                  </a:cubicBezTo>
                  <a:lnTo>
                    <a:pt x="1" y="11383"/>
                  </a:lnTo>
                  <a:cubicBezTo>
                    <a:pt x="4939" y="6382"/>
                    <a:pt x="11781" y="5440"/>
                    <a:pt x="17368" y="569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4559850" y="3080575"/>
              <a:ext cx="2625" cy="2125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105" y="8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708400" y="2941975"/>
              <a:ext cx="530425" cy="285100"/>
            </a:xfrm>
            <a:custGeom>
              <a:avLst/>
              <a:gdLst/>
              <a:ahLst/>
              <a:cxnLst/>
              <a:rect l="l" t="t" r="r" b="b"/>
              <a:pathLst>
                <a:path w="21217" h="11404" fill="none" extrusionOk="0">
                  <a:moveTo>
                    <a:pt x="17367" y="5691"/>
                  </a:moveTo>
                  <a:cubicBezTo>
                    <a:pt x="19522" y="3055"/>
                    <a:pt x="21217" y="1611"/>
                    <a:pt x="21217" y="1611"/>
                  </a:cubicBezTo>
                  <a:cubicBezTo>
                    <a:pt x="14103" y="0"/>
                    <a:pt x="8663" y="42"/>
                    <a:pt x="4583" y="753"/>
                  </a:cubicBezTo>
                  <a:cubicBezTo>
                    <a:pt x="816" y="6842"/>
                    <a:pt x="0" y="11383"/>
                    <a:pt x="0" y="11404"/>
                  </a:cubicBezTo>
                  <a:cubicBezTo>
                    <a:pt x="4938" y="6403"/>
                    <a:pt x="11801" y="5440"/>
                    <a:pt x="17367" y="5691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5096000" y="3326950"/>
              <a:ext cx="530450" cy="525225"/>
            </a:xfrm>
            <a:custGeom>
              <a:avLst/>
              <a:gdLst/>
              <a:ahLst/>
              <a:cxnLst/>
              <a:rect l="l" t="t" r="r" b="b"/>
              <a:pathLst>
                <a:path w="21218" h="21009" fill="none" extrusionOk="0">
                  <a:moveTo>
                    <a:pt x="4583" y="754"/>
                  </a:moveTo>
                  <a:cubicBezTo>
                    <a:pt x="838" y="6822"/>
                    <a:pt x="1" y="11383"/>
                    <a:pt x="1" y="11383"/>
                  </a:cubicBezTo>
                  <a:lnTo>
                    <a:pt x="9709" y="21008"/>
                  </a:lnTo>
                  <a:cubicBezTo>
                    <a:pt x="12722" y="8705"/>
                    <a:pt x="21217" y="1612"/>
                    <a:pt x="21217" y="1612"/>
                  </a:cubicBezTo>
                  <a:cubicBezTo>
                    <a:pt x="14124" y="1"/>
                    <a:pt x="8684" y="64"/>
                    <a:pt x="4583" y="75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3931600" y="2210175"/>
              <a:ext cx="918575" cy="488050"/>
            </a:xfrm>
            <a:custGeom>
              <a:avLst/>
              <a:gdLst/>
              <a:ahLst/>
              <a:cxnLst/>
              <a:rect l="l" t="t" r="r" b="b"/>
              <a:pathLst>
                <a:path w="36743" h="19522" fill="none" extrusionOk="0">
                  <a:moveTo>
                    <a:pt x="9709" y="19522"/>
                  </a:moveTo>
                  <a:lnTo>
                    <a:pt x="1" y="9897"/>
                  </a:lnTo>
                  <a:cubicBezTo>
                    <a:pt x="9793" y="0"/>
                    <a:pt x="27055" y="5921"/>
                    <a:pt x="27055" y="5921"/>
                  </a:cubicBezTo>
                  <a:lnTo>
                    <a:pt x="36743" y="15546"/>
                  </a:lnTo>
                  <a:cubicBezTo>
                    <a:pt x="16719" y="10943"/>
                    <a:pt x="9709" y="19522"/>
                    <a:pt x="9709" y="1952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4320250" y="2595150"/>
              <a:ext cx="918050" cy="487550"/>
            </a:xfrm>
            <a:custGeom>
              <a:avLst/>
              <a:gdLst/>
              <a:ahLst/>
              <a:cxnLst/>
              <a:rect l="l" t="t" r="r" b="b"/>
              <a:pathLst>
                <a:path w="36722" h="19502" fill="none" extrusionOk="0">
                  <a:moveTo>
                    <a:pt x="9689" y="19502"/>
                  </a:moveTo>
                  <a:lnTo>
                    <a:pt x="1" y="9877"/>
                  </a:lnTo>
                  <a:cubicBezTo>
                    <a:pt x="9772" y="1"/>
                    <a:pt x="27013" y="5901"/>
                    <a:pt x="27013" y="5901"/>
                  </a:cubicBezTo>
                  <a:lnTo>
                    <a:pt x="36722" y="15526"/>
                  </a:lnTo>
                  <a:cubicBezTo>
                    <a:pt x="16698" y="10944"/>
                    <a:pt x="9689" y="19502"/>
                    <a:pt x="9689" y="1950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707875" y="2979100"/>
              <a:ext cx="918575" cy="488075"/>
            </a:xfrm>
            <a:custGeom>
              <a:avLst/>
              <a:gdLst/>
              <a:ahLst/>
              <a:cxnLst/>
              <a:rect l="l" t="t" r="r" b="b"/>
              <a:pathLst>
                <a:path w="36743" h="19523" fill="none" extrusionOk="0">
                  <a:moveTo>
                    <a:pt x="9709" y="19522"/>
                  </a:moveTo>
                  <a:lnTo>
                    <a:pt x="0" y="9898"/>
                  </a:lnTo>
                  <a:cubicBezTo>
                    <a:pt x="9772" y="1"/>
                    <a:pt x="27034" y="5922"/>
                    <a:pt x="27034" y="5922"/>
                  </a:cubicBezTo>
                  <a:lnTo>
                    <a:pt x="36742" y="15547"/>
                  </a:lnTo>
                  <a:cubicBezTo>
                    <a:pt x="16697" y="10965"/>
                    <a:pt x="9709" y="19522"/>
                    <a:pt x="9709" y="19522"/>
                  </a:cubicBezTo>
                  <a:close/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441700" y="2983825"/>
              <a:ext cx="1289950" cy="1276875"/>
            </a:xfrm>
            <a:custGeom>
              <a:avLst/>
              <a:gdLst/>
              <a:ahLst/>
              <a:cxnLst/>
              <a:rect l="l" t="t" r="r" b="b"/>
              <a:pathLst>
                <a:path w="51598" h="51075" fill="none" extrusionOk="0">
                  <a:moveTo>
                    <a:pt x="45844" y="48020"/>
                  </a:moveTo>
                  <a:cubicBezTo>
                    <a:pt x="43396" y="34210"/>
                    <a:pt x="0" y="29900"/>
                    <a:pt x="9646" y="40487"/>
                  </a:cubicBezTo>
                  <a:cubicBezTo>
                    <a:pt x="19292" y="51075"/>
                    <a:pt x="40990" y="12491"/>
                    <a:pt x="32788" y="6256"/>
                  </a:cubicBezTo>
                  <a:cubicBezTo>
                    <a:pt x="24607" y="0"/>
                    <a:pt x="22096" y="36219"/>
                    <a:pt x="39086" y="30339"/>
                  </a:cubicBezTo>
                  <a:cubicBezTo>
                    <a:pt x="51598" y="25987"/>
                    <a:pt x="51598" y="19752"/>
                    <a:pt x="43940" y="11947"/>
                  </a:cubicBezTo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3280350" y="1030600"/>
              <a:ext cx="1861700" cy="2349225"/>
            </a:xfrm>
            <a:custGeom>
              <a:avLst/>
              <a:gdLst/>
              <a:ahLst/>
              <a:cxnLst/>
              <a:rect l="l" t="t" r="r" b="b"/>
              <a:pathLst>
                <a:path w="74468" h="93969" fill="none" extrusionOk="0">
                  <a:moveTo>
                    <a:pt x="22577" y="6989"/>
                  </a:moveTo>
                  <a:cubicBezTo>
                    <a:pt x="27725" y="1946"/>
                    <a:pt x="59529" y="6277"/>
                    <a:pt x="52310" y="16865"/>
                  </a:cubicBezTo>
                  <a:cubicBezTo>
                    <a:pt x="45091" y="27494"/>
                    <a:pt x="30131" y="28435"/>
                    <a:pt x="31093" y="19271"/>
                  </a:cubicBezTo>
                  <a:cubicBezTo>
                    <a:pt x="32077" y="10127"/>
                    <a:pt x="56620" y="0"/>
                    <a:pt x="62897" y="11550"/>
                  </a:cubicBezTo>
                  <a:cubicBezTo>
                    <a:pt x="74468" y="32767"/>
                    <a:pt x="1675" y="56892"/>
                    <a:pt x="712" y="74698"/>
                  </a:cubicBezTo>
                  <a:cubicBezTo>
                    <a:pt x="1" y="87649"/>
                    <a:pt x="18539" y="93968"/>
                    <a:pt x="17116" y="80975"/>
                  </a:cubicBezTo>
                  <a:cubicBezTo>
                    <a:pt x="17116" y="80975"/>
                    <a:pt x="18539" y="63148"/>
                    <a:pt x="26051" y="57080"/>
                  </a:cubicBezTo>
                </a:path>
              </a:pathLst>
            </a:custGeom>
            <a:noFill/>
            <a:ln w="9525" cap="rnd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3214450" y="3400200"/>
              <a:ext cx="1855425" cy="1305125"/>
            </a:xfrm>
            <a:custGeom>
              <a:avLst/>
              <a:gdLst/>
              <a:ahLst/>
              <a:cxnLst/>
              <a:rect l="l" t="t" r="r" b="b"/>
              <a:pathLst>
                <a:path w="74217" h="52205" fill="none" extrusionOk="0">
                  <a:moveTo>
                    <a:pt x="45237" y="0"/>
                  </a:moveTo>
                  <a:cubicBezTo>
                    <a:pt x="53021" y="0"/>
                    <a:pt x="74217" y="12241"/>
                    <a:pt x="63608" y="19940"/>
                  </a:cubicBezTo>
                  <a:cubicBezTo>
                    <a:pt x="52979" y="27619"/>
                    <a:pt x="34671" y="29084"/>
                    <a:pt x="39525" y="20401"/>
                  </a:cubicBezTo>
                  <a:cubicBezTo>
                    <a:pt x="44338" y="11717"/>
                    <a:pt x="61704" y="19982"/>
                    <a:pt x="61704" y="29565"/>
                  </a:cubicBezTo>
                  <a:cubicBezTo>
                    <a:pt x="61704" y="39127"/>
                    <a:pt x="35675" y="52205"/>
                    <a:pt x="28436" y="43061"/>
                  </a:cubicBezTo>
                  <a:cubicBezTo>
                    <a:pt x="21217" y="33897"/>
                    <a:pt x="13957" y="29607"/>
                    <a:pt x="0" y="34378"/>
                  </a:cubicBezTo>
                </a:path>
              </a:pathLst>
            </a:custGeom>
            <a:noFill/>
            <a:ln w="9525" cap="flat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4816150" y="2019225"/>
              <a:ext cx="1302000" cy="2029100"/>
            </a:xfrm>
            <a:custGeom>
              <a:avLst/>
              <a:gdLst/>
              <a:ahLst/>
              <a:cxnLst/>
              <a:rect l="l" t="t" r="r" b="b"/>
              <a:pathLst>
                <a:path w="52080" h="81164" fill="none" extrusionOk="0">
                  <a:moveTo>
                    <a:pt x="20903" y="73317"/>
                  </a:moveTo>
                  <a:cubicBezTo>
                    <a:pt x="28750" y="81164"/>
                    <a:pt x="52079" y="60240"/>
                    <a:pt x="44359" y="38563"/>
                  </a:cubicBezTo>
                  <a:cubicBezTo>
                    <a:pt x="36659" y="16865"/>
                    <a:pt x="14480" y="23624"/>
                    <a:pt x="19773" y="31805"/>
                  </a:cubicBezTo>
                  <a:cubicBezTo>
                    <a:pt x="25088" y="39986"/>
                    <a:pt x="44359" y="34211"/>
                    <a:pt x="44840" y="22661"/>
                  </a:cubicBezTo>
                  <a:cubicBezTo>
                    <a:pt x="45300" y="11090"/>
                    <a:pt x="33269" y="1"/>
                    <a:pt x="24586" y="7722"/>
                  </a:cubicBezTo>
                  <a:cubicBezTo>
                    <a:pt x="15903" y="15443"/>
                    <a:pt x="1" y="14940"/>
                    <a:pt x="3390" y="963"/>
                  </a:cubicBezTo>
                </a:path>
              </a:pathLst>
            </a:custGeom>
            <a:noFill/>
            <a:ln w="9525" cap="flat" cmpd="sng">
              <a:solidFill>
                <a:srgbClr val="C90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8"/>
          <p:cNvSpPr txBox="1"/>
          <p:nvPr/>
        </p:nvSpPr>
        <p:spPr>
          <a:xfrm>
            <a:off x="6183336" y="3314088"/>
            <a:ext cx="20241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Catalase </a:t>
            </a: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an enzyme that helps to prevent the buildup of toxic H</a:t>
            </a:r>
            <a:r>
              <a:rPr lang="en" sz="1100" baseline="-25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1100" baseline="-25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 </a:t>
            </a:r>
            <a:r>
              <a:rPr lang="en" sz="11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cells.</a:t>
            </a:r>
            <a:endParaRPr sz="11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 Controlled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Amylase is an enzyme that breaks down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starch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maltose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Starch goes a </a:t>
            </a:r>
            <a:r>
              <a:rPr lang="en" b="1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blue-black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colour when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iodine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added to 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Amylase is added to the spotting tile.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starch is broken down, the iodine returns to its orange colour.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amylase will work at a different rate at different temperatures: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will break down the starch slowly at low temperatures.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will break down the starch quickly at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optimum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high temperatures the amylase will denature and stop working.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Temperature practical video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38" name="Google Shape;338;p40"/>
          <p:cNvPicPr preferRelativeResize="0"/>
          <p:nvPr/>
        </p:nvPicPr>
        <p:blipFill rotWithShape="1">
          <a:blip r:embed="rId3">
            <a:alphaModFix/>
          </a:blip>
          <a:srcRect t="21969" b="13167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0"/>
          <p:cNvCxnSpPr/>
          <p:nvPr/>
        </p:nvCxnSpPr>
        <p:spPr>
          <a:xfrm>
            <a:off x="4572000" y="-8250"/>
            <a:ext cx="0" cy="515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40"/>
          <p:cNvSpPr txBox="1"/>
          <p:nvPr/>
        </p:nvSpPr>
        <p:spPr>
          <a:xfrm>
            <a:off x="5396748" y="2044350"/>
            <a:ext cx="284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</a:t>
            </a:r>
            <a:r>
              <a:rPr lang="en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amylase </a:t>
            </a: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</a:t>
            </a:r>
            <a:r>
              <a:rPr lang="en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breaks down the starch into maltose, the iodine stain reverts from its blue-black colour to orange.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Affecting Enzymes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dirty="0">
                <a:solidFill>
                  <a:srgbClr val="4A86E8"/>
                </a:solidFill>
              </a:rPr>
              <a:t>Specification Point 3.1.4.2 - Many proteins are enzymes.</a:t>
            </a:r>
            <a:endParaRPr dirty="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dirty="0">
                <a:solidFill>
                  <a:srgbClr val="CCCCCC"/>
                </a:solidFill>
              </a:rPr>
              <a:t>We can measure the </a:t>
            </a:r>
            <a:r>
              <a:rPr lang="en" b="1" dirty="0">
                <a:solidFill>
                  <a:srgbClr val="CCCCCC"/>
                </a:solidFill>
              </a:rPr>
              <a:t>activity </a:t>
            </a:r>
            <a:r>
              <a:rPr lang="en" dirty="0">
                <a:solidFill>
                  <a:srgbClr val="CCCCCC"/>
                </a:solidFill>
              </a:rPr>
              <a:t>of enzymes in 2 ways:</a:t>
            </a:r>
            <a:endParaRPr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dirty="0">
                <a:solidFill>
                  <a:srgbClr val="CCCCCC"/>
                </a:solidFill>
              </a:rPr>
              <a:t>How fast a </a:t>
            </a:r>
            <a:r>
              <a:rPr lang="en" b="1" dirty="0">
                <a:solidFill>
                  <a:srgbClr val="CCCCCC"/>
                </a:solidFill>
              </a:rPr>
              <a:t>product </a:t>
            </a:r>
            <a:r>
              <a:rPr lang="en" dirty="0">
                <a:solidFill>
                  <a:srgbClr val="CCCCCC"/>
                </a:solidFill>
              </a:rPr>
              <a:t>is made.</a:t>
            </a:r>
            <a:endParaRPr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dirty="0">
                <a:solidFill>
                  <a:srgbClr val="CCCCCC"/>
                </a:solidFill>
              </a:rPr>
              <a:t>How fast the </a:t>
            </a:r>
            <a:r>
              <a:rPr lang="en" b="1" dirty="0">
                <a:solidFill>
                  <a:srgbClr val="CCCCCC"/>
                </a:solidFill>
              </a:rPr>
              <a:t>substrate </a:t>
            </a:r>
            <a:r>
              <a:rPr lang="en" dirty="0">
                <a:solidFill>
                  <a:srgbClr val="CCCCCC"/>
                </a:solidFill>
              </a:rPr>
              <a:t>is broken down.</a:t>
            </a:r>
            <a:endParaRPr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dirty="0">
                <a:solidFill>
                  <a:srgbClr val="CCCCCC"/>
                </a:solidFill>
              </a:rPr>
              <a:t>Enzymes are affected by </a:t>
            </a:r>
            <a:r>
              <a:rPr lang="en" b="1" dirty="0">
                <a:solidFill>
                  <a:srgbClr val="CCCCCC"/>
                </a:solidFill>
              </a:rPr>
              <a:t>temperature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dirty="0">
                <a:solidFill>
                  <a:srgbClr val="CCCCCC"/>
                </a:solidFill>
              </a:rPr>
              <a:t>As with many chemical reactions, as the temperature </a:t>
            </a:r>
            <a:r>
              <a:rPr lang="en" b="1" dirty="0">
                <a:solidFill>
                  <a:srgbClr val="CCCCCC"/>
                </a:solidFill>
              </a:rPr>
              <a:t>increases </a:t>
            </a:r>
            <a:r>
              <a:rPr lang="en" dirty="0">
                <a:solidFill>
                  <a:srgbClr val="CCCCCC"/>
                </a:solidFill>
              </a:rPr>
              <a:t>the rate of </a:t>
            </a:r>
            <a:r>
              <a:rPr lang="en" b="1" dirty="0">
                <a:solidFill>
                  <a:srgbClr val="CCCCCC"/>
                </a:solidFill>
              </a:rPr>
              <a:t>enzyme activity </a:t>
            </a:r>
            <a:r>
              <a:rPr lang="en" dirty="0">
                <a:solidFill>
                  <a:srgbClr val="CCCCCC"/>
                </a:solidFill>
              </a:rPr>
              <a:t>also </a:t>
            </a:r>
            <a:r>
              <a:rPr lang="en" b="1" dirty="0">
                <a:solidFill>
                  <a:srgbClr val="CCCCCC"/>
                </a:solidFill>
              </a:rPr>
              <a:t>increases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dirty="0">
                <a:solidFill>
                  <a:srgbClr val="CCCCCC"/>
                </a:solidFill>
              </a:rPr>
              <a:t>This is due to increased </a:t>
            </a:r>
            <a:r>
              <a:rPr lang="en" b="1" dirty="0">
                <a:solidFill>
                  <a:srgbClr val="CCCCCC"/>
                </a:solidFill>
              </a:rPr>
              <a:t>kinetic energy </a:t>
            </a:r>
            <a:r>
              <a:rPr lang="en" dirty="0">
                <a:solidFill>
                  <a:srgbClr val="CCCCCC"/>
                </a:solidFill>
              </a:rPr>
              <a:t>present in the reaction.</a:t>
            </a:r>
            <a:endParaRPr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dirty="0">
                <a:solidFill>
                  <a:srgbClr val="CCCCCC"/>
                </a:solidFill>
              </a:rPr>
              <a:t>More kinetic energy means there are </a:t>
            </a:r>
            <a:r>
              <a:rPr lang="en" b="1" dirty="0">
                <a:solidFill>
                  <a:srgbClr val="CCCCCC"/>
                </a:solidFill>
              </a:rPr>
              <a:t>more collisions</a:t>
            </a:r>
            <a:r>
              <a:rPr lang="en" dirty="0">
                <a:solidFill>
                  <a:srgbClr val="CCCCCC"/>
                </a:solidFill>
              </a:rPr>
              <a:t> between enzyme and substrate molecules.</a:t>
            </a:r>
            <a:endParaRPr dirty="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dirty="0">
                <a:solidFill>
                  <a:srgbClr val="CCCCCC"/>
                </a:solidFill>
              </a:rPr>
              <a:t>A greater number of collisions increases the likelihood of </a:t>
            </a:r>
            <a:r>
              <a:rPr lang="en" b="1" dirty="0">
                <a:solidFill>
                  <a:srgbClr val="CCCCCC"/>
                </a:solidFill>
              </a:rPr>
              <a:t>successful </a:t>
            </a:r>
            <a:r>
              <a:rPr lang="en" dirty="0">
                <a:solidFill>
                  <a:srgbClr val="CCCCCC"/>
                </a:solidFill>
              </a:rPr>
              <a:t>collisions.</a:t>
            </a:r>
            <a:endParaRPr dirty="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dirty="0">
                <a:solidFill>
                  <a:srgbClr val="CCCCCC"/>
                </a:solidFill>
              </a:rPr>
              <a:t>Successful collisions between enzyme and substrate will form </a:t>
            </a:r>
            <a:r>
              <a:rPr lang="en" b="1" dirty="0">
                <a:solidFill>
                  <a:srgbClr val="CCCCCC"/>
                </a:solidFill>
              </a:rPr>
              <a:t>enzyme-substrate </a:t>
            </a:r>
            <a:r>
              <a:rPr lang="en" dirty="0">
                <a:solidFill>
                  <a:srgbClr val="CCCCCC"/>
                </a:solidFill>
              </a:rPr>
              <a:t>(</a:t>
            </a:r>
            <a:r>
              <a:rPr lang="en" b="1" dirty="0">
                <a:solidFill>
                  <a:srgbClr val="CCCCCC"/>
                </a:solidFill>
              </a:rPr>
              <a:t>E-S</a:t>
            </a:r>
            <a:r>
              <a:rPr lang="en" dirty="0">
                <a:solidFill>
                  <a:srgbClr val="CCCCCC"/>
                </a:solidFill>
              </a:rPr>
              <a:t>) </a:t>
            </a:r>
            <a:r>
              <a:rPr lang="en" b="1" dirty="0">
                <a:solidFill>
                  <a:srgbClr val="CCCCCC"/>
                </a:solidFill>
              </a:rPr>
              <a:t>complexes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5785950" y="1880650"/>
            <a:ext cx="26865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 and substrate come together in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active site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form an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E-S complex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increased temperature will increase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likelihood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these substrates both colliding with the active site of the enzyme.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5" name="Google Shape;115;p27"/>
          <p:cNvGrpSpPr/>
          <p:nvPr/>
        </p:nvGrpSpPr>
        <p:grpSpPr>
          <a:xfrm>
            <a:off x="484750" y="1384038"/>
            <a:ext cx="4900555" cy="2375425"/>
            <a:chOff x="123325" y="1384038"/>
            <a:chExt cx="4900555" cy="2375425"/>
          </a:xfrm>
        </p:grpSpPr>
        <p:grpSp>
          <p:nvGrpSpPr>
            <p:cNvPr id="116" name="Google Shape;116;p27"/>
            <p:cNvGrpSpPr/>
            <p:nvPr/>
          </p:nvGrpSpPr>
          <p:grpSpPr>
            <a:xfrm>
              <a:off x="769500" y="1384037"/>
              <a:ext cx="4254380" cy="2375425"/>
              <a:chOff x="998400" y="746275"/>
              <a:chExt cx="3272600" cy="1827250"/>
            </a:xfrm>
          </p:grpSpPr>
          <p:sp>
            <p:nvSpPr>
              <p:cNvPr id="117" name="Google Shape;117;p27"/>
              <p:cNvSpPr/>
              <p:nvPr/>
            </p:nvSpPr>
            <p:spPr>
              <a:xfrm>
                <a:off x="998400" y="1498200"/>
                <a:ext cx="1145725" cy="1075325"/>
              </a:xfrm>
              <a:custGeom>
                <a:avLst/>
                <a:gdLst/>
                <a:ahLst/>
                <a:cxnLst/>
                <a:rect l="l" t="t" r="r" b="b"/>
                <a:pathLst>
                  <a:path w="45829" h="43013" extrusionOk="0">
                    <a:moveTo>
                      <a:pt x="32950" y="2705"/>
                    </a:moveTo>
                    <a:cubicBezTo>
                      <a:pt x="42539" y="8252"/>
                      <a:pt x="45828" y="20545"/>
                      <a:pt x="40281" y="30134"/>
                    </a:cubicBezTo>
                    <a:cubicBezTo>
                      <a:pt x="34762" y="39723"/>
                      <a:pt x="22469" y="43012"/>
                      <a:pt x="12879" y="37465"/>
                    </a:cubicBezTo>
                    <a:cubicBezTo>
                      <a:pt x="3290" y="31918"/>
                      <a:pt x="1" y="19653"/>
                      <a:pt x="5548" y="10064"/>
                    </a:cubicBezTo>
                    <a:cubicBezTo>
                      <a:pt x="9256" y="3624"/>
                      <a:pt x="15611" y="1"/>
                      <a:pt x="23026" y="29"/>
                    </a:cubicBezTo>
                    <a:lnTo>
                      <a:pt x="24531" y="11931"/>
                    </a:lnTo>
                    <a:close/>
                  </a:path>
                </a:pathLst>
              </a:custGeom>
              <a:solidFill>
                <a:srgbClr val="3FA9F5"/>
              </a:solidFill>
              <a:ln w="9525" cap="flat" cmpd="sng">
                <a:solidFill>
                  <a:schemeClr val="dk1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>
                <a:off x="3126000" y="1498200"/>
                <a:ext cx="1145000" cy="1075325"/>
              </a:xfrm>
              <a:custGeom>
                <a:avLst/>
                <a:gdLst/>
                <a:ahLst/>
                <a:cxnLst/>
                <a:rect l="l" t="t" r="r" b="b"/>
                <a:pathLst>
                  <a:path w="45800" h="43013" extrusionOk="0">
                    <a:moveTo>
                      <a:pt x="32921" y="2705"/>
                    </a:moveTo>
                    <a:cubicBezTo>
                      <a:pt x="42510" y="8252"/>
                      <a:pt x="45800" y="20545"/>
                      <a:pt x="40280" y="30134"/>
                    </a:cubicBezTo>
                    <a:cubicBezTo>
                      <a:pt x="34733" y="39723"/>
                      <a:pt x="22468" y="43012"/>
                      <a:pt x="12879" y="37465"/>
                    </a:cubicBezTo>
                    <a:cubicBezTo>
                      <a:pt x="3290" y="31918"/>
                      <a:pt x="0" y="19653"/>
                      <a:pt x="5520" y="10064"/>
                    </a:cubicBezTo>
                    <a:cubicBezTo>
                      <a:pt x="9227" y="3624"/>
                      <a:pt x="15583" y="1"/>
                      <a:pt x="22998" y="29"/>
                    </a:cubicBezTo>
                    <a:lnTo>
                      <a:pt x="24503" y="11931"/>
                    </a:lnTo>
                    <a:close/>
                  </a:path>
                </a:pathLst>
              </a:custGeom>
              <a:solidFill>
                <a:srgbClr val="3FA9F5"/>
              </a:solidFill>
              <a:ln w="9525" cap="flat" cmpd="sng">
                <a:solidFill>
                  <a:srgbClr val="FFFFFF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>
                <a:off x="1659750" y="746275"/>
                <a:ext cx="390975" cy="726175"/>
              </a:xfrm>
              <a:custGeom>
                <a:avLst/>
                <a:gdLst/>
                <a:ahLst/>
                <a:cxnLst/>
                <a:rect l="l" t="t" r="r" b="b"/>
                <a:pathLst>
                  <a:path w="15639" h="29047" extrusionOk="0">
                    <a:moveTo>
                      <a:pt x="3485" y="13046"/>
                    </a:moveTo>
                    <a:cubicBezTo>
                      <a:pt x="1868" y="11708"/>
                      <a:pt x="865" y="9673"/>
                      <a:pt x="865" y="7415"/>
                    </a:cubicBezTo>
                    <a:cubicBezTo>
                      <a:pt x="865" y="3317"/>
                      <a:pt x="4182" y="0"/>
                      <a:pt x="8252" y="0"/>
                    </a:cubicBezTo>
                    <a:cubicBezTo>
                      <a:pt x="12322" y="0"/>
                      <a:pt x="15639" y="3317"/>
                      <a:pt x="15639" y="7415"/>
                    </a:cubicBezTo>
                    <a:cubicBezTo>
                      <a:pt x="15639" y="10983"/>
                      <a:pt x="13102" y="13938"/>
                      <a:pt x="9757" y="14635"/>
                    </a:cubicBezTo>
                    <a:lnTo>
                      <a:pt x="10342" y="19875"/>
                    </a:lnTo>
                    <a:lnTo>
                      <a:pt x="1980" y="29046"/>
                    </a:lnTo>
                    <a:lnTo>
                      <a:pt x="1" y="17032"/>
                    </a:lnTo>
                    <a:close/>
                  </a:path>
                </a:pathLst>
              </a:custGeom>
              <a:solidFill>
                <a:srgbClr val="FA9136"/>
              </a:solidFill>
              <a:ln w="9525" cap="flat" cmpd="sng">
                <a:solidFill>
                  <a:schemeClr val="dk1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>
                <a:off x="1764975" y="1678000"/>
                <a:ext cx="6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762" h="1" fill="none" extrusionOk="0">
                    <a:moveTo>
                      <a:pt x="26761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>
                <a:off x="1017925" y="2200675"/>
                <a:ext cx="436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451" fill="none" extrusionOk="0">
                    <a:moveTo>
                      <a:pt x="0" y="0"/>
                    </a:moveTo>
                    <a:lnTo>
                      <a:pt x="1745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>
                <a:off x="1346850" y="921175"/>
                <a:ext cx="319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68" h="1" fill="none" extrusionOk="0">
                    <a:moveTo>
                      <a:pt x="1" y="1"/>
                    </a:moveTo>
                    <a:lnTo>
                      <a:pt x="12768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>
                <a:off x="3687675" y="1073100"/>
                <a:ext cx="390975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15639" h="29019" extrusionOk="0">
                    <a:moveTo>
                      <a:pt x="3485" y="13046"/>
                    </a:moveTo>
                    <a:cubicBezTo>
                      <a:pt x="1896" y="11680"/>
                      <a:pt x="865" y="9646"/>
                      <a:pt x="865" y="7388"/>
                    </a:cubicBezTo>
                    <a:cubicBezTo>
                      <a:pt x="865" y="3318"/>
                      <a:pt x="4182" y="1"/>
                      <a:pt x="8252" y="1"/>
                    </a:cubicBezTo>
                    <a:cubicBezTo>
                      <a:pt x="12350" y="1"/>
                      <a:pt x="15639" y="3318"/>
                      <a:pt x="15639" y="7388"/>
                    </a:cubicBezTo>
                    <a:cubicBezTo>
                      <a:pt x="15639" y="10956"/>
                      <a:pt x="13130" y="13938"/>
                      <a:pt x="9757" y="14635"/>
                    </a:cubicBezTo>
                    <a:lnTo>
                      <a:pt x="10343" y="19876"/>
                    </a:lnTo>
                    <a:lnTo>
                      <a:pt x="2008" y="29019"/>
                    </a:lnTo>
                    <a:lnTo>
                      <a:pt x="1" y="17005"/>
                    </a:lnTo>
                    <a:close/>
                  </a:path>
                </a:pathLst>
              </a:custGeom>
              <a:solidFill>
                <a:srgbClr val="FA9136"/>
              </a:solidFill>
              <a:ln w="9525" cap="flat" cmpd="sng">
                <a:solidFill>
                  <a:srgbClr val="FFFFFF"/>
                </a:solidFill>
                <a:prstDash val="solid"/>
                <a:miter lim="2787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27"/>
            <p:cNvSpPr txBox="1"/>
            <p:nvPr/>
          </p:nvSpPr>
          <p:spPr>
            <a:xfrm>
              <a:off x="2626350" y="2432304"/>
              <a:ext cx="1108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ACTIVE SITE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5" name="Google Shape;125;p27"/>
            <p:cNvSpPr txBox="1"/>
            <p:nvPr/>
          </p:nvSpPr>
          <p:spPr>
            <a:xfrm>
              <a:off x="123325" y="1444752"/>
              <a:ext cx="1108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SUBSTRATE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6" name="Google Shape;126;p27"/>
          <p:cNvSpPr txBox="1"/>
          <p:nvPr/>
        </p:nvSpPr>
        <p:spPr>
          <a:xfrm>
            <a:off x="55775" y="3108960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ENZYME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Denaturation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An increase in temperature makes the bonds inside the enzyme </a:t>
            </a:r>
            <a:r>
              <a:rPr lang="en" sz="1700" b="1">
                <a:solidFill>
                  <a:srgbClr val="CCCCCC"/>
                </a:solidFill>
              </a:rPr>
              <a:t>vibrate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After a certain temperature, the vibrating bonds begin to </a:t>
            </a:r>
            <a:r>
              <a:rPr lang="en" sz="1700" b="1">
                <a:solidFill>
                  <a:srgbClr val="CCCCCC"/>
                </a:solidFill>
              </a:rPr>
              <a:t>break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rupturing of bonds changes the </a:t>
            </a:r>
            <a:r>
              <a:rPr lang="en" sz="1300" b="1">
                <a:solidFill>
                  <a:srgbClr val="CCCCCC"/>
                </a:solidFill>
              </a:rPr>
              <a:t>shape </a:t>
            </a:r>
            <a:r>
              <a:rPr lang="en" sz="1300">
                <a:solidFill>
                  <a:srgbClr val="CCCCCC"/>
                </a:solidFill>
              </a:rPr>
              <a:t>of the active site.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active site and substrate will no longer be </a:t>
            </a:r>
            <a:r>
              <a:rPr lang="en" sz="1300" b="1">
                <a:solidFill>
                  <a:srgbClr val="CCCCCC"/>
                </a:solidFill>
              </a:rPr>
              <a:t>complementary </a:t>
            </a:r>
            <a:r>
              <a:rPr lang="en" sz="1300">
                <a:solidFill>
                  <a:srgbClr val="CCCCCC"/>
                </a:solidFill>
              </a:rPr>
              <a:t>to one another so </a:t>
            </a:r>
            <a:r>
              <a:rPr lang="en" sz="1300" b="1">
                <a:solidFill>
                  <a:srgbClr val="CCCCCC"/>
                </a:solidFill>
              </a:rPr>
              <a:t>E-S complexes </a:t>
            </a:r>
            <a:r>
              <a:rPr lang="en" sz="1300" b="1">
                <a:solidFill>
                  <a:srgbClr val="F22B2B"/>
                </a:solidFill>
              </a:rPr>
              <a:t>cannot form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At this point the enzyme is said to be </a:t>
            </a:r>
            <a:r>
              <a:rPr lang="en" sz="1700" b="1">
                <a:solidFill>
                  <a:srgbClr val="CCCCCC"/>
                </a:solidFill>
              </a:rPr>
              <a:t>denatured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It is no longer functional as a biological catalyst.</a:t>
            </a:r>
            <a:endParaRPr sz="1300"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B7B7B7"/>
              </a:solidFill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4" name="Google Shape;134;p28"/>
          <p:cNvGrpSpPr/>
          <p:nvPr/>
        </p:nvGrpSpPr>
        <p:grpSpPr>
          <a:xfrm>
            <a:off x="5295575" y="1835550"/>
            <a:ext cx="3000000" cy="2050250"/>
            <a:chOff x="5151025" y="1949300"/>
            <a:chExt cx="3000000" cy="2050250"/>
          </a:xfrm>
        </p:grpSpPr>
        <p:grpSp>
          <p:nvGrpSpPr>
            <p:cNvPr id="135" name="Google Shape;135;p28"/>
            <p:cNvGrpSpPr/>
            <p:nvPr/>
          </p:nvGrpSpPr>
          <p:grpSpPr>
            <a:xfrm>
              <a:off x="5294925" y="1949300"/>
              <a:ext cx="2712192" cy="1244890"/>
              <a:chOff x="815225" y="1682538"/>
              <a:chExt cx="3874560" cy="1778415"/>
            </a:xfrm>
          </p:grpSpPr>
          <p:sp>
            <p:nvSpPr>
              <p:cNvPr id="136" name="Google Shape;136;p28"/>
              <p:cNvSpPr/>
              <p:nvPr/>
            </p:nvSpPr>
            <p:spPr>
              <a:xfrm>
                <a:off x="1295255" y="2217138"/>
                <a:ext cx="928980" cy="1222860"/>
              </a:xfrm>
              <a:custGeom>
                <a:avLst/>
                <a:gdLst/>
                <a:ahLst/>
                <a:cxnLst/>
                <a:rect l="l" t="t" r="r" b="b"/>
                <a:pathLst>
                  <a:path w="61932" h="81524" fill="none" extrusionOk="0">
                    <a:moveTo>
                      <a:pt x="0" y="56221"/>
                    </a:moveTo>
                    <a:cubicBezTo>
                      <a:pt x="4554" y="54775"/>
                      <a:pt x="19182" y="50317"/>
                      <a:pt x="27206" y="47521"/>
                    </a:cubicBezTo>
                    <a:cubicBezTo>
                      <a:pt x="35255" y="44750"/>
                      <a:pt x="42701" y="41786"/>
                      <a:pt x="48195" y="39545"/>
                    </a:cubicBezTo>
                    <a:cubicBezTo>
                      <a:pt x="53666" y="37280"/>
                      <a:pt x="58244" y="36870"/>
                      <a:pt x="60100" y="33979"/>
                    </a:cubicBezTo>
                    <a:cubicBezTo>
                      <a:pt x="61931" y="31087"/>
                      <a:pt x="60798" y="24773"/>
                      <a:pt x="59232" y="22171"/>
                    </a:cubicBezTo>
                    <a:cubicBezTo>
                      <a:pt x="57690" y="19568"/>
                      <a:pt x="54147" y="18339"/>
                      <a:pt x="50750" y="18339"/>
                    </a:cubicBezTo>
                    <a:cubicBezTo>
                      <a:pt x="47328" y="18339"/>
                      <a:pt x="43087" y="21351"/>
                      <a:pt x="38845" y="22171"/>
                    </a:cubicBezTo>
                    <a:cubicBezTo>
                      <a:pt x="34580" y="22990"/>
                      <a:pt x="29351" y="21761"/>
                      <a:pt x="25230" y="23207"/>
                    </a:cubicBezTo>
                    <a:cubicBezTo>
                      <a:pt x="21134" y="24653"/>
                      <a:pt x="16411" y="26918"/>
                      <a:pt x="14169" y="30846"/>
                    </a:cubicBezTo>
                    <a:cubicBezTo>
                      <a:pt x="11952" y="34798"/>
                      <a:pt x="11543" y="41859"/>
                      <a:pt x="11904" y="46847"/>
                    </a:cubicBezTo>
                    <a:cubicBezTo>
                      <a:pt x="12290" y="51811"/>
                      <a:pt x="13808" y="55522"/>
                      <a:pt x="16459" y="60727"/>
                    </a:cubicBezTo>
                    <a:cubicBezTo>
                      <a:pt x="19085" y="65932"/>
                      <a:pt x="24531" y="75619"/>
                      <a:pt x="27785" y="78101"/>
                    </a:cubicBezTo>
                    <a:cubicBezTo>
                      <a:pt x="31038" y="80583"/>
                      <a:pt x="33689" y="75836"/>
                      <a:pt x="36002" y="75668"/>
                    </a:cubicBezTo>
                    <a:cubicBezTo>
                      <a:pt x="38315" y="75499"/>
                      <a:pt x="40026" y="81523"/>
                      <a:pt x="41665" y="77065"/>
                    </a:cubicBezTo>
                    <a:cubicBezTo>
                      <a:pt x="43328" y="72607"/>
                      <a:pt x="44749" y="56727"/>
                      <a:pt x="45930" y="48919"/>
                    </a:cubicBezTo>
                    <a:cubicBezTo>
                      <a:pt x="47111" y="41112"/>
                      <a:pt x="47328" y="35786"/>
                      <a:pt x="48750" y="30147"/>
                    </a:cubicBezTo>
                    <a:cubicBezTo>
                      <a:pt x="50171" y="24532"/>
                      <a:pt x="53666" y="19689"/>
                      <a:pt x="54413" y="15231"/>
                    </a:cubicBezTo>
                    <a:cubicBezTo>
                      <a:pt x="55184" y="10773"/>
                      <a:pt x="54943" y="5206"/>
                      <a:pt x="53280" y="3399"/>
                    </a:cubicBezTo>
                    <a:cubicBezTo>
                      <a:pt x="51641" y="1616"/>
                      <a:pt x="46629" y="1832"/>
                      <a:pt x="44508" y="4459"/>
                    </a:cubicBezTo>
                    <a:cubicBezTo>
                      <a:pt x="42388" y="7062"/>
                      <a:pt x="42797" y="15857"/>
                      <a:pt x="40532" y="19038"/>
                    </a:cubicBezTo>
                    <a:cubicBezTo>
                      <a:pt x="38267" y="22219"/>
                      <a:pt x="33737" y="23906"/>
                      <a:pt x="30893" y="23568"/>
                    </a:cubicBezTo>
                    <a:cubicBezTo>
                      <a:pt x="28074" y="23207"/>
                      <a:pt x="24098" y="20604"/>
                      <a:pt x="23543" y="16966"/>
                    </a:cubicBezTo>
                    <a:cubicBezTo>
                      <a:pt x="22965" y="13303"/>
                      <a:pt x="24845" y="3351"/>
                      <a:pt x="27495" y="1664"/>
                    </a:cubicBezTo>
                    <a:cubicBezTo>
                      <a:pt x="30146" y="1"/>
                      <a:pt x="36291" y="3640"/>
                      <a:pt x="39400" y="6893"/>
                    </a:cubicBezTo>
                    <a:cubicBezTo>
                      <a:pt x="42508" y="10122"/>
                      <a:pt x="43279" y="15809"/>
                      <a:pt x="46195" y="21135"/>
                    </a:cubicBezTo>
                    <a:cubicBezTo>
                      <a:pt x="49135" y="26460"/>
                      <a:pt x="54750" y="34846"/>
                      <a:pt x="56967" y="38846"/>
                    </a:cubicBezTo>
                    <a:cubicBezTo>
                      <a:pt x="59184" y="42847"/>
                      <a:pt x="60895" y="42148"/>
                      <a:pt x="59521" y="45088"/>
                    </a:cubicBezTo>
                    <a:cubicBezTo>
                      <a:pt x="58148" y="48052"/>
                      <a:pt x="52388" y="53618"/>
                      <a:pt x="48750" y="56558"/>
                    </a:cubicBezTo>
                    <a:cubicBezTo>
                      <a:pt x="45111" y="59522"/>
                      <a:pt x="41858" y="61956"/>
                      <a:pt x="37713" y="62823"/>
                    </a:cubicBezTo>
                    <a:cubicBezTo>
                      <a:pt x="33544" y="63691"/>
                      <a:pt x="26122" y="61956"/>
                      <a:pt x="23809" y="61763"/>
                    </a:cubicBezTo>
                  </a:path>
                </a:pathLst>
              </a:custGeom>
              <a:solidFill>
                <a:srgbClr val="3BE490"/>
              </a:solidFill>
              <a:ln w="9525" cap="flat" cmpd="sng">
                <a:solidFill>
                  <a:srgbClr val="3BE4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8"/>
              <p:cNvSpPr/>
              <p:nvPr/>
            </p:nvSpPr>
            <p:spPr>
              <a:xfrm>
                <a:off x="815225" y="1682538"/>
                <a:ext cx="807525" cy="1267305"/>
              </a:xfrm>
              <a:custGeom>
                <a:avLst/>
                <a:gdLst/>
                <a:ahLst/>
                <a:cxnLst/>
                <a:rect l="l" t="t" r="r" b="b"/>
                <a:pathLst>
                  <a:path w="53835" h="84487" fill="none" extrusionOk="0">
                    <a:moveTo>
                      <a:pt x="34508" y="20459"/>
                    </a:moveTo>
                    <a:cubicBezTo>
                      <a:pt x="33520" y="19423"/>
                      <a:pt x="31110" y="15254"/>
                      <a:pt x="28556" y="14170"/>
                    </a:cubicBezTo>
                    <a:cubicBezTo>
                      <a:pt x="25978" y="13062"/>
                      <a:pt x="22002" y="12507"/>
                      <a:pt x="19062" y="13833"/>
                    </a:cubicBezTo>
                    <a:cubicBezTo>
                      <a:pt x="16122" y="15158"/>
                      <a:pt x="13471" y="18700"/>
                      <a:pt x="10941" y="22122"/>
                    </a:cubicBezTo>
                    <a:cubicBezTo>
                      <a:pt x="8410" y="25544"/>
                      <a:pt x="5278" y="30580"/>
                      <a:pt x="3880" y="34388"/>
                    </a:cubicBezTo>
                    <a:cubicBezTo>
                      <a:pt x="2482" y="38219"/>
                      <a:pt x="0" y="41424"/>
                      <a:pt x="2531" y="45015"/>
                    </a:cubicBezTo>
                    <a:cubicBezTo>
                      <a:pt x="5061" y="48606"/>
                      <a:pt x="14411" y="52654"/>
                      <a:pt x="19062" y="55955"/>
                    </a:cubicBezTo>
                    <a:cubicBezTo>
                      <a:pt x="23712" y="59281"/>
                      <a:pt x="27496" y="62654"/>
                      <a:pt x="30436" y="64920"/>
                    </a:cubicBezTo>
                    <a:cubicBezTo>
                      <a:pt x="33376" y="67185"/>
                      <a:pt x="34412" y="68631"/>
                      <a:pt x="36677" y="69570"/>
                    </a:cubicBezTo>
                    <a:cubicBezTo>
                      <a:pt x="38942" y="70510"/>
                      <a:pt x="42316" y="72173"/>
                      <a:pt x="43979" y="70558"/>
                    </a:cubicBezTo>
                    <a:cubicBezTo>
                      <a:pt x="45665" y="68944"/>
                      <a:pt x="46798" y="63257"/>
                      <a:pt x="46702" y="59931"/>
                    </a:cubicBezTo>
                    <a:cubicBezTo>
                      <a:pt x="46605" y="56630"/>
                      <a:pt x="45256" y="51931"/>
                      <a:pt x="43448" y="50654"/>
                    </a:cubicBezTo>
                    <a:cubicBezTo>
                      <a:pt x="41641" y="49377"/>
                      <a:pt x="37882" y="50437"/>
                      <a:pt x="35858" y="52317"/>
                    </a:cubicBezTo>
                    <a:cubicBezTo>
                      <a:pt x="33833" y="54196"/>
                      <a:pt x="31159" y="57739"/>
                      <a:pt x="31255" y="61931"/>
                    </a:cubicBezTo>
                    <a:cubicBezTo>
                      <a:pt x="31351" y="66124"/>
                      <a:pt x="36316" y="74053"/>
                      <a:pt x="36412" y="77523"/>
                    </a:cubicBezTo>
                    <a:cubicBezTo>
                      <a:pt x="36484" y="81017"/>
                      <a:pt x="33954" y="81957"/>
                      <a:pt x="31809" y="82824"/>
                    </a:cubicBezTo>
                    <a:cubicBezTo>
                      <a:pt x="29640" y="83716"/>
                      <a:pt x="25158" y="84487"/>
                      <a:pt x="23399" y="82824"/>
                    </a:cubicBezTo>
                    <a:cubicBezTo>
                      <a:pt x="21640" y="81185"/>
                      <a:pt x="21736" y="77185"/>
                      <a:pt x="21230" y="72872"/>
                    </a:cubicBezTo>
                    <a:cubicBezTo>
                      <a:pt x="20724" y="68558"/>
                      <a:pt x="20556" y="61666"/>
                      <a:pt x="20411" y="56967"/>
                    </a:cubicBezTo>
                    <a:cubicBezTo>
                      <a:pt x="20291" y="52268"/>
                      <a:pt x="20363" y="49762"/>
                      <a:pt x="20411" y="44678"/>
                    </a:cubicBezTo>
                    <a:cubicBezTo>
                      <a:pt x="20459" y="39593"/>
                      <a:pt x="20700" y="32460"/>
                      <a:pt x="20700" y="26436"/>
                    </a:cubicBezTo>
                    <a:cubicBezTo>
                      <a:pt x="20700" y="20411"/>
                      <a:pt x="19158" y="12821"/>
                      <a:pt x="20411" y="8531"/>
                    </a:cubicBezTo>
                    <a:cubicBezTo>
                      <a:pt x="21688" y="4218"/>
                      <a:pt x="25014" y="1109"/>
                      <a:pt x="28267" y="555"/>
                    </a:cubicBezTo>
                    <a:cubicBezTo>
                      <a:pt x="31520" y="1"/>
                      <a:pt x="36677" y="1784"/>
                      <a:pt x="39930" y="5206"/>
                    </a:cubicBezTo>
                    <a:cubicBezTo>
                      <a:pt x="43183" y="8628"/>
                      <a:pt x="45473" y="16098"/>
                      <a:pt x="47786" y="21134"/>
                    </a:cubicBezTo>
                    <a:cubicBezTo>
                      <a:pt x="50075" y="26147"/>
                      <a:pt x="53835" y="31400"/>
                      <a:pt x="53738" y="35400"/>
                    </a:cubicBezTo>
                    <a:cubicBezTo>
                      <a:pt x="53642" y="39376"/>
                      <a:pt x="49955" y="43015"/>
                      <a:pt x="47232" y="45015"/>
                    </a:cubicBezTo>
                    <a:cubicBezTo>
                      <a:pt x="44533" y="47015"/>
                      <a:pt x="40460" y="46172"/>
                      <a:pt x="37496" y="47328"/>
                    </a:cubicBezTo>
                    <a:cubicBezTo>
                      <a:pt x="34508" y="48485"/>
                      <a:pt x="33014" y="50148"/>
                      <a:pt x="29351" y="51979"/>
                    </a:cubicBezTo>
                    <a:cubicBezTo>
                      <a:pt x="25713" y="53811"/>
                      <a:pt x="19110" y="57184"/>
                      <a:pt x="15543" y="58293"/>
                    </a:cubicBezTo>
                    <a:cubicBezTo>
                      <a:pt x="11977" y="59401"/>
                      <a:pt x="9808" y="59329"/>
                      <a:pt x="7953" y="58606"/>
                    </a:cubicBezTo>
                    <a:cubicBezTo>
                      <a:pt x="6097" y="57907"/>
                      <a:pt x="3350" y="57618"/>
                      <a:pt x="4434" y="53979"/>
                    </a:cubicBezTo>
                    <a:cubicBezTo>
                      <a:pt x="5519" y="50316"/>
                      <a:pt x="11061" y="40967"/>
                      <a:pt x="14459" y="36725"/>
                    </a:cubicBezTo>
                    <a:cubicBezTo>
                      <a:pt x="17833" y="32460"/>
                      <a:pt x="22363" y="29303"/>
                      <a:pt x="24749" y="28436"/>
                    </a:cubicBezTo>
                    <a:cubicBezTo>
                      <a:pt x="27134" y="27544"/>
                      <a:pt x="27905" y="29303"/>
                      <a:pt x="28821" y="31400"/>
                    </a:cubicBezTo>
                    <a:cubicBezTo>
                      <a:pt x="29713" y="33520"/>
                      <a:pt x="29809" y="38268"/>
                      <a:pt x="30171" y="41039"/>
                    </a:cubicBezTo>
                    <a:cubicBezTo>
                      <a:pt x="30532" y="43786"/>
                      <a:pt x="31086" y="43906"/>
                      <a:pt x="30990" y="48003"/>
                    </a:cubicBezTo>
                    <a:cubicBezTo>
                      <a:pt x="30894" y="52100"/>
                      <a:pt x="29857" y="62654"/>
                      <a:pt x="29640" y="65594"/>
                    </a:cubicBezTo>
                  </a:path>
                </a:pathLst>
              </a:custGeom>
              <a:solidFill>
                <a:srgbClr val="3BE490"/>
              </a:solidFill>
              <a:ln w="9525" cap="flat" cmpd="sng">
                <a:solidFill>
                  <a:srgbClr val="3BE4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8"/>
              <p:cNvSpPr/>
              <p:nvPr/>
            </p:nvSpPr>
            <p:spPr>
              <a:xfrm>
                <a:off x="1241750" y="1717968"/>
                <a:ext cx="976335" cy="859575"/>
              </a:xfrm>
              <a:custGeom>
                <a:avLst/>
                <a:gdLst/>
                <a:ahLst/>
                <a:cxnLst/>
                <a:rect l="l" t="t" r="r" b="b"/>
                <a:pathLst>
                  <a:path w="65089" h="57305" fill="none" extrusionOk="0">
                    <a:moveTo>
                      <a:pt x="26291" y="24218"/>
                    </a:moveTo>
                    <a:cubicBezTo>
                      <a:pt x="26628" y="22507"/>
                      <a:pt x="26436" y="15736"/>
                      <a:pt x="28364" y="13953"/>
                    </a:cubicBezTo>
                    <a:cubicBezTo>
                      <a:pt x="30267" y="12169"/>
                      <a:pt x="34846" y="15350"/>
                      <a:pt x="37810" y="13567"/>
                    </a:cubicBezTo>
                    <a:cubicBezTo>
                      <a:pt x="40774" y="11784"/>
                      <a:pt x="43666" y="3302"/>
                      <a:pt x="46075" y="3302"/>
                    </a:cubicBezTo>
                    <a:cubicBezTo>
                      <a:pt x="48485" y="3302"/>
                      <a:pt x="50702" y="9061"/>
                      <a:pt x="52292" y="13567"/>
                    </a:cubicBezTo>
                    <a:cubicBezTo>
                      <a:pt x="53859" y="18073"/>
                      <a:pt x="55594" y="25688"/>
                      <a:pt x="55546" y="30315"/>
                    </a:cubicBezTo>
                    <a:cubicBezTo>
                      <a:pt x="55497" y="34942"/>
                      <a:pt x="54100" y="38918"/>
                      <a:pt x="52003" y="41328"/>
                    </a:cubicBezTo>
                    <a:cubicBezTo>
                      <a:pt x="49883" y="43737"/>
                      <a:pt x="45135" y="47665"/>
                      <a:pt x="42822" y="44749"/>
                    </a:cubicBezTo>
                    <a:cubicBezTo>
                      <a:pt x="40509" y="41834"/>
                      <a:pt x="39376" y="30363"/>
                      <a:pt x="38099" y="23833"/>
                    </a:cubicBezTo>
                    <a:cubicBezTo>
                      <a:pt x="36822" y="17302"/>
                      <a:pt x="37472" y="9326"/>
                      <a:pt x="35159" y="5591"/>
                    </a:cubicBezTo>
                    <a:cubicBezTo>
                      <a:pt x="32846" y="1856"/>
                      <a:pt x="27062" y="0"/>
                      <a:pt x="24219" y="1398"/>
                    </a:cubicBezTo>
                    <a:cubicBezTo>
                      <a:pt x="21351" y="2795"/>
                      <a:pt x="19544" y="8314"/>
                      <a:pt x="18002" y="13953"/>
                    </a:cubicBezTo>
                    <a:cubicBezTo>
                      <a:pt x="16483" y="19592"/>
                      <a:pt x="13037" y="31134"/>
                      <a:pt x="15062" y="35255"/>
                    </a:cubicBezTo>
                    <a:cubicBezTo>
                      <a:pt x="17086" y="39376"/>
                      <a:pt x="25496" y="37978"/>
                      <a:pt x="30123" y="38677"/>
                    </a:cubicBezTo>
                    <a:cubicBezTo>
                      <a:pt x="34749" y="39376"/>
                      <a:pt x="38340" y="38677"/>
                      <a:pt x="42822" y="39424"/>
                    </a:cubicBezTo>
                    <a:cubicBezTo>
                      <a:pt x="47304" y="40195"/>
                      <a:pt x="53473" y="41713"/>
                      <a:pt x="57016" y="43231"/>
                    </a:cubicBezTo>
                    <a:cubicBezTo>
                      <a:pt x="60558" y="44749"/>
                      <a:pt x="63112" y="46653"/>
                      <a:pt x="64100" y="48557"/>
                    </a:cubicBezTo>
                    <a:cubicBezTo>
                      <a:pt x="65088" y="50461"/>
                      <a:pt x="64655" y="53256"/>
                      <a:pt x="62920" y="54654"/>
                    </a:cubicBezTo>
                    <a:cubicBezTo>
                      <a:pt x="61209" y="56051"/>
                      <a:pt x="57666" y="56557"/>
                      <a:pt x="53762" y="56919"/>
                    </a:cubicBezTo>
                    <a:cubicBezTo>
                      <a:pt x="49883" y="57304"/>
                      <a:pt x="44220" y="56991"/>
                      <a:pt x="39593" y="56919"/>
                    </a:cubicBezTo>
                    <a:cubicBezTo>
                      <a:pt x="34942" y="56871"/>
                      <a:pt x="29978" y="56871"/>
                      <a:pt x="26002" y="56557"/>
                    </a:cubicBezTo>
                    <a:cubicBezTo>
                      <a:pt x="22002" y="56220"/>
                      <a:pt x="18893" y="56292"/>
                      <a:pt x="15640" y="55015"/>
                    </a:cubicBezTo>
                    <a:cubicBezTo>
                      <a:pt x="12411" y="53762"/>
                      <a:pt x="9109" y="51738"/>
                      <a:pt x="6483" y="48942"/>
                    </a:cubicBezTo>
                    <a:cubicBezTo>
                      <a:pt x="3880" y="46147"/>
                      <a:pt x="1" y="42291"/>
                      <a:pt x="1" y="38291"/>
                    </a:cubicBezTo>
                    <a:cubicBezTo>
                      <a:pt x="1" y="34291"/>
                      <a:pt x="2892" y="28146"/>
                      <a:pt x="6483" y="24989"/>
                    </a:cubicBezTo>
                    <a:cubicBezTo>
                      <a:pt x="10073" y="21809"/>
                      <a:pt x="19038" y="20218"/>
                      <a:pt x="21568" y="19278"/>
                    </a:cubicBezTo>
                  </a:path>
                </a:pathLst>
              </a:custGeom>
              <a:solidFill>
                <a:srgbClr val="3BE490"/>
              </a:solidFill>
              <a:ln w="9525" cap="flat" cmpd="sng">
                <a:solidFill>
                  <a:srgbClr val="3BE4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8"/>
              <p:cNvSpPr/>
              <p:nvPr/>
            </p:nvSpPr>
            <p:spPr>
              <a:xfrm>
                <a:off x="1618400" y="1980393"/>
                <a:ext cx="561360" cy="591360"/>
              </a:xfrm>
              <a:custGeom>
                <a:avLst/>
                <a:gdLst/>
                <a:ahLst/>
                <a:cxnLst/>
                <a:rect l="l" t="t" r="r" b="b"/>
                <a:pathLst>
                  <a:path w="37424" h="39424" fill="none" extrusionOk="0">
                    <a:moveTo>
                      <a:pt x="0" y="39424"/>
                    </a:moveTo>
                    <a:cubicBezTo>
                      <a:pt x="1085" y="35689"/>
                      <a:pt x="4338" y="23134"/>
                      <a:pt x="6483" y="16989"/>
                    </a:cubicBezTo>
                    <a:cubicBezTo>
                      <a:pt x="8651" y="10844"/>
                      <a:pt x="10049" y="5085"/>
                      <a:pt x="12989" y="2530"/>
                    </a:cubicBezTo>
                    <a:cubicBezTo>
                      <a:pt x="15953" y="0"/>
                      <a:pt x="20869" y="1084"/>
                      <a:pt x="24218" y="1783"/>
                    </a:cubicBezTo>
                    <a:cubicBezTo>
                      <a:pt x="27568" y="2482"/>
                      <a:pt x="30918" y="3181"/>
                      <a:pt x="33086" y="6723"/>
                    </a:cubicBezTo>
                    <a:cubicBezTo>
                      <a:pt x="35255" y="10266"/>
                      <a:pt x="37014" y="19519"/>
                      <a:pt x="37231" y="23086"/>
                    </a:cubicBezTo>
                    <a:cubicBezTo>
                      <a:pt x="37424" y="26628"/>
                      <a:pt x="34749" y="27206"/>
                      <a:pt x="34267" y="28026"/>
                    </a:cubicBezTo>
                  </a:path>
                </a:pathLst>
              </a:custGeom>
              <a:solidFill>
                <a:srgbClr val="3BE490"/>
              </a:solidFill>
              <a:ln w="9525" cap="flat" cmpd="sng">
                <a:solidFill>
                  <a:srgbClr val="3BE4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8"/>
              <p:cNvSpPr/>
              <p:nvPr/>
            </p:nvSpPr>
            <p:spPr>
              <a:xfrm>
                <a:off x="839075" y="2602832"/>
                <a:ext cx="880905" cy="858120"/>
              </a:xfrm>
              <a:custGeom>
                <a:avLst/>
                <a:gdLst/>
                <a:ahLst/>
                <a:cxnLst/>
                <a:rect l="l" t="t" r="r" b="b"/>
                <a:pathLst>
                  <a:path w="58727" h="57208" fill="none" extrusionOk="0">
                    <a:moveTo>
                      <a:pt x="50678" y="0"/>
                    </a:moveTo>
                    <a:cubicBezTo>
                      <a:pt x="49160" y="3711"/>
                      <a:pt x="42099" y="16362"/>
                      <a:pt x="41569" y="22194"/>
                    </a:cubicBezTo>
                    <a:cubicBezTo>
                      <a:pt x="41063" y="28026"/>
                      <a:pt x="44822" y="33737"/>
                      <a:pt x="47545" y="35038"/>
                    </a:cubicBezTo>
                    <a:cubicBezTo>
                      <a:pt x="50269" y="36339"/>
                      <a:pt x="57064" y="33472"/>
                      <a:pt x="57907" y="29978"/>
                    </a:cubicBezTo>
                    <a:cubicBezTo>
                      <a:pt x="58727" y="26459"/>
                      <a:pt x="55642" y="17206"/>
                      <a:pt x="52558" y="14025"/>
                    </a:cubicBezTo>
                    <a:cubicBezTo>
                      <a:pt x="49473" y="10844"/>
                      <a:pt x="43618" y="12579"/>
                      <a:pt x="39376" y="10892"/>
                    </a:cubicBezTo>
                    <a:cubicBezTo>
                      <a:pt x="35159" y="9205"/>
                      <a:pt x="31183" y="5205"/>
                      <a:pt x="27159" y="3904"/>
                    </a:cubicBezTo>
                    <a:cubicBezTo>
                      <a:pt x="23110" y="2603"/>
                      <a:pt x="18893" y="2916"/>
                      <a:pt x="15231" y="3109"/>
                    </a:cubicBezTo>
                    <a:cubicBezTo>
                      <a:pt x="11568" y="3302"/>
                      <a:pt x="7326" y="2410"/>
                      <a:pt x="5182" y="5061"/>
                    </a:cubicBezTo>
                    <a:cubicBezTo>
                      <a:pt x="3037" y="7735"/>
                      <a:pt x="1" y="15832"/>
                      <a:pt x="2362" y="19085"/>
                    </a:cubicBezTo>
                    <a:cubicBezTo>
                      <a:pt x="4724" y="22315"/>
                      <a:pt x="14243" y="22652"/>
                      <a:pt x="19303" y="24532"/>
                    </a:cubicBezTo>
                    <a:cubicBezTo>
                      <a:pt x="24388" y="26411"/>
                      <a:pt x="28195" y="28411"/>
                      <a:pt x="32798" y="30363"/>
                    </a:cubicBezTo>
                    <a:cubicBezTo>
                      <a:pt x="37400" y="32315"/>
                      <a:pt x="43786" y="34050"/>
                      <a:pt x="46919" y="36195"/>
                    </a:cubicBezTo>
                    <a:cubicBezTo>
                      <a:pt x="50052" y="38339"/>
                      <a:pt x="51473" y="40484"/>
                      <a:pt x="51618" y="43207"/>
                    </a:cubicBezTo>
                    <a:cubicBezTo>
                      <a:pt x="51787" y="45930"/>
                      <a:pt x="49955" y="50726"/>
                      <a:pt x="47859" y="52557"/>
                    </a:cubicBezTo>
                    <a:cubicBezTo>
                      <a:pt x="45762" y="54364"/>
                      <a:pt x="41328" y="53521"/>
                      <a:pt x="39063" y="54099"/>
                    </a:cubicBezTo>
                    <a:cubicBezTo>
                      <a:pt x="36822" y="54678"/>
                      <a:pt x="35569" y="57208"/>
                      <a:pt x="34364" y="56051"/>
                    </a:cubicBezTo>
                    <a:cubicBezTo>
                      <a:pt x="33159" y="54895"/>
                      <a:pt x="32629" y="50340"/>
                      <a:pt x="31858" y="47087"/>
                    </a:cubicBezTo>
                    <a:cubicBezTo>
                      <a:pt x="31063" y="43858"/>
                      <a:pt x="30388" y="40412"/>
                      <a:pt x="29665" y="36580"/>
                    </a:cubicBezTo>
                    <a:cubicBezTo>
                      <a:pt x="28918" y="32773"/>
                      <a:pt x="29400" y="26869"/>
                      <a:pt x="27472" y="24146"/>
                    </a:cubicBezTo>
                    <a:cubicBezTo>
                      <a:pt x="25520" y="21399"/>
                      <a:pt x="21134" y="20580"/>
                      <a:pt x="18050" y="20242"/>
                    </a:cubicBezTo>
                    <a:cubicBezTo>
                      <a:pt x="14965" y="19929"/>
                      <a:pt x="10893" y="20314"/>
                      <a:pt x="8941" y="22194"/>
                    </a:cubicBezTo>
                    <a:cubicBezTo>
                      <a:pt x="7013" y="24074"/>
                      <a:pt x="5447" y="28556"/>
                      <a:pt x="6435" y="31520"/>
                    </a:cubicBezTo>
                    <a:cubicBezTo>
                      <a:pt x="7423" y="34508"/>
                      <a:pt x="11616" y="37833"/>
                      <a:pt x="14917" y="40099"/>
                    </a:cubicBezTo>
                    <a:cubicBezTo>
                      <a:pt x="18219" y="42364"/>
                      <a:pt x="22556" y="43858"/>
                      <a:pt x="26219" y="45159"/>
                    </a:cubicBezTo>
                    <a:cubicBezTo>
                      <a:pt x="29858" y="46460"/>
                      <a:pt x="34364" y="48726"/>
                      <a:pt x="36870" y="47882"/>
                    </a:cubicBezTo>
                    <a:cubicBezTo>
                      <a:pt x="39376" y="47039"/>
                      <a:pt x="38870" y="42243"/>
                      <a:pt x="41256" y="40099"/>
                    </a:cubicBezTo>
                    <a:cubicBezTo>
                      <a:pt x="43666" y="37954"/>
                      <a:pt x="49642" y="35882"/>
                      <a:pt x="51305" y="35038"/>
                    </a:cubicBezTo>
                  </a:path>
                </a:pathLst>
              </a:custGeom>
              <a:solidFill>
                <a:srgbClr val="3BE490"/>
              </a:solidFill>
              <a:ln w="9525" cap="flat" cmpd="sng">
                <a:solidFill>
                  <a:srgbClr val="3BE4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8"/>
              <p:cNvSpPr/>
              <p:nvPr/>
            </p:nvSpPr>
            <p:spPr>
              <a:xfrm>
                <a:off x="3020525" y="2463303"/>
                <a:ext cx="146760" cy="78367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52245" fill="none" extrusionOk="0">
                    <a:moveTo>
                      <a:pt x="3277" y="52244"/>
                    </a:moveTo>
                    <a:cubicBezTo>
                      <a:pt x="3109" y="50509"/>
                      <a:pt x="2627" y="45545"/>
                      <a:pt x="2217" y="41786"/>
                    </a:cubicBezTo>
                    <a:cubicBezTo>
                      <a:pt x="1807" y="38027"/>
                      <a:pt x="0" y="31159"/>
                      <a:pt x="819" y="29689"/>
                    </a:cubicBezTo>
                    <a:cubicBezTo>
                      <a:pt x="1639" y="28219"/>
                      <a:pt x="5687" y="33809"/>
                      <a:pt x="7157" y="32990"/>
                    </a:cubicBezTo>
                    <a:cubicBezTo>
                      <a:pt x="8627" y="32171"/>
                      <a:pt x="9784" y="28677"/>
                      <a:pt x="9615" y="24749"/>
                    </a:cubicBezTo>
                    <a:cubicBezTo>
                      <a:pt x="9446" y="20797"/>
                      <a:pt x="7446" y="13471"/>
                      <a:pt x="6097" y="9350"/>
                    </a:cubicBezTo>
                    <a:cubicBezTo>
                      <a:pt x="4747" y="5206"/>
                      <a:pt x="2289" y="1543"/>
                      <a:pt x="1518" y="0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8"/>
              <p:cNvSpPr/>
              <p:nvPr/>
            </p:nvSpPr>
            <p:spPr>
              <a:xfrm>
                <a:off x="3010760" y="2035323"/>
                <a:ext cx="372330" cy="1214175"/>
              </a:xfrm>
              <a:custGeom>
                <a:avLst/>
                <a:gdLst/>
                <a:ahLst/>
                <a:cxnLst/>
                <a:rect l="l" t="t" r="r" b="b"/>
                <a:pathLst>
                  <a:path w="24822" h="80945" fill="none" extrusionOk="0">
                    <a:moveTo>
                      <a:pt x="2651" y="28701"/>
                    </a:moveTo>
                    <a:cubicBezTo>
                      <a:pt x="2362" y="25858"/>
                      <a:pt x="1181" y="16219"/>
                      <a:pt x="892" y="11640"/>
                    </a:cubicBezTo>
                    <a:cubicBezTo>
                      <a:pt x="603" y="7061"/>
                      <a:pt x="1" y="2387"/>
                      <a:pt x="892" y="1182"/>
                    </a:cubicBezTo>
                    <a:cubicBezTo>
                      <a:pt x="1760" y="1"/>
                      <a:pt x="4700" y="2844"/>
                      <a:pt x="6170" y="4483"/>
                    </a:cubicBezTo>
                    <a:cubicBezTo>
                      <a:pt x="7639" y="6146"/>
                      <a:pt x="9085" y="7977"/>
                      <a:pt x="9688" y="11086"/>
                    </a:cubicBezTo>
                    <a:cubicBezTo>
                      <a:pt x="10266" y="14194"/>
                      <a:pt x="9326" y="19327"/>
                      <a:pt x="9688" y="23183"/>
                    </a:cubicBezTo>
                    <a:cubicBezTo>
                      <a:pt x="10025" y="27038"/>
                      <a:pt x="10507" y="30990"/>
                      <a:pt x="11784" y="34195"/>
                    </a:cubicBezTo>
                    <a:cubicBezTo>
                      <a:pt x="13086" y="37400"/>
                      <a:pt x="16242" y="39425"/>
                      <a:pt x="17423" y="42437"/>
                    </a:cubicBezTo>
                    <a:cubicBezTo>
                      <a:pt x="18604" y="45473"/>
                      <a:pt x="19182" y="49136"/>
                      <a:pt x="18821" y="52341"/>
                    </a:cubicBezTo>
                    <a:cubicBezTo>
                      <a:pt x="18483" y="55546"/>
                      <a:pt x="16074" y="58124"/>
                      <a:pt x="15303" y="61691"/>
                    </a:cubicBezTo>
                    <a:cubicBezTo>
                      <a:pt x="14555" y="65281"/>
                      <a:pt x="13543" y="71330"/>
                      <a:pt x="14266" y="73788"/>
                    </a:cubicBezTo>
                    <a:cubicBezTo>
                      <a:pt x="14965" y="76270"/>
                      <a:pt x="17785" y="75354"/>
                      <a:pt x="19544" y="76535"/>
                    </a:cubicBezTo>
                    <a:cubicBezTo>
                      <a:pt x="21303" y="77740"/>
                      <a:pt x="23929" y="80222"/>
                      <a:pt x="24821" y="80945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8"/>
              <p:cNvSpPr/>
              <p:nvPr/>
            </p:nvSpPr>
            <p:spPr>
              <a:xfrm>
                <a:off x="3391745" y="2512458"/>
                <a:ext cx="183645" cy="867900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57860" fill="none" extrusionOk="0">
                    <a:moveTo>
                      <a:pt x="338" y="50076"/>
                    </a:moveTo>
                    <a:cubicBezTo>
                      <a:pt x="1157" y="51256"/>
                      <a:pt x="3398" y="57859"/>
                      <a:pt x="5278" y="57233"/>
                    </a:cubicBezTo>
                    <a:cubicBezTo>
                      <a:pt x="7133" y="56582"/>
                      <a:pt x="10965" y="49521"/>
                      <a:pt x="11591" y="46220"/>
                    </a:cubicBezTo>
                    <a:cubicBezTo>
                      <a:pt x="12242" y="42919"/>
                      <a:pt x="10652" y="40340"/>
                      <a:pt x="9133" y="37424"/>
                    </a:cubicBezTo>
                    <a:cubicBezTo>
                      <a:pt x="7615" y="34484"/>
                      <a:pt x="3157" y="31376"/>
                      <a:pt x="2458" y="28605"/>
                    </a:cubicBezTo>
                    <a:cubicBezTo>
                      <a:pt x="1760" y="25857"/>
                      <a:pt x="3639" y="23761"/>
                      <a:pt x="4916" y="20917"/>
                    </a:cubicBezTo>
                    <a:cubicBezTo>
                      <a:pt x="6218" y="18074"/>
                      <a:pt x="10073" y="14122"/>
                      <a:pt x="10194" y="11568"/>
                    </a:cubicBezTo>
                    <a:cubicBezTo>
                      <a:pt x="10314" y="8989"/>
                      <a:pt x="7326" y="7447"/>
                      <a:pt x="5615" y="5519"/>
                    </a:cubicBezTo>
                    <a:cubicBezTo>
                      <a:pt x="3928" y="3591"/>
                      <a:pt x="940" y="941"/>
                      <a:pt x="0" y="1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8"/>
              <p:cNvSpPr/>
              <p:nvPr/>
            </p:nvSpPr>
            <p:spPr>
              <a:xfrm>
                <a:off x="3242105" y="1805792"/>
                <a:ext cx="387135" cy="742470"/>
              </a:xfrm>
              <a:custGeom>
                <a:avLst/>
                <a:gdLst/>
                <a:ahLst/>
                <a:cxnLst/>
                <a:rect l="l" t="t" r="r" b="b"/>
                <a:pathLst>
                  <a:path w="25809" h="49498" fill="none" extrusionOk="0">
                    <a:moveTo>
                      <a:pt x="8555" y="43810"/>
                    </a:moveTo>
                    <a:cubicBezTo>
                      <a:pt x="9037" y="44654"/>
                      <a:pt x="11736" y="49497"/>
                      <a:pt x="11374" y="48774"/>
                    </a:cubicBezTo>
                    <a:cubicBezTo>
                      <a:pt x="11013" y="48027"/>
                      <a:pt x="8217" y="43280"/>
                      <a:pt x="6458" y="39425"/>
                    </a:cubicBezTo>
                    <a:cubicBezTo>
                      <a:pt x="4699" y="35569"/>
                      <a:pt x="0" y="27858"/>
                      <a:pt x="819" y="25665"/>
                    </a:cubicBezTo>
                    <a:cubicBezTo>
                      <a:pt x="1639" y="23472"/>
                      <a:pt x="8844" y="28316"/>
                      <a:pt x="11374" y="26219"/>
                    </a:cubicBezTo>
                    <a:cubicBezTo>
                      <a:pt x="13904" y="24099"/>
                      <a:pt x="15182" y="16966"/>
                      <a:pt x="15953" y="13014"/>
                    </a:cubicBezTo>
                    <a:cubicBezTo>
                      <a:pt x="16700" y="9086"/>
                      <a:pt x="14844" y="4387"/>
                      <a:pt x="15953" y="2555"/>
                    </a:cubicBezTo>
                    <a:cubicBezTo>
                      <a:pt x="17061" y="724"/>
                      <a:pt x="21110" y="1"/>
                      <a:pt x="22628" y="2025"/>
                    </a:cubicBezTo>
                    <a:cubicBezTo>
                      <a:pt x="24146" y="4025"/>
                      <a:pt x="24556" y="11086"/>
                      <a:pt x="25086" y="14676"/>
                    </a:cubicBezTo>
                    <a:cubicBezTo>
                      <a:pt x="25616" y="18243"/>
                      <a:pt x="25688" y="22002"/>
                      <a:pt x="25809" y="23472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8"/>
              <p:cNvSpPr/>
              <p:nvPr/>
            </p:nvSpPr>
            <p:spPr>
              <a:xfrm>
                <a:off x="3626330" y="2166183"/>
                <a:ext cx="250875" cy="1097415"/>
              </a:xfrm>
              <a:custGeom>
                <a:avLst/>
                <a:gdLst/>
                <a:ahLst/>
                <a:cxnLst/>
                <a:rect l="l" t="t" r="r" b="b"/>
                <a:pathLst>
                  <a:path w="16725" h="73161" fill="none" extrusionOk="0">
                    <a:moveTo>
                      <a:pt x="531" y="0"/>
                    </a:moveTo>
                    <a:cubicBezTo>
                      <a:pt x="603" y="2000"/>
                      <a:pt x="1" y="8603"/>
                      <a:pt x="892" y="12097"/>
                    </a:cubicBezTo>
                    <a:cubicBezTo>
                      <a:pt x="1760" y="15567"/>
                      <a:pt x="4170" y="18965"/>
                      <a:pt x="5808" y="20893"/>
                    </a:cubicBezTo>
                    <a:cubicBezTo>
                      <a:pt x="7447" y="22821"/>
                      <a:pt x="9616" y="22266"/>
                      <a:pt x="10748" y="23640"/>
                    </a:cubicBezTo>
                    <a:cubicBezTo>
                      <a:pt x="11857" y="25014"/>
                      <a:pt x="12387" y="27134"/>
                      <a:pt x="12508" y="29134"/>
                    </a:cubicBezTo>
                    <a:cubicBezTo>
                      <a:pt x="12604" y="31158"/>
                      <a:pt x="11905" y="33375"/>
                      <a:pt x="11447" y="35737"/>
                    </a:cubicBezTo>
                    <a:cubicBezTo>
                      <a:pt x="10965" y="38123"/>
                      <a:pt x="9977" y="40701"/>
                      <a:pt x="9688" y="43448"/>
                    </a:cubicBezTo>
                    <a:cubicBezTo>
                      <a:pt x="9399" y="46195"/>
                      <a:pt x="8917" y="49955"/>
                      <a:pt x="9688" y="52244"/>
                    </a:cubicBezTo>
                    <a:cubicBezTo>
                      <a:pt x="10435" y="54533"/>
                      <a:pt x="13134" y="55377"/>
                      <a:pt x="14267" y="57208"/>
                    </a:cubicBezTo>
                    <a:cubicBezTo>
                      <a:pt x="15375" y="59039"/>
                      <a:pt x="16026" y="60582"/>
                      <a:pt x="16363" y="63256"/>
                    </a:cubicBezTo>
                    <a:cubicBezTo>
                      <a:pt x="16725" y="65907"/>
                      <a:pt x="16363" y="71498"/>
                      <a:pt x="16363" y="73161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8"/>
              <p:cNvSpPr/>
              <p:nvPr/>
            </p:nvSpPr>
            <p:spPr>
              <a:xfrm>
                <a:off x="3828755" y="1873038"/>
                <a:ext cx="549810" cy="1517070"/>
              </a:xfrm>
              <a:custGeom>
                <a:avLst/>
                <a:gdLst/>
                <a:ahLst/>
                <a:cxnLst/>
                <a:rect l="l" t="t" r="r" b="b"/>
                <a:pathLst>
                  <a:path w="36654" h="101138" fill="none" extrusionOk="0">
                    <a:moveTo>
                      <a:pt x="2868" y="92704"/>
                    </a:moveTo>
                    <a:cubicBezTo>
                      <a:pt x="3687" y="93788"/>
                      <a:pt x="5326" y="98101"/>
                      <a:pt x="7784" y="99306"/>
                    </a:cubicBezTo>
                    <a:cubicBezTo>
                      <a:pt x="10266" y="100487"/>
                      <a:pt x="14941" y="101138"/>
                      <a:pt x="17640" y="99837"/>
                    </a:cubicBezTo>
                    <a:cubicBezTo>
                      <a:pt x="20339" y="98559"/>
                      <a:pt x="22676" y="94704"/>
                      <a:pt x="23978" y="91595"/>
                    </a:cubicBezTo>
                    <a:cubicBezTo>
                      <a:pt x="25279" y="88487"/>
                      <a:pt x="25785" y="84077"/>
                      <a:pt x="25375" y="81137"/>
                    </a:cubicBezTo>
                    <a:cubicBezTo>
                      <a:pt x="24966" y="78221"/>
                      <a:pt x="23038" y="76197"/>
                      <a:pt x="21520" y="74004"/>
                    </a:cubicBezTo>
                    <a:cubicBezTo>
                      <a:pt x="20002" y="71787"/>
                      <a:pt x="17399" y="70702"/>
                      <a:pt x="16242" y="67931"/>
                    </a:cubicBezTo>
                    <a:cubicBezTo>
                      <a:pt x="15062" y="65184"/>
                      <a:pt x="14893" y="61160"/>
                      <a:pt x="14483" y="57497"/>
                    </a:cubicBezTo>
                    <a:cubicBezTo>
                      <a:pt x="14074" y="53834"/>
                      <a:pt x="15013" y="49135"/>
                      <a:pt x="13784" y="45930"/>
                    </a:cubicBezTo>
                    <a:cubicBezTo>
                      <a:pt x="12555" y="42725"/>
                      <a:pt x="9326" y="40990"/>
                      <a:pt x="7085" y="38243"/>
                    </a:cubicBezTo>
                    <a:cubicBezTo>
                      <a:pt x="4868" y="35496"/>
                      <a:pt x="820" y="32652"/>
                      <a:pt x="410" y="29447"/>
                    </a:cubicBezTo>
                    <a:cubicBezTo>
                      <a:pt x="1" y="26218"/>
                      <a:pt x="2989" y="21013"/>
                      <a:pt x="4627" y="18989"/>
                    </a:cubicBezTo>
                    <a:cubicBezTo>
                      <a:pt x="6266" y="16965"/>
                      <a:pt x="9037" y="19158"/>
                      <a:pt x="10266" y="17326"/>
                    </a:cubicBezTo>
                    <a:cubicBezTo>
                      <a:pt x="11495" y="15495"/>
                      <a:pt x="10603" y="10820"/>
                      <a:pt x="12025" y="7976"/>
                    </a:cubicBezTo>
                    <a:cubicBezTo>
                      <a:pt x="13423" y="5133"/>
                      <a:pt x="16483" y="0"/>
                      <a:pt x="18700" y="289"/>
                    </a:cubicBezTo>
                    <a:cubicBezTo>
                      <a:pt x="20917" y="554"/>
                      <a:pt x="22990" y="6434"/>
                      <a:pt x="25375" y="9639"/>
                    </a:cubicBezTo>
                    <a:cubicBezTo>
                      <a:pt x="27785" y="12844"/>
                      <a:pt x="31255" y="16507"/>
                      <a:pt x="33135" y="19543"/>
                    </a:cubicBezTo>
                    <a:cubicBezTo>
                      <a:pt x="34990" y="22555"/>
                      <a:pt x="36051" y="26411"/>
                      <a:pt x="36653" y="27785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8"/>
              <p:cNvSpPr/>
              <p:nvPr/>
            </p:nvSpPr>
            <p:spPr>
              <a:xfrm>
                <a:off x="4235045" y="2289798"/>
                <a:ext cx="386055" cy="961155"/>
              </a:xfrm>
              <a:custGeom>
                <a:avLst/>
                <a:gdLst/>
                <a:ahLst/>
                <a:cxnLst/>
                <a:rect l="l" t="t" r="r" b="b"/>
                <a:pathLst>
                  <a:path w="25737" h="64077" fill="none" extrusionOk="0">
                    <a:moveTo>
                      <a:pt x="9206" y="1"/>
                    </a:moveTo>
                    <a:cubicBezTo>
                      <a:pt x="8507" y="1205"/>
                      <a:pt x="6386" y="4410"/>
                      <a:pt x="4988" y="7158"/>
                    </a:cubicBezTo>
                    <a:cubicBezTo>
                      <a:pt x="3567" y="9905"/>
                      <a:pt x="1518" y="13206"/>
                      <a:pt x="771" y="16507"/>
                    </a:cubicBezTo>
                    <a:cubicBezTo>
                      <a:pt x="0" y="19809"/>
                      <a:pt x="410" y="23930"/>
                      <a:pt x="410" y="26966"/>
                    </a:cubicBezTo>
                    <a:cubicBezTo>
                      <a:pt x="410" y="29978"/>
                      <a:pt x="0" y="33279"/>
                      <a:pt x="771" y="34653"/>
                    </a:cubicBezTo>
                    <a:cubicBezTo>
                      <a:pt x="1518" y="36027"/>
                      <a:pt x="3567" y="36484"/>
                      <a:pt x="4988" y="35207"/>
                    </a:cubicBezTo>
                    <a:cubicBezTo>
                      <a:pt x="6386" y="33930"/>
                      <a:pt x="7736" y="26773"/>
                      <a:pt x="9206" y="26966"/>
                    </a:cubicBezTo>
                    <a:cubicBezTo>
                      <a:pt x="10676" y="27135"/>
                      <a:pt x="12724" y="33111"/>
                      <a:pt x="13784" y="36316"/>
                    </a:cubicBezTo>
                    <a:cubicBezTo>
                      <a:pt x="14844" y="39521"/>
                      <a:pt x="15061" y="42726"/>
                      <a:pt x="15543" y="46220"/>
                    </a:cubicBezTo>
                    <a:cubicBezTo>
                      <a:pt x="16001" y="49690"/>
                      <a:pt x="15664" y="54365"/>
                      <a:pt x="16579" y="57208"/>
                    </a:cubicBezTo>
                    <a:cubicBezTo>
                      <a:pt x="17519" y="60052"/>
                      <a:pt x="19640" y="62438"/>
                      <a:pt x="21158" y="63257"/>
                    </a:cubicBezTo>
                    <a:cubicBezTo>
                      <a:pt x="22700" y="64076"/>
                      <a:pt x="24965" y="62341"/>
                      <a:pt x="25737" y="62172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8"/>
              <p:cNvSpPr/>
              <p:nvPr/>
            </p:nvSpPr>
            <p:spPr>
              <a:xfrm>
                <a:off x="4525295" y="2067138"/>
                <a:ext cx="164490" cy="1163205"/>
              </a:xfrm>
              <a:custGeom>
                <a:avLst/>
                <a:gdLst/>
                <a:ahLst/>
                <a:cxnLst/>
                <a:rect l="l" t="t" r="r" b="b"/>
                <a:pathLst>
                  <a:path w="10966" h="77547" fill="none" extrusionOk="0">
                    <a:moveTo>
                      <a:pt x="6387" y="77547"/>
                    </a:moveTo>
                    <a:cubicBezTo>
                      <a:pt x="7037" y="75908"/>
                      <a:pt x="9736" y="71329"/>
                      <a:pt x="10266" y="67643"/>
                    </a:cubicBezTo>
                    <a:cubicBezTo>
                      <a:pt x="10796" y="63980"/>
                      <a:pt x="10965" y="60124"/>
                      <a:pt x="9543" y="55545"/>
                    </a:cubicBezTo>
                    <a:cubicBezTo>
                      <a:pt x="8146" y="50967"/>
                      <a:pt x="3350" y="44364"/>
                      <a:pt x="1808" y="40147"/>
                    </a:cubicBezTo>
                    <a:cubicBezTo>
                      <a:pt x="290" y="35930"/>
                      <a:pt x="1" y="32267"/>
                      <a:pt x="410" y="30243"/>
                    </a:cubicBezTo>
                    <a:cubicBezTo>
                      <a:pt x="820" y="28243"/>
                      <a:pt x="3398" y="29424"/>
                      <a:pt x="4266" y="28050"/>
                    </a:cubicBezTo>
                    <a:cubicBezTo>
                      <a:pt x="5158" y="26677"/>
                      <a:pt x="5519" y="24652"/>
                      <a:pt x="5688" y="22002"/>
                    </a:cubicBezTo>
                    <a:cubicBezTo>
                      <a:pt x="5856" y="19327"/>
                      <a:pt x="5808" y="15760"/>
                      <a:pt x="5326" y="12097"/>
                    </a:cubicBezTo>
                    <a:cubicBezTo>
                      <a:pt x="4868" y="8435"/>
                      <a:pt x="3278" y="2001"/>
                      <a:pt x="2868" y="0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8"/>
              <p:cNvSpPr/>
              <p:nvPr/>
            </p:nvSpPr>
            <p:spPr>
              <a:xfrm>
                <a:off x="3370415" y="3246963"/>
                <a:ext cx="52785" cy="5784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3856" extrusionOk="0">
                    <a:moveTo>
                      <a:pt x="1" y="0"/>
                    </a:moveTo>
                    <a:lnTo>
                      <a:pt x="3519" y="3856"/>
                    </a:lnTo>
                    <a:cubicBezTo>
                      <a:pt x="2941" y="3205"/>
                      <a:pt x="603" y="651"/>
                      <a:pt x="1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8"/>
              <p:cNvSpPr/>
              <p:nvPr/>
            </p:nvSpPr>
            <p:spPr>
              <a:xfrm>
                <a:off x="3370415" y="3246963"/>
                <a:ext cx="52785" cy="5784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3856" fill="none" extrusionOk="0">
                    <a:moveTo>
                      <a:pt x="1" y="0"/>
                    </a:moveTo>
                    <a:cubicBezTo>
                      <a:pt x="603" y="651"/>
                      <a:pt x="2941" y="3205"/>
                      <a:pt x="3519" y="3856"/>
                    </a:cubicBez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8"/>
              <p:cNvSpPr/>
              <p:nvPr/>
            </p:nvSpPr>
            <p:spPr>
              <a:xfrm>
                <a:off x="3629225" y="2116653"/>
                <a:ext cx="10500" cy="14026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351" extrusionOk="0">
                    <a:moveTo>
                      <a:pt x="1" y="1"/>
                    </a:moveTo>
                    <a:lnTo>
                      <a:pt x="699" y="9351"/>
                    </a:ln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8"/>
              <p:cNvSpPr/>
              <p:nvPr/>
            </p:nvSpPr>
            <p:spPr>
              <a:xfrm>
                <a:off x="3629225" y="2116653"/>
                <a:ext cx="10500" cy="14026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351" fill="none" extrusionOk="0">
                    <a:moveTo>
                      <a:pt x="1" y="1"/>
                    </a:moveTo>
                    <a:lnTo>
                      <a:pt x="699" y="9351"/>
                    </a:lnTo>
                  </a:path>
                </a:pathLst>
              </a:custGeom>
              <a:noFill/>
              <a:ln w="9525" cap="flat" cmpd="sng">
                <a:solidFill>
                  <a:srgbClr val="F22B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3" name="Google Shape;153;p28"/>
              <p:cNvCxnSpPr/>
              <p:nvPr/>
            </p:nvCxnSpPr>
            <p:spPr>
              <a:xfrm>
                <a:off x="2328975" y="2631575"/>
                <a:ext cx="586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54" name="Google Shape;154;p28"/>
            <p:cNvSpPr txBox="1"/>
            <p:nvPr/>
          </p:nvSpPr>
          <p:spPr>
            <a:xfrm>
              <a:off x="5151025" y="3260650"/>
              <a:ext cx="300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If the</a:t>
              </a:r>
              <a:r>
                <a:rPr lang="en" sz="1200" b="1">
                  <a:solidFill>
                    <a:srgbClr val="3BE490"/>
                  </a:solidFill>
                  <a:latin typeface="Cambria"/>
                  <a:ea typeface="Cambria"/>
                  <a:cs typeface="Cambria"/>
                  <a:sym typeface="Cambria"/>
                </a:rPr>
                <a:t> active site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changes shape, it will no longer be complementary to the substrate and is said to have been </a:t>
              </a:r>
              <a:r>
                <a:rPr lang="en" sz="1200" b="1">
                  <a:solidFill>
                    <a:srgbClr val="F22B2B"/>
                  </a:solidFill>
                  <a:latin typeface="Cambria"/>
                  <a:ea typeface="Cambria"/>
                  <a:cs typeface="Cambria"/>
                  <a:sym typeface="Cambria"/>
                </a:rPr>
                <a:t>denatured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317600" y="1825200"/>
            <a:ext cx="3392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 enzymes have an optimum temperature. 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Enzymes in the human body work best at around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37°C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Others, like those found in biological washing powder, have a much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higher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optimum.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622675" y="1240287"/>
            <a:ext cx="4273775" cy="3011319"/>
            <a:chOff x="5053430" y="2024925"/>
            <a:chExt cx="3419020" cy="2409055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5053430" y="2024925"/>
              <a:ext cx="3419020" cy="2409055"/>
              <a:chOff x="4934130" y="1829925"/>
              <a:chExt cx="3419020" cy="2409055"/>
            </a:xfrm>
          </p:grpSpPr>
          <p:grpSp>
            <p:nvGrpSpPr>
              <p:cNvPr id="163" name="Google Shape;163;p29"/>
              <p:cNvGrpSpPr/>
              <p:nvPr/>
            </p:nvGrpSpPr>
            <p:grpSpPr>
              <a:xfrm>
                <a:off x="5224650" y="1840925"/>
                <a:ext cx="3128500" cy="2039478"/>
                <a:chOff x="1421900" y="678125"/>
                <a:chExt cx="5171075" cy="3352750"/>
              </a:xfrm>
            </p:grpSpPr>
            <p:sp>
              <p:nvSpPr>
                <p:cNvPr id="164" name="Google Shape;164;p29"/>
                <p:cNvSpPr/>
                <p:nvPr/>
              </p:nvSpPr>
              <p:spPr>
                <a:xfrm>
                  <a:off x="4216150" y="888725"/>
                  <a:ext cx="25" cy="31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4859" fill="none" extrusionOk="0">
                      <a:moveTo>
                        <a:pt x="0" y="1"/>
                      </a:moveTo>
                      <a:lnTo>
                        <a:pt x="0" y="12485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dash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9"/>
                <p:cNvSpPr/>
                <p:nvPr/>
              </p:nvSpPr>
              <p:spPr>
                <a:xfrm>
                  <a:off x="1421900" y="883075"/>
                  <a:ext cx="4501650" cy="31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66" h="125912" fill="none" extrusionOk="0">
                      <a:moveTo>
                        <a:pt x="0" y="115908"/>
                      </a:moveTo>
                      <a:cubicBezTo>
                        <a:pt x="69123" y="92591"/>
                        <a:pt x="85896" y="1"/>
                        <a:pt x="112522" y="227"/>
                      </a:cubicBezTo>
                      <a:cubicBezTo>
                        <a:pt x="170889" y="76"/>
                        <a:pt x="175929" y="100263"/>
                        <a:pt x="180066" y="12591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0040"/>
                  </a:solidFill>
                  <a:prstDash val="solid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1421900" y="678125"/>
                  <a:ext cx="5171075" cy="33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43" h="133959" fill="none" extrusionOk="0">
                      <a:moveTo>
                        <a:pt x="0" y="0"/>
                      </a:moveTo>
                      <a:lnTo>
                        <a:pt x="206842" y="0"/>
                      </a:lnTo>
                      <a:lnTo>
                        <a:pt x="206842" y="133959"/>
                      </a:lnTo>
                      <a:lnTo>
                        <a:pt x="0" y="133959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" name="Google Shape;167;p29"/>
              <p:cNvSpPr txBox="1"/>
              <p:nvPr/>
            </p:nvSpPr>
            <p:spPr>
              <a:xfrm>
                <a:off x="5224700" y="3900280"/>
                <a:ext cx="3128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TEMPERATURE (°C) →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68" name="Google Shape;168;p29"/>
              <p:cNvSpPr txBox="1"/>
              <p:nvPr/>
            </p:nvSpPr>
            <p:spPr>
              <a:xfrm rot="-5400000">
                <a:off x="4073880" y="2690175"/>
                <a:ext cx="2059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RATE OF REACTION →</a:t>
                </a:r>
                <a:endParaRPr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69" name="Google Shape;169;p29"/>
            <p:cNvSpPr txBox="1"/>
            <p:nvPr/>
          </p:nvSpPr>
          <p:spPr>
            <a:xfrm rot="-5400000">
              <a:off x="6231260" y="3075548"/>
              <a:ext cx="1353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OPTIMUM TEMPERATURE 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also have an optimum </a:t>
            </a:r>
            <a:r>
              <a:rPr lang="en" b="1">
                <a:solidFill>
                  <a:srgbClr val="CCCCCC"/>
                </a:solidFill>
              </a:rPr>
              <a:t>pH</a:t>
            </a:r>
            <a:r>
              <a:rPr lang="en">
                <a:solidFill>
                  <a:srgbClr val="CCCCCC"/>
                </a:solidFill>
              </a:rPr>
              <a:t> value.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pH is a measure of </a:t>
            </a:r>
            <a:r>
              <a:rPr lang="en" b="1">
                <a:solidFill>
                  <a:srgbClr val="CCCCCC"/>
                </a:solidFill>
              </a:rPr>
              <a:t>acidity </a:t>
            </a:r>
            <a:r>
              <a:rPr lang="en">
                <a:solidFill>
                  <a:srgbClr val="CCCCCC"/>
                </a:solidFill>
              </a:rPr>
              <a:t>or </a:t>
            </a:r>
            <a:r>
              <a:rPr lang="en" b="1">
                <a:solidFill>
                  <a:srgbClr val="CCCCCC"/>
                </a:solidFill>
              </a:rPr>
              <a:t>alkalinity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Most human enzymes work best at a neutral pH of </a:t>
            </a:r>
            <a:r>
              <a:rPr lang="en" b="1">
                <a:solidFill>
                  <a:srgbClr val="CCCCCC"/>
                </a:solidFill>
              </a:rPr>
              <a:t>around 7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Some human enzymes work best at an </a:t>
            </a:r>
            <a:r>
              <a:rPr lang="en" b="1">
                <a:solidFill>
                  <a:srgbClr val="CCCCCC"/>
                </a:solidFill>
              </a:rPr>
              <a:t>acidic pH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Pepsin, a protein-digesting enzyme found in the stomach, works best at </a:t>
            </a:r>
            <a:r>
              <a:rPr lang="en" b="1">
                <a:solidFill>
                  <a:srgbClr val="CCCCCC"/>
                </a:solidFill>
              </a:rPr>
              <a:t>pH 2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H</a:t>
            </a:r>
            <a:r>
              <a:rPr lang="en" b="1" baseline="30000">
                <a:solidFill>
                  <a:srgbClr val="CCCCCC"/>
                </a:solidFill>
              </a:rPr>
              <a:t>+</a:t>
            </a:r>
            <a:r>
              <a:rPr lang="en" baseline="30000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OH</a:t>
            </a:r>
            <a:r>
              <a:rPr lang="en" b="1" baseline="30000">
                <a:solidFill>
                  <a:srgbClr val="CCCCCC"/>
                </a:solidFill>
              </a:rPr>
              <a:t>-</a:t>
            </a:r>
            <a:r>
              <a:rPr lang="en">
                <a:solidFill>
                  <a:srgbClr val="CCCCCC"/>
                </a:solidFill>
              </a:rPr>
              <a:t> ions can disrupt bonds in the active site of the enzyme.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Ionic bonds and hydrogen bonds can be </a:t>
            </a:r>
            <a:r>
              <a:rPr lang="en" b="1">
                <a:solidFill>
                  <a:srgbClr val="CCCCCC"/>
                </a:solidFill>
              </a:rPr>
              <a:t>broken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affect the </a:t>
            </a:r>
            <a:r>
              <a:rPr lang="en" b="1">
                <a:solidFill>
                  <a:srgbClr val="CCCCCC"/>
                </a:solidFill>
              </a:rPr>
              <a:t>tertiary </a:t>
            </a:r>
            <a:r>
              <a:rPr lang="en">
                <a:solidFill>
                  <a:srgbClr val="CCCCCC"/>
                </a:solidFill>
              </a:rPr>
              <a:t>structure of the enzyme.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E-S </a:t>
            </a:r>
            <a:r>
              <a:rPr lang="en">
                <a:solidFill>
                  <a:srgbClr val="CCCCCC"/>
                </a:solidFill>
              </a:rPr>
              <a:t>complexes will no longer form.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354550" y="2050650"/>
            <a:ext cx="31179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 enzymes have an optimum pH.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Most enzymes in the body work best at around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pH 7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3" name="Google Shape;183;p31"/>
          <p:cNvGrpSpPr/>
          <p:nvPr/>
        </p:nvGrpSpPr>
        <p:grpSpPr>
          <a:xfrm>
            <a:off x="577100" y="1296563"/>
            <a:ext cx="4334000" cy="2972718"/>
            <a:chOff x="420475" y="1248388"/>
            <a:chExt cx="4334000" cy="2972718"/>
          </a:xfrm>
        </p:grpSpPr>
        <p:grpSp>
          <p:nvGrpSpPr>
            <p:cNvPr id="184" name="Google Shape;184;p31"/>
            <p:cNvGrpSpPr/>
            <p:nvPr/>
          </p:nvGrpSpPr>
          <p:grpSpPr>
            <a:xfrm>
              <a:off x="420475" y="1248388"/>
              <a:ext cx="4334000" cy="2972718"/>
              <a:chOff x="5005250" y="2035925"/>
              <a:chExt cx="3467200" cy="2378175"/>
            </a:xfrm>
          </p:grpSpPr>
          <p:grpSp>
            <p:nvGrpSpPr>
              <p:cNvPr id="185" name="Google Shape;185;p31"/>
              <p:cNvGrpSpPr/>
              <p:nvPr/>
            </p:nvGrpSpPr>
            <p:grpSpPr>
              <a:xfrm>
                <a:off x="5005250" y="2035925"/>
                <a:ext cx="3467200" cy="2378175"/>
                <a:chOff x="4885950" y="1840925"/>
                <a:chExt cx="3467200" cy="2378175"/>
              </a:xfrm>
            </p:grpSpPr>
            <p:grpSp>
              <p:nvGrpSpPr>
                <p:cNvPr id="186" name="Google Shape;186;p31"/>
                <p:cNvGrpSpPr/>
                <p:nvPr/>
              </p:nvGrpSpPr>
              <p:grpSpPr>
                <a:xfrm>
                  <a:off x="5224650" y="1840925"/>
                  <a:ext cx="3128500" cy="2037181"/>
                  <a:chOff x="1421900" y="678125"/>
                  <a:chExt cx="5171075" cy="3348975"/>
                </a:xfrm>
              </p:grpSpPr>
              <p:sp>
                <p:nvSpPr>
                  <p:cNvPr id="187" name="Google Shape;187;p31"/>
                  <p:cNvSpPr/>
                  <p:nvPr/>
                </p:nvSpPr>
                <p:spPr>
                  <a:xfrm>
                    <a:off x="4063526" y="891643"/>
                    <a:ext cx="25" cy="312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4859" fill="none" extrusionOk="0">
                        <a:moveTo>
                          <a:pt x="0" y="1"/>
                        </a:moveTo>
                        <a:lnTo>
                          <a:pt x="0" y="124858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FFFFFF"/>
                    </a:solidFill>
                    <a:prstDash val="dash"/>
                    <a:miter lim="7521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31"/>
                  <p:cNvSpPr/>
                  <p:nvPr/>
                </p:nvSpPr>
                <p:spPr>
                  <a:xfrm>
                    <a:off x="1421900" y="678125"/>
                    <a:ext cx="5171075" cy="334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843" h="133959" fill="none" extrusionOk="0">
                        <a:moveTo>
                          <a:pt x="0" y="0"/>
                        </a:moveTo>
                        <a:lnTo>
                          <a:pt x="206842" y="0"/>
                        </a:lnTo>
                        <a:lnTo>
                          <a:pt x="206842" y="133959"/>
                        </a:lnTo>
                        <a:lnTo>
                          <a:pt x="0" y="133959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7521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9" name="Google Shape;189;p31"/>
                <p:cNvSpPr txBox="1"/>
                <p:nvPr/>
              </p:nvSpPr>
              <p:spPr>
                <a:xfrm>
                  <a:off x="5224650" y="3880400"/>
                  <a:ext cx="31284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pH →</a:t>
                  </a: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90" name="Google Shape;190;p31"/>
                <p:cNvSpPr txBox="1"/>
                <p:nvPr/>
              </p:nvSpPr>
              <p:spPr>
                <a:xfrm rot="-5400000">
                  <a:off x="4025700" y="2701325"/>
                  <a:ext cx="2059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RATE OF REACTION →</a:t>
                  </a:r>
                  <a:endParaRPr sz="11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191" name="Google Shape;191;p31"/>
              <p:cNvSpPr txBox="1"/>
              <p:nvPr/>
            </p:nvSpPr>
            <p:spPr>
              <a:xfrm rot="-5400000">
                <a:off x="6159455" y="3071123"/>
                <a:ext cx="1353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OPTIMUM pH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2" name="Google Shape;192;p31"/>
            <p:cNvSpPr/>
            <p:nvPr/>
          </p:nvSpPr>
          <p:spPr>
            <a:xfrm>
              <a:off x="1710013" y="1378816"/>
              <a:ext cx="2248193" cy="2385863"/>
            </a:xfrm>
            <a:custGeom>
              <a:avLst/>
              <a:gdLst/>
              <a:ahLst/>
              <a:cxnLst/>
              <a:rect l="l" t="t" r="r" b="b"/>
              <a:pathLst>
                <a:path w="117938" h="125160" fill="none" extrusionOk="0">
                  <a:moveTo>
                    <a:pt x="0" y="125159"/>
                  </a:moveTo>
                  <a:cubicBezTo>
                    <a:pt x="0" y="125159"/>
                    <a:pt x="12486" y="227"/>
                    <a:pt x="58518" y="151"/>
                  </a:cubicBezTo>
                  <a:cubicBezTo>
                    <a:pt x="104625" y="1"/>
                    <a:pt x="117938" y="125009"/>
                    <a:pt x="117938" y="125009"/>
                  </a:cubicBezTo>
                </a:path>
              </a:pathLst>
            </a:custGeom>
            <a:noFill/>
            <a:ln w="19050" cap="flat" cmpd="sng">
              <a:solidFill>
                <a:srgbClr val="9900FF"/>
              </a:solidFill>
              <a:prstDash val="solid"/>
              <a:miter lim="752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 txBox="1"/>
            <p:nvPr/>
          </p:nvSpPr>
          <p:spPr>
            <a:xfrm>
              <a:off x="853600" y="1248391"/>
              <a:ext cx="10125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ACIDIC</a:t>
              </a:r>
              <a:endParaRPr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4" name="Google Shape;194;p31"/>
            <p:cNvSpPr txBox="1"/>
            <p:nvPr/>
          </p:nvSpPr>
          <p:spPr>
            <a:xfrm>
              <a:off x="3741975" y="1248391"/>
              <a:ext cx="10125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ALKALINE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Substrate Concentration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higher the substrate concentration, the faster the rate of an </a:t>
            </a:r>
            <a:r>
              <a:rPr lang="en" b="1">
                <a:solidFill>
                  <a:srgbClr val="CCCCCC"/>
                </a:solidFill>
              </a:rPr>
              <a:t>enzyme-driven</a:t>
            </a:r>
            <a:r>
              <a:rPr lang="en" b="1"/>
              <a:t> </a:t>
            </a:r>
            <a:r>
              <a:rPr lang="en">
                <a:solidFill>
                  <a:srgbClr val="CCCCCC"/>
                </a:solidFill>
              </a:rPr>
              <a:t>reaction. 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is because there is a higher chance of </a:t>
            </a:r>
            <a:r>
              <a:rPr lang="en" b="1">
                <a:solidFill>
                  <a:srgbClr val="CCCCCC"/>
                </a:solidFill>
              </a:rPr>
              <a:t>collisions </a:t>
            </a:r>
            <a:r>
              <a:rPr lang="en">
                <a:solidFill>
                  <a:srgbClr val="CCCCCC"/>
                </a:solidFill>
              </a:rPr>
              <a:t>between enzymes and substrates.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More active sites are likely to become </a:t>
            </a:r>
            <a:r>
              <a:rPr lang="en" b="1">
                <a:solidFill>
                  <a:srgbClr val="CCCCCC"/>
                </a:solidFill>
              </a:rPr>
              <a:t>occupied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 a certain point, all the enzyme active sites will become </a:t>
            </a:r>
            <a:r>
              <a:rPr lang="en" b="1">
                <a:solidFill>
                  <a:srgbClr val="CCCCCC"/>
                </a:solidFill>
              </a:rPr>
              <a:t>saturated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means all the active sites are </a:t>
            </a:r>
            <a:r>
              <a:rPr lang="en" b="1">
                <a:solidFill>
                  <a:srgbClr val="CCCCCC"/>
                </a:solidFill>
              </a:rPr>
              <a:t>occupied </a:t>
            </a:r>
            <a:r>
              <a:rPr lang="en">
                <a:solidFill>
                  <a:srgbClr val="CCCCCC"/>
                </a:solidFill>
              </a:rPr>
              <a:t>by substrate.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Any further increase in substrate will make </a:t>
            </a:r>
            <a:r>
              <a:rPr lang="en" b="1">
                <a:solidFill>
                  <a:srgbClr val="CCCCCC"/>
                </a:solidFill>
              </a:rPr>
              <a:t>no difference </a:t>
            </a:r>
            <a:r>
              <a:rPr lang="en">
                <a:solidFill>
                  <a:srgbClr val="CCCCCC"/>
                </a:solidFill>
              </a:rPr>
              <a:t>to the rate of reaction.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V</a:t>
            </a:r>
            <a:r>
              <a:rPr lang="en" b="1" baseline="-25000">
                <a:solidFill>
                  <a:srgbClr val="CCCCCC"/>
                </a:solidFill>
              </a:rPr>
              <a:t>max</a:t>
            </a:r>
            <a:r>
              <a:rPr lang="en" baseline="-25000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of the reaction.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V</a:t>
            </a:r>
            <a:r>
              <a:rPr lang="en" baseline="-25000">
                <a:solidFill>
                  <a:srgbClr val="CCCCCC"/>
                </a:solidFill>
              </a:rPr>
              <a:t>max </a:t>
            </a:r>
            <a:r>
              <a:rPr lang="en">
                <a:solidFill>
                  <a:srgbClr val="CCCCCC"/>
                </a:solidFill>
              </a:rPr>
              <a:t>represents the maximum rate achievable by a biological system.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7" name="Google Shape;207;p33"/>
          <p:cNvGrpSpPr/>
          <p:nvPr/>
        </p:nvGrpSpPr>
        <p:grpSpPr>
          <a:xfrm>
            <a:off x="589350" y="573150"/>
            <a:ext cx="5272900" cy="3997200"/>
            <a:chOff x="500100" y="573150"/>
            <a:chExt cx="5272900" cy="3997200"/>
          </a:xfrm>
        </p:grpSpPr>
        <p:grpSp>
          <p:nvGrpSpPr>
            <p:cNvPr id="208" name="Google Shape;208;p33"/>
            <p:cNvGrpSpPr/>
            <p:nvPr/>
          </p:nvGrpSpPr>
          <p:grpSpPr>
            <a:xfrm>
              <a:off x="923388" y="996325"/>
              <a:ext cx="4233900" cy="3156307"/>
              <a:chOff x="923388" y="993600"/>
              <a:chExt cx="4233900" cy="3156307"/>
            </a:xfrm>
          </p:grpSpPr>
          <p:sp>
            <p:nvSpPr>
              <p:cNvPr id="209" name="Google Shape;209;p33"/>
              <p:cNvSpPr/>
              <p:nvPr/>
            </p:nvSpPr>
            <p:spPr>
              <a:xfrm>
                <a:off x="923401" y="1798911"/>
                <a:ext cx="4233886" cy="2350996"/>
              </a:xfrm>
              <a:custGeom>
                <a:avLst/>
                <a:gdLst/>
                <a:ahLst/>
                <a:cxnLst/>
                <a:rect l="l" t="t" r="r" b="b"/>
                <a:pathLst>
                  <a:path w="234402" h="129585" fill="none" extrusionOk="0">
                    <a:moveTo>
                      <a:pt x="0" y="129585"/>
                    </a:moveTo>
                    <a:lnTo>
                      <a:pt x="34" y="129450"/>
                    </a:lnTo>
                    <a:lnTo>
                      <a:pt x="51" y="129299"/>
                    </a:lnTo>
                    <a:lnTo>
                      <a:pt x="68" y="129165"/>
                    </a:lnTo>
                    <a:lnTo>
                      <a:pt x="101" y="129013"/>
                    </a:lnTo>
                    <a:lnTo>
                      <a:pt x="118" y="128879"/>
                    </a:lnTo>
                    <a:lnTo>
                      <a:pt x="152" y="128745"/>
                    </a:lnTo>
                    <a:lnTo>
                      <a:pt x="168" y="128593"/>
                    </a:lnTo>
                    <a:lnTo>
                      <a:pt x="185" y="128459"/>
                    </a:lnTo>
                    <a:lnTo>
                      <a:pt x="219" y="128325"/>
                    </a:lnTo>
                    <a:lnTo>
                      <a:pt x="236" y="128173"/>
                    </a:lnTo>
                    <a:lnTo>
                      <a:pt x="269" y="128039"/>
                    </a:lnTo>
                    <a:lnTo>
                      <a:pt x="286" y="127904"/>
                    </a:lnTo>
                    <a:lnTo>
                      <a:pt x="303" y="127753"/>
                    </a:lnTo>
                    <a:lnTo>
                      <a:pt x="336" y="127619"/>
                    </a:lnTo>
                    <a:lnTo>
                      <a:pt x="353" y="127484"/>
                    </a:lnTo>
                    <a:lnTo>
                      <a:pt x="387" y="127350"/>
                    </a:lnTo>
                    <a:lnTo>
                      <a:pt x="404" y="127199"/>
                    </a:lnTo>
                    <a:lnTo>
                      <a:pt x="420" y="127064"/>
                    </a:lnTo>
                    <a:lnTo>
                      <a:pt x="454" y="126930"/>
                    </a:lnTo>
                    <a:lnTo>
                      <a:pt x="471" y="126795"/>
                    </a:lnTo>
                    <a:lnTo>
                      <a:pt x="504" y="126661"/>
                    </a:lnTo>
                    <a:lnTo>
                      <a:pt x="521" y="126527"/>
                    </a:lnTo>
                    <a:lnTo>
                      <a:pt x="538" y="126392"/>
                    </a:lnTo>
                    <a:lnTo>
                      <a:pt x="572" y="126241"/>
                    </a:lnTo>
                    <a:lnTo>
                      <a:pt x="588" y="126107"/>
                    </a:lnTo>
                    <a:lnTo>
                      <a:pt x="622" y="125972"/>
                    </a:lnTo>
                    <a:lnTo>
                      <a:pt x="639" y="125838"/>
                    </a:lnTo>
                    <a:lnTo>
                      <a:pt x="656" y="125703"/>
                    </a:lnTo>
                    <a:lnTo>
                      <a:pt x="689" y="125569"/>
                    </a:lnTo>
                    <a:lnTo>
                      <a:pt x="706" y="125434"/>
                    </a:lnTo>
                    <a:lnTo>
                      <a:pt x="740" y="125300"/>
                    </a:lnTo>
                    <a:lnTo>
                      <a:pt x="756" y="125166"/>
                    </a:lnTo>
                    <a:lnTo>
                      <a:pt x="773" y="125031"/>
                    </a:lnTo>
                    <a:lnTo>
                      <a:pt x="807" y="124897"/>
                    </a:lnTo>
                    <a:lnTo>
                      <a:pt x="824" y="124762"/>
                    </a:lnTo>
                    <a:lnTo>
                      <a:pt x="857" y="124628"/>
                    </a:lnTo>
                    <a:lnTo>
                      <a:pt x="874" y="124510"/>
                    </a:lnTo>
                    <a:lnTo>
                      <a:pt x="891" y="124376"/>
                    </a:lnTo>
                    <a:lnTo>
                      <a:pt x="924" y="124241"/>
                    </a:lnTo>
                    <a:lnTo>
                      <a:pt x="941" y="124107"/>
                    </a:lnTo>
                    <a:lnTo>
                      <a:pt x="975" y="123973"/>
                    </a:lnTo>
                    <a:lnTo>
                      <a:pt x="992" y="123838"/>
                    </a:lnTo>
                    <a:lnTo>
                      <a:pt x="1008" y="123704"/>
                    </a:lnTo>
                    <a:lnTo>
                      <a:pt x="1042" y="123586"/>
                    </a:lnTo>
                    <a:lnTo>
                      <a:pt x="1059" y="123452"/>
                    </a:lnTo>
                    <a:lnTo>
                      <a:pt x="1093" y="123317"/>
                    </a:lnTo>
                    <a:lnTo>
                      <a:pt x="1109" y="123183"/>
                    </a:lnTo>
                    <a:lnTo>
                      <a:pt x="1126" y="123065"/>
                    </a:lnTo>
                    <a:lnTo>
                      <a:pt x="1160" y="122931"/>
                    </a:lnTo>
                    <a:lnTo>
                      <a:pt x="1177" y="122796"/>
                    </a:lnTo>
                    <a:lnTo>
                      <a:pt x="1193" y="122679"/>
                    </a:lnTo>
                    <a:lnTo>
                      <a:pt x="1227" y="122544"/>
                    </a:lnTo>
                    <a:lnTo>
                      <a:pt x="1244" y="122410"/>
                    </a:lnTo>
                    <a:lnTo>
                      <a:pt x="1277" y="122292"/>
                    </a:lnTo>
                    <a:lnTo>
                      <a:pt x="1294" y="122158"/>
                    </a:lnTo>
                    <a:lnTo>
                      <a:pt x="1311" y="122023"/>
                    </a:lnTo>
                    <a:lnTo>
                      <a:pt x="1345" y="121906"/>
                    </a:lnTo>
                    <a:lnTo>
                      <a:pt x="1361" y="121771"/>
                    </a:lnTo>
                    <a:lnTo>
                      <a:pt x="1395" y="121654"/>
                    </a:lnTo>
                    <a:lnTo>
                      <a:pt x="1412" y="121519"/>
                    </a:lnTo>
                    <a:lnTo>
                      <a:pt x="1429" y="121385"/>
                    </a:lnTo>
                    <a:lnTo>
                      <a:pt x="1462" y="121267"/>
                    </a:lnTo>
                    <a:lnTo>
                      <a:pt x="1479" y="121133"/>
                    </a:lnTo>
                    <a:lnTo>
                      <a:pt x="1513" y="121015"/>
                    </a:lnTo>
                    <a:lnTo>
                      <a:pt x="1529" y="120881"/>
                    </a:lnTo>
                    <a:lnTo>
                      <a:pt x="1546" y="120763"/>
                    </a:lnTo>
                    <a:lnTo>
                      <a:pt x="1580" y="120646"/>
                    </a:lnTo>
                    <a:lnTo>
                      <a:pt x="1597" y="120511"/>
                    </a:lnTo>
                    <a:lnTo>
                      <a:pt x="1630" y="120394"/>
                    </a:lnTo>
                    <a:lnTo>
                      <a:pt x="1647" y="120259"/>
                    </a:lnTo>
                    <a:lnTo>
                      <a:pt x="1664" y="120141"/>
                    </a:lnTo>
                    <a:lnTo>
                      <a:pt x="1697" y="120007"/>
                    </a:lnTo>
                    <a:lnTo>
                      <a:pt x="1714" y="119889"/>
                    </a:lnTo>
                    <a:lnTo>
                      <a:pt x="1748" y="119772"/>
                    </a:lnTo>
                    <a:lnTo>
                      <a:pt x="1765" y="119637"/>
                    </a:lnTo>
                    <a:lnTo>
                      <a:pt x="1781" y="119520"/>
                    </a:lnTo>
                    <a:lnTo>
                      <a:pt x="1815" y="119402"/>
                    </a:lnTo>
                    <a:lnTo>
                      <a:pt x="1832" y="119268"/>
                    </a:lnTo>
                    <a:lnTo>
                      <a:pt x="1865" y="119150"/>
                    </a:lnTo>
                    <a:lnTo>
                      <a:pt x="1882" y="119032"/>
                    </a:lnTo>
                    <a:lnTo>
                      <a:pt x="1899" y="118915"/>
                    </a:lnTo>
                    <a:lnTo>
                      <a:pt x="1933" y="118780"/>
                    </a:lnTo>
                    <a:lnTo>
                      <a:pt x="1949" y="118663"/>
                    </a:lnTo>
                    <a:lnTo>
                      <a:pt x="1966" y="118545"/>
                    </a:lnTo>
                    <a:lnTo>
                      <a:pt x="2000" y="118428"/>
                    </a:lnTo>
                    <a:lnTo>
                      <a:pt x="2017" y="118293"/>
                    </a:lnTo>
                    <a:lnTo>
                      <a:pt x="2050" y="118176"/>
                    </a:lnTo>
                    <a:lnTo>
                      <a:pt x="2067" y="118058"/>
                    </a:lnTo>
                    <a:lnTo>
                      <a:pt x="2084" y="117940"/>
                    </a:lnTo>
                    <a:lnTo>
                      <a:pt x="2117" y="117823"/>
                    </a:lnTo>
                    <a:lnTo>
                      <a:pt x="2134" y="117705"/>
                    </a:lnTo>
                    <a:lnTo>
                      <a:pt x="2168" y="117587"/>
                    </a:lnTo>
                    <a:lnTo>
                      <a:pt x="2185" y="117453"/>
                    </a:lnTo>
                    <a:lnTo>
                      <a:pt x="2201" y="117335"/>
                    </a:lnTo>
                    <a:lnTo>
                      <a:pt x="2235" y="117218"/>
                    </a:lnTo>
                    <a:lnTo>
                      <a:pt x="2252" y="117100"/>
                    </a:lnTo>
                    <a:lnTo>
                      <a:pt x="2286" y="116983"/>
                    </a:lnTo>
                    <a:lnTo>
                      <a:pt x="2302" y="116865"/>
                    </a:lnTo>
                    <a:lnTo>
                      <a:pt x="2319" y="116747"/>
                    </a:lnTo>
                    <a:lnTo>
                      <a:pt x="2353" y="116630"/>
                    </a:lnTo>
                    <a:lnTo>
                      <a:pt x="2370" y="116512"/>
                    </a:lnTo>
                    <a:lnTo>
                      <a:pt x="2403" y="116394"/>
                    </a:lnTo>
                    <a:lnTo>
                      <a:pt x="2420" y="116277"/>
                    </a:lnTo>
                    <a:lnTo>
                      <a:pt x="2437" y="116159"/>
                    </a:lnTo>
                    <a:lnTo>
                      <a:pt x="2470" y="116042"/>
                    </a:lnTo>
                    <a:lnTo>
                      <a:pt x="2487" y="115924"/>
                    </a:lnTo>
                    <a:lnTo>
                      <a:pt x="2504" y="115806"/>
                    </a:lnTo>
                    <a:lnTo>
                      <a:pt x="2538" y="115689"/>
                    </a:lnTo>
                    <a:lnTo>
                      <a:pt x="2554" y="115571"/>
                    </a:lnTo>
                    <a:lnTo>
                      <a:pt x="2588" y="115470"/>
                    </a:lnTo>
                    <a:lnTo>
                      <a:pt x="2605" y="115353"/>
                    </a:lnTo>
                    <a:lnTo>
                      <a:pt x="2622" y="115235"/>
                    </a:lnTo>
                    <a:lnTo>
                      <a:pt x="2655" y="115117"/>
                    </a:lnTo>
                    <a:lnTo>
                      <a:pt x="2672" y="115000"/>
                    </a:lnTo>
                    <a:lnTo>
                      <a:pt x="2706" y="114882"/>
                    </a:lnTo>
                    <a:lnTo>
                      <a:pt x="2722" y="114765"/>
                    </a:lnTo>
                    <a:lnTo>
                      <a:pt x="2756" y="114664"/>
                    </a:lnTo>
                    <a:lnTo>
                      <a:pt x="2773" y="114546"/>
                    </a:lnTo>
                    <a:lnTo>
                      <a:pt x="2790" y="114428"/>
                    </a:lnTo>
                    <a:lnTo>
                      <a:pt x="2823" y="114311"/>
                    </a:lnTo>
                    <a:lnTo>
                      <a:pt x="2840" y="114210"/>
                    </a:lnTo>
                    <a:lnTo>
                      <a:pt x="2874" y="114092"/>
                    </a:lnTo>
                    <a:lnTo>
                      <a:pt x="2890" y="113975"/>
                    </a:lnTo>
                    <a:lnTo>
                      <a:pt x="2907" y="113857"/>
                    </a:lnTo>
                    <a:lnTo>
                      <a:pt x="2941" y="113756"/>
                    </a:lnTo>
                    <a:lnTo>
                      <a:pt x="2958" y="113639"/>
                    </a:lnTo>
                    <a:lnTo>
                      <a:pt x="2974" y="113521"/>
                    </a:lnTo>
                    <a:lnTo>
                      <a:pt x="3008" y="113420"/>
                    </a:lnTo>
                    <a:lnTo>
                      <a:pt x="3025" y="113303"/>
                    </a:lnTo>
                    <a:lnTo>
                      <a:pt x="3058" y="113185"/>
                    </a:lnTo>
                    <a:lnTo>
                      <a:pt x="3075" y="113084"/>
                    </a:lnTo>
                    <a:lnTo>
                      <a:pt x="3092" y="112967"/>
                    </a:lnTo>
                    <a:lnTo>
                      <a:pt x="3126" y="112849"/>
                    </a:lnTo>
                    <a:lnTo>
                      <a:pt x="3142" y="112748"/>
                    </a:lnTo>
                    <a:lnTo>
                      <a:pt x="3176" y="112631"/>
                    </a:lnTo>
                    <a:lnTo>
                      <a:pt x="3193" y="112530"/>
                    </a:lnTo>
                    <a:lnTo>
                      <a:pt x="3210" y="112412"/>
                    </a:lnTo>
                    <a:lnTo>
                      <a:pt x="3243" y="112294"/>
                    </a:lnTo>
                    <a:lnTo>
                      <a:pt x="3260" y="112194"/>
                    </a:lnTo>
                    <a:lnTo>
                      <a:pt x="3294" y="112076"/>
                    </a:lnTo>
                    <a:lnTo>
                      <a:pt x="3310" y="111975"/>
                    </a:lnTo>
                    <a:lnTo>
                      <a:pt x="3327" y="111858"/>
                    </a:lnTo>
                    <a:lnTo>
                      <a:pt x="3361" y="111757"/>
                    </a:lnTo>
                    <a:lnTo>
                      <a:pt x="3378" y="111639"/>
                    </a:lnTo>
                    <a:lnTo>
                      <a:pt x="3411" y="111538"/>
                    </a:lnTo>
                    <a:lnTo>
                      <a:pt x="3428" y="111421"/>
                    </a:lnTo>
                    <a:lnTo>
                      <a:pt x="3445" y="111320"/>
                    </a:lnTo>
                    <a:lnTo>
                      <a:pt x="3479" y="111219"/>
                    </a:lnTo>
                    <a:lnTo>
                      <a:pt x="3495" y="111101"/>
                    </a:lnTo>
                    <a:lnTo>
                      <a:pt x="3529" y="111001"/>
                    </a:lnTo>
                    <a:lnTo>
                      <a:pt x="3546" y="110883"/>
                    </a:lnTo>
                    <a:lnTo>
                      <a:pt x="3563" y="110782"/>
                    </a:lnTo>
                    <a:lnTo>
                      <a:pt x="3596" y="110665"/>
                    </a:lnTo>
                    <a:lnTo>
                      <a:pt x="3613" y="110564"/>
                    </a:lnTo>
                    <a:lnTo>
                      <a:pt x="3647" y="110463"/>
                    </a:lnTo>
                    <a:lnTo>
                      <a:pt x="3663" y="110345"/>
                    </a:lnTo>
                    <a:lnTo>
                      <a:pt x="3680" y="110245"/>
                    </a:lnTo>
                    <a:lnTo>
                      <a:pt x="3714" y="110144"/>
                    </a:lnTo>
                    <a:lnTo>
                      <a:pt x="3731" y="110026"/>
                    </a:lnTo>
                    <a:lnTo>
                      <a:pt x="3764" y="109925"/>
                    </a:lnTo>
                    <a:lnTo>
                      <a:pt x="3781" y="109824"/>
                    </a:lnTo>
                    <a:lnTo>
                      <a:pt x="3798" y="109707"/>
                    </a:lnTo>
                    <a:lnTo>
                      <a:pt x="3831" y="109606"/>
                    </a:lnTo>
                    <a:lnTo>
                      <a:pt x="3848" y="109505"/>
                    </a:lnTo>
                    <a:lnTo>
                      <a:pt x="3882" y="109404"/>
                    </a:lnTo>
                    <a:lnTo>
                      <a:pt x="3899" y="109287"/>
                    </a:lnTo>
                    <a:lnTo>
                      <a:pt x="3915" y="109186"/>
                    </a:lnTo>
                    <a:lnTo>
                      <a:pt x="3949" y="109085"/>
                    </a:lnTo>
                    <a:lnTo>
                      <a:pt x="3966" y="108984"/>
                    </a:lnTo>
                    <a:lnTo>
                      <a:pt x="3983" y="108883"/>
                    </a:lnTo>
                    <a:lnTo>
                      <a:pt x="4016" y="108766"/>
                    </a:lnTo>
                    <a:lnTo>
                      <a:pt x="4033" y="108665"/>
                    </a:lnTo>
                    <a:lnTo>
                      <a:pt x="4067" y="108564"/>
                    </a:lnTo>
                    <a:lnTo>
                      <a:pt x="4083" y="108463"/>
                    </a:lnTo>
                    <a:lnTo>
                      <a:pt x="4100" y="108363"/>
                    </a:lnTo>
                    <a:lnTo>
                      <a:pt x="4134" y="108262"/>
                    </a:lnTo>
                    <a:lnTo>
                      <a:pt x="4151" y="108144"/>
                    </a:lnTo>
                    <a:lnTo>
                      <a:pt x="4184" y="108043"/>
                    </a:lnTo>
                    <a:lnTo>
                      <a:pt x="4201" y="107943"/>
                    </a:lnTo>
                    <a:lnTo>
                      <a:pt x="4218" y="107842"/>
                    </a:lnTo>
                    <a:lnTo>
                      <a:pt x="4251" y="107741"/>
                    </a:lnTo>
                    <a:lnTo>
                      <a:pt x="4268" y="107640"/>
                    </a:lnTo>
                    <a:lnTo>
                      <a:pt x="4302" y="107539"/>
                    </a:lnTo>
                    <a:lnTo>
                      <a:pt x="4319" y="107438"/>
                    </a:lnTo>
                    <a:lnTo>
                      <a:pt x="4335" y="107338"/>
                    </a:lnTo>
                    <a:lnTo>
                      <a:pt x="4369" y="107237"/>
                    </a:lnTo>
                    <a:lnTo>
                      <a:pt x="4386" y="107136"/>
                    </a:lnTo>
                    <a:lnTo>
                      <a:pt x="4419" y="107035"/>
                    </a:lnTo>
                    <a:lnTo>
                      <a:pt x="4436" y="106934"/>
                    </a:lnTo>
                    <a:lnTo>
                      <a:pt x="4453" y="106834"/>
                    </a:lnTo>
                    <a:lnTo>
                      <a:pt x="4487" y="106733"/>
                    </a:lnTo>
                    <a:lnTo>
                      <a:pt x="4504" y="106632"/>
                    </a:lnTo>
                    <a:lnTo>
                      <a:pt x="4537" y="106531"/>
                    </a:lnTo>
                    <a:lnTo>
                      <a:pt x="4554" y="106430"/>
                    </a:lnTo>
                    <a:lnTo>
                      <a:pt x="4571" y="106329"/>
                    </a:lnTo>
                    <a:lnTo>
                      <a:pt x="4604" y="106229"/>
                    </a:lnTo>
                    <a:lnTo>
                      <a:pt x="4621" y="106128"/>
                    </a:lnTo>
                    <a:lnTo>
                      <a:pt x="4655" y="106027"/>
                    </a:lnTo>
                    <a:lnTo>
                      <a:pt x="4672" y="105926"/>
                    </a:lnTo>
                    <a:lnTo>
                      <a:pt x="4688" y="105825"/>
                    </a:lnTo>
                    <a:lnTo>
                      <a:pt x="4722" y="105725"/>
                    </a:lnTo>
                    <a:lnTo>
                      <a:pt x="4739" y="105641"/>
                    </a:lnTo>
                    <a:lnTo>
                      <a:pt x="4756" y="105540"/>
                    </a:lnTo>
                    <a:lnTo>
                      <a:pt x="4789" y="105439"/>
                    </a:lnTo>
                    <a:lnTo>
                      <a:pt x="4806" y="105338"/>
                    </a:lnTo>
                    <a:lnTo>
                      <a:pt x="4840" y="105237"/>
                    </a:lnTo>
                    <a:lnTo>
                      <a:pt x="4856" y="105136"/>
                    </a:lnTo>
                    <a:lnTo>
                      <a:pt x="4873" y="105036"/>
                    </a:lnTo>
                    <a:lnTo>
                      <a:pt x="4907" y="104952"/>
                    </a:lnTo>
                    <a:lnTo>
                      <a:pt x="4924" y="104851"/>
                    </a:lnTo>
                    <a:lnTo>
                      <a:pt x="4957" y="104750"/>
                    </a:lnTo>
                    <a:lnTo>
                      <a:pt x="4974" y="104649"/>
                    </a:lnTo>
                    <a:lnTo>
                      <a:pt x="4991" y="104565"/>
                    </a:lnTo>
                    <a:lnTo>
                      <a:pt x="5024" y="104464"/>
                    </a:lnTo>
                    <a:lnTo>
                      <a:pt x="5041" y="104363"/>
                    </a:lnTo>
                    <a:lnTo>
                      <a:pt x="5075" y="104263"/>
                    </a:lnTo>
                    <a:lnTo>
                      <a:pt x="5092" y="104162"/>
                    </a:lnTo>
                    <a:lnTo>
                      <a:pt x="5108" y="104078"/>
                    </a:lnTo>
                    <a:lnTo>
                      <a:pt x="5142" y="103977"/>
                    </a:lnTo>
                    <a:lnTo>
                      <a:pt x="5159" y="103876"/>
                    </a:lnTo>
                    <a:lnTo>
                      <a:pt x="5192" y="103792"/>
                    </a:lnTo>
                    <a:lnTo>
                      <a:pt x="5209" y="103691"/>
                    </a:lnTo>
                    <a:lnTo>
                      <a:pt x="5226" y="103591"/>
                    </a:lnTo>
                    <a:lnTo>
                      <a:pt x="5260" y="103507"/>
                    </a:lnTo>
                    <a:lnTo>
                      <a:pt x="5276" y="103406"/>
                    </a:lnTo>
                    <a:lnTo>
                      <a:pt x="5293" y="103305"/>
                    </a:lnTo>
                    <a:lnTo>
                      <a:pt x="5327" y="103221"/>
                    </a:lnTo>
                    <a:lnTo>
                      <a:pt x="5344" y="103120"/>
                    </a:lnTo>
                    <a:lnTo>
                      <a:pt x="5377" y="103019"/>
                    </a:lnTo>
                    <a:lnTo>
                      <a:pt x="5394" y="102935"/>
                    </a:lnTo>
                    <a:lnTo>
                      <a:pt x="5428" y="102834"/>
                    </a:lnTo>
                    <a:lnTo>
                      <a:pt x="5444" y="102750"/>
                    </a:lnTo>
                    <a:lnTo>
                      <a:pt x="5461" y="102650"/>
                    </a:lnTo>
                    <a:lnTo>
                      <a:pt x="5495" y="102549"/>
                    </a:lnTo>
                    <a:lnTo>
                      <a:pt x="5512" y="102465"/>
                    </a:lnTo>
                    <a:lnTo>
                      <a:pt x="5545" y="102364"/>
                    </a:lnTo>
                    <a:lnTo>
                      <a:pt x="5562" y="102280"/>
                    </a:lnTo>
                    <a:lnTo>
                      <a:pt x="5579" y="102179"/>
                    </a:lnTo>
                    <a:lnTo>
                      <a:pt x="5612" y="102095"/>
                    </a:lnTo>
                    <a:lnTo>
                      <a:pt x="5629" y="101994"/>
                    </a:lnTo>
                    <a:lnTo>
                      <a:pt x="5663" y="101910"/>
                    </a:lnTo>
                    <a:lnTo>
                      <a:pt x="5680" y="101809"/>
                    </a:lnTo>
                    <a:lnTo>
                      <a:pt x="5697" y="101725"/>
                    </a:lnTo>
                    <a:lnTo>
                      <a:pt x="5730" y="101625"/>
                    </a:lnTo>
                    <a:lnTo>
                      <a:pt x="5747" y="101541"/>
                    </a:lnTo>
                    <a:lnTo>
                      <a:pt x="5781" y="101440"/>
                    </a:lnTo>
                    <a:lnTo>
                      <a:pt x="5797" y="101356"/>
                    </a:lnTo>
                    <a:lnTo>
                      <a:pt x="5814" y="101255"/>
                    </a:lnTo>
                    <a:lnTo>
                      <a:pt x="5848" y="101171"/>
                    </a:lnTo>
                    <a:lnTo>
                      <a:pt x="5865" y="101070"/>
                    </a:lnTo>
                    <a:lnTo>
                      <a:pt x="5881" y="100986"/>
                    </a:lnTo>
                    <a:lnTo>
                      <a:pt x="5915" y="100902"/>
                    </a:lnTo>
                    <a:lnTo>
                      <a:pt x="5932" y="100801"/>
                    </a:lnTo>
                    <a:lnTo>
                      <a:pt x="5965" y="100717"/>
                    </a:lnTo>
                    <a:lnTo>
                      <a:pt x="5982" y="100616"/>
                    </a:lnTo>
                    <a:lnTo>
                      <a:pt x="5999" y="100532"/>
                    </a:lnTo>
                    <a:lnTo>
                      <a:pt x="6033" y="100448"/>
                    </a:lnTo>
                    <a:lnTo>
                      <a:pt x="6049" y="100348"/>
                    </a:lnTo>
                    <a:lnTo>
                      <a:pt x="6083" y="100264"/>
                    </a:lnTo>
                    <a:lnTo>
                      <a:pt x="6100" y="100180"/>
                    </a:lnTo>
                    <a:lnTo>
                      <a:pt x="6117" y="100079"/>
                    </a:lnTo>
                    <a:lnTo>
                      <a:pt x="6150" y="99995"/>
                    </a:lnTo>
                    <a:lnTo>
                      <a:pt x="6167" y="99911"/>
                    </a:lnTo>
                    <a:lnTo>
                      <a:pt x="6201" y="99810"/>
                    </a:lnTo>
                    <a:lnTo>
                      <a:pt x="6217" y="99726"/>
                    </a:lnTo>
                    <a:lnTo>
                      <a:pt x="6234" y="99642"/>
                    </a:lnTo>
                    <a:lnTo>
                      <a:pt x="6268" y="99541"/>
                    </a:lnTo>
                    <a:lnTo>
                      <a:pt x="6285" y="99457"/>
                    </a:lnTo>
                    <a:lnTo>
                      <a:pt x="6318" y="99373"/>
                    </a:lnTo>
                    <a:lnTo>
                      <a:pt x="6335" y="99289"/>
                    </a:lnTo>
                    <a:lnTo>
                      <a:pt x="6352" y="99188"/>
                    </a:lnTo>
                    <a:lnTo>
                      <a:pt x="6385" y="99104"/>
                    </a:lnTo>
                    <a:lnTo>
                      <a:pt x="6402" y="99020"/>
                    </a:lnTo>
                    <a:lnTo>
                      <a:pt x="6436" y="98936"/>
                    </a:lnTo>
                    <a:lnTo>
                      <a:pt x="6453" y="98835"/>
                    </a:lnTo>
                    <a:lnTo>
                      <a:pt x="6469" y="98751"/>
                    </a:lnTo>
                    <a:lnTo>
                      <a:pt x="6503" y="98667"/>
                    </a:lnTo>
                    <a:lnTo>
                      <a:pt x="6520" y="98583"/>
                    </a:lnTo>
                    <a:lnTo>
                      <a:pt x="6553" y="98499"/>
                    </a:lnTo>
                    <a:lnTo>
                      <a:pt x="6570" y="98398"/>
                    </a:lnTo>
                    <a:lnTo>
                      <a:pt x="6587" y="98314"/>
                    </a:lnTo>
                    <a:lnTo>
                      <a:pt x="6621" y="98230"/>
                    </a:lnTo>
                    <a:lnTo>
                      <a:pt x="6637" y="98146"/>
                    </a:lnTo>
                    <a:lnTo>
                      <a:pt x="6671" y="98062"/>
                    </a:lnTo>
                    <a:lnTo>
                      <a:pt x="6688" y="97978"/>
                    </a:lnTo>
                    <a:lnTo>
                      <a:pt x="6705" y="97878"/>
                    </a:lnTo>
                    <a:lnTo>
                      <a:pt x="6738" y="97794"/>
                    </a:lnTo>
                    <a:lnTo>
                      <a:pt x="6755" y="97710"/>
                    </a:lnTo>
                    <a:lnTo>
                      <a:pt x="6789" y="97625"/>
                    </a:lnTo>
                    <a:lnTo>
                      <a:pt x="6806" y="97541"/>
                    </a:lnTo>
                    <a:lnTo>
                      <a:pt x="6822" y="97457"/>
                    </a:lnTo>
                    <a:lnTo>
                      <a:pt x="6856" y="97373"/>
                    </a:lnTo>
                    <a:lnTo>
                      <a:pt x="6873" y="97289"/>
                    </a:lnTo>
                    <a:lnTo>
                      <a:pt x="6890" y="97205"/>
                    </a:lnTo>
                    <a:lnTo>
                      <a:pt x="6923" y="97121"/>
                    </a:lnTo>
                    <a:lnTo>
                      <a:pt x="6940" y="97037"/>
                    </a:lnTo>
                    <a:lnTo>
                      <a:pt x="6974" y="96953"/>
                    </a:lnTo>
                    <a:lnTo>
                      <a:pt x="6990" y="96853"/>
                    </a:lnTo>
                    <a:lnTo>
                      <a:pt x="7007" y="96769"/>
                    </a:lnTo>
                    <a:lnTo>
                      <a:pt x="7041" y="96685"/>
                    </a:lnTo>
                    <a:lnTo>
                      <a:pt x="7058" y="96601"/>
                    </a:lnTo>
                    <a:lnTo>
                      <a:pt x="7091" y="96516"/>
                    </a:lnTo>
                    <a:lnTo>
                      <a:pt x="7108" y="96432"/>
                    </a:lnTo>
                    <a:lnTo>
                      <a:pt x="7125" y="96348"/>
                    </a:lnTo>
                    <a:lnTo>
                      <a:pt x="7158" y="96264"/>
                    </a:lnTo>
                    <a:lnTo>
                      <a:pt x="7175" y="96180"/>
                    </a:lnTo>
                    <a:lnTo>
                      <a:pt x="7209" y="96096"/>
                    </a:lnTo>
                    <a:lnTo>
                      <a:pt x="7226" y="96029"/>
                    </a:lnTo>
                    <a:lnTo>
                      <a:pt x="7242" y="95945"/>
                    </a:lnTo>
                    <a:lnTo>
                      <a:pt x="7276" y="95861"/>
                    </a:lnTo>
                    <a:lnTo>
                      <a:pt x="7293" y="95777"/>
                    </a:lnTo>
                    <a:lnTo>
                      <a:pt x="7326" y="95693"/>
                    </a:lnTo>
                    <a:lnTo>
                      <a:pt x="7343" y="95609"/>
                    </a:lnTo>
                    <a:lnTo>
                      <a:pt x="7360" y="95525"/>
                    </a:lnTo>
                    <a:lnTo>
                      <a:pt x="7394" y="95441"/>
                    </a:lnTo>
                    <a:lnTo>
                      <a:pt x="7410" y="95357"/>
                    </a:lnTo>
                    <a:lnTo>
                      <a:pt x="7444" y="95273"/>
                    </a:lnTo>
                    <a:lnTo>
                      <a:pt x="7461" y="95189"/>
                    </a:lnTo>
                    <a:lnTo>
                      <a:pt x="7478" y="95105"/>
                    </a:lnTo>
                    <a:lnTo>
                      <a:pt x="7511" y="95038"/>
                    </a:lnTo>
                    <a:lnTo>
                      <a:pt x="7528" y="94954"/>
                    </a:lnTo>
                    <a:lnTo>
                      <a:pt x="7545" y="94870"/>
                    </a:lnTo>
                    <a:lnTo>
                      <a:pt x="7578" y="94786"/>
                    </a:lnTo>
                    <a:lnTo>
                      <a:pt x="7595" y="94702"/>
                    </a:lnTo>
                    <a:lnTo>
                      <a:pt x="7629" y="94618"/>
                    </a:lnTo>
                    <a:lnTo>
                      <a:pt x="7646" y="94534"/>
                    </a:lnTo>
                    <a:lnTo>
                      <a:pt x="7662" y="94467"/>
                    </a:lnTo>
                    <a:lnTo>
                      <a:pt x="7696" y="94383"/>
                    </a:lnTo>
                    <a:lnTo>
                      <a:pt x="7713" y="94298"/>
                    </a:lnTo>
                    <a:lnTo>
                      <a:pt x="7746" y="94214"/>
                    </a:lnTo>
                    <a:lnTo>
                      <a:pt x="7763" y="94130"/>
                    </a:lnTo>
                    <a:lnTo>
                      <a:pt x="7780" y="94063"/>
                    </a:lnTo>
                    <a:lnTo>
                      <a:pt x="7814" y="93979"/>
                    </a:lnTo>
                    <a:lnTo>
                      <a:pt x="7830" y="93895"/>
                    </a:lnTo>
                    <a:lnTo>
                      <a:pt x="7864" y="93811"/>
                    </a:lnTo>
                    <a:lnTo>
                      <a:pt x="7881" y="93744"/>
                    </a:lnTo>
                    <a:lnTo>
                      <a:pt x="7898" y="93660"/>
                    </a:lnTo>
                    <a:lnTo>
                      <a:pt x="7931" y="93576"/>
                    </a:lnTo>
                    <a:lnTo>
                      <a:pt x="7948" y="93492"/>
                    </a:lnTo>
                    <a:lnTo>
                      <a:pt x="7982" y="93425"/>
                    </a:lnTo>
                    <a:lnTo>
                      <a:pt x="7999" y="93341"/>
                    </a:lnTo>
                    <a:lnTo>
                      <a:pt x="8015" y="93257"/>
                    </a:lnTo>
                    <a:lnTo>
                      <a:pt x="8049" y="93173"/>
                    </a:lnTo>
                    <a:lnTo>
                      <a:pt x="8066" y="93105"/>
                    </a:lnTo>
                    <a:lnTo>
                      <a:pt x="8099" y="93021"/>
                    </a:lnTo>
                    <a:lnTo>
                      <a:pt x="8116" y="92937"/>
                    </a:lnTo>
                    <a:lnTo>
                      <a:pt x="8133" y="92870"/>
                    </a:lnTo>
                    <a:lnTo>
                      <a:pt x="8167" y="92786"/>
                    </a:lnTo>
                    <a:lnTo>
                      <a:pt x="8183" y="92702"/>
                    </a:lnTo>
                    <a:lnTo>
                      <a:pt x="8217" y="92635"/>
                    </a:lnTo>
                    <a:lnTo>
                      <a:pt x="8234" y="92551"/>
                    </a:lnTo>
                    <a:lnTo>
                      <a:pt x="8251" y="92467"/>
                    </a:lnTo>
                    <a:lnTo>
                      <a:pt x="8284" y="92400"/>
                    </a:lnTo>
                    <a:lnTo>
                      <a:pt x="8301" y="92316"/>
                    </a:lnTo>
                    <a:lnTo>
                      <a:pt x="8335" y="92249"/>
                    </a:lnTo>
                    <a:lnTo>
                      <a:pt x="8351" y="92165"/>
                    </a:lnTo>
                    <a:lnTo>
                      <a:pt x="8368" y="92081"/>
                    </a:lnTo>
                    <a:lnTo>
                      <a:pt x="8402" y="92013"/>
                    </a:lnTo>
                    <a:lnTo>
                      <a:pt x="8419" y="91929"/>
                    </a:lnTo>
                    <a:lnTo>
                      <a:pt x="8452" y="91862"/>
                    </a:lnTo>
                    <a:lnTo>
                      <a:pt x="8469" y="91778"/>
                    </a:lnTo>
                    <a:lnTo>
                      <a:pt x="8486" y="91694"/>
                    </a:lnTo>
                    <a:lnTo>
                      <a:pt x="8519" y="91627"/>
                    </a:lnTo>
                    <a:lnTo>
                      <a:pt x="8536" y="91543"/>
                    </a:lnTo>
                    <a:lnTo>
                      <a:pt x="8570" y="91476"/>
                    </a:lnTo>
                    <a:lnTo>
                      <a:pt x="8587" y="91392"/>
                    </a:lnTo>
                    <a:lnTo>
                      <a:pt x="8603" y="91324"/>
                    </a:lnTo>
                    <a:lnTo>
                      <a:pt x="8637" y="91240"/>
                    </a:lnTo>
                    <a:lnTo>
                      <a:pt x="8654" y="91173"/>
                    </a:lnTo>
                    <a:lnTo>
                      <a:pt x="8687" y="91089"/>
                    </a:lnTo>
                    <a:lnTo>
                      <a:pt x="8704" y="91005"/>
                    </a:lnTo>
                    <a:lnTo>
                      <a:pt x="8721" y="90938"/>
                    </a:lnTo>
                    <a:lnTo>
                      <a:pt x="8755" y="90854"/>
                    </a:lnTo>
                    <a:lnTo>
                      <a:pt x="8771" y="90787"/>
                    </a:lnTo>
                    <a:lnTo>
                      <a:pt x="8805" y="90703"/>
                    </a:lnTo>
                    <a:lnTo>
                      <a:pt x="8822" y="90635"/>
                    </a:lnTo>
                    <a:lnTo>
                      <a:pt x="8839" y="90568"/>
                    </a:lnTo>
                    <a:lnTo>
                      <a:pt x="8872" y="90484"/>
                    </a:lnTo>
                    <a:lnTo>
                      <a:pt x="8889" y="90417"/>
                    </a:lnTo>
                    <a:lnTo>
                      <a:pt x="8906" y="90333"/>
                    </a:lnTo>
                    <a:lnTo>
                      <a:pt x="8939" y="90266"/>
                    </a:lnTo>
                    <a:lnTo>
                      <a:pt x="8956" y="90182"/>
                    </a:lnTo>
                    <a:lnTo>
                      <a:pt x="8990" y="90115"/>
                    </a:lnTo>
                    <a:lnTo>
                      <a:pt x="9007" y="90031"/>
                    </a:lnTo>
                    <a:lnTo>
                      <a:pt x="9024" y="89963"/>
                    </a:lnTo>
                    <a:lnTo>
                      <a:pt x="9057" y="89879"/>
                    </a:lnTo>
                    <a:lnTo>
                      <a:pt x="9074" y="89812"/>
                    </a:lnTo>
                    <a:lnTo>
                      <a:pt x="9108" y="89745"/>
                    </a:lnTo>
                    <a:lnTo>
                      <a:pt x="9124" y="89661"/>
                    </a:lnTo>
                    <a:lnTo>
                      <a:pt x="9141" y="89594"/>
                    </a:lnTo>
                    <a:lnTo>
                      <a:pt x="9175" y="89510"/>
                    </a:lnTo>
                    <a:lnTo>
                      <a:pt x="9192" y="89442"/>
                    </a:lnTo>
                    <a:lnTo>
                      <a:pt x="9225" y="89375"/>
                    </a:lnTo>
                    <a:lnTo>
                      <a:pt x="9242" y="89291"/>
                    </a:lnTo>
                    <a:lnTo>
                      <a:pt x="9259" y="89224"/>
                    </a:lnTo>
                    <a:lnTo>
                      <a:pt x="9292" y="89157"/>
                    </a:lnTo>
                    <a:lnTo>
                      <a:pt x="9309" y="89073"/>
                    </a:lnTo>
                    <a:lnTo>
                      <a:pt x="9343" y="89006"/>
                    </a:lnTo>
                    <a:lnTo>
                      <a:pt x="9360" y="88938"/>
                    </a:lnTo>
                    <a:lnTo>
                      <a:pt x="9376" y="88854"/>
                    </a:lnTo>
                    <a:lnTo>
                      <a:pt x="9410" y="88787"/>
                    </a:lnTo>
                    <a:lnTo>
                      <a:pt x="9427" y="88720"/>
                    </a:lnTo>
                    <a:lnTo>
                      <a:pt x="9460" y="88636"/>
                    </a:lnTo>
                    <a:lnTo>
                      <a:pt x="9477" y="88569"/>
                    </a:lnTo>
                    <a:lnTo>
                      <a:pt x="9494" y="88501"/>
                    </a:lnTo>
                    <a:lnTo>
                      <a:pt x="9528" y="88417"/>
                    </a:lnTo>
                    <a:lnTo>
                      <a:pt x="9544" y="88350"/>
                    </a:lnTo>
                    <a:lnTo>
                      <a:pt x="9578" y="88283"/>
                    </a:lnTo>
                    <a:lnTo>
                      <a:pt x="9595" y="88199"/>
                    </a:lnTo>
                    <a:lnTo>
                      <a:pt x="9612" y="88132"/>
                    </a:lnTo>
                    <a:lnTo>
                      <a:pt x="9645" y="88065"/>
                    </a:lnTo>
                    <a:lnTo>
                      <a:pt x="9662" y="87997"/>
                    </a:lnTo>
                    <a:lnTo>
                      <a:pt x="9679" y="87930"/>
                    </a:lnTo>
                    <a:lnTo>
                      <a:pt x="9712" y="87846"/>
                    </a:lnTo>
                    <a:lnTo>
                      <a:pt x="9729" y="87779"/>
                    </a:lnTo>
                    <a:lnTo>
                      <a:pt x="9763" y="87712"/>
                    </a:lnTo>
                    <a:lnTo>
                      <a:pt x="9780" y="87645"/>
                    </a:lnTo>
                    <a:lnTo>
                      <a:pt x="9796" y="87561"/>
                    </a:lnTo>
                    <a:lnTo>
                      <a:pt x="9830" y="87493"/>
                    </a:lnTo>
                    <a:lnTo>
                      <a:pt x="9847" y="87426"/>
                    </a:lnTo>
                    <a:lnTo>
                      <a:pt x="9880" y="87359"/>
                    </a:lnTo>
                    <a:lnTo>
                      <a:pt x="9897" y="87292"/>
                    </a:lnTo>
                    <a:lnTo>
                      <a:pt x="9914" y="87208"/>
                    </a:lnTo>
                    <a:lnTo>
                      <a:pt x="9948" y="87140"/>
                    </a:lnTo>
                    <a:lnTo>
                      <a:pt x="9964" y="87073"/>
                    </a:lnTo>
                    <a:lnTo>
                      <a:pt x="9998" y="87006"/>
                    </a:lnTo>
                    <a:lnTo>
                      <a:pt x="10015" y="86939"/>
                    </a:lnTo>
                    <a:lnTo>
                      <a:pt x="10032" y="86855"/>
                    </a:lnTo>
                    <a:lnTo>
                      <a:pt x="10065" y="86788"/>
                    </a:lnTo>
                    <a:lnTo>
                      <a:pt x="10082" y="86720"/>
                    </a:lnTo>
                    <a:lnTo>
                      <a:pt x="10116" y="86653"/>
                    </a:lnTo>
                    <a:lnTo>
                      <a:pt x="10132" y="86586"/>
                    </a:lnTo>
                    <a:lnTo>
                      <a:pt x="10149" y="86519"/>
                    </a:lnTo>
                    <a:lnTo>
                      <a:pt x="10183" y="86452"/>
                    </a:lnTo>
                    <a:lnTo>
                      <a:pt x="10200" y="86367"/>
                    </a:lnTo>
                    <a:lnTo>
                      <a:pt x="10233" y="86300"/>
                    </a:lnTo>
                    <a:lnTo>
                      <a:pt x="10250" y="86233"/>
                    </a:lnTo>
                    <a:lnTo>
                      <a:pt x="10267" y="86166"/>
                    </a:lnTo>
                    <a:lnTo>
                      <a:pt x="10301" y="86099"/>
                    </a:lnTo>
                    <a:lnTo>
                      <a:pt x="10317" y="86031"/>
                    </a:lnTo>
                    <a:lnTo>
                      <a:pt x="10351" y="85964"/>
                    </a:lnTo>
                    <a:lnTo>
                      <a:pt x="10368" y="85897"/>
                    </a:lnTo>
                    <a:lnTo>
                      <a:pt x="10385" y="85830"/>
                    </a:lnTo>
                    <a:lnTo>
                      <a:pt x="10418" y="85763"/>
                    </a:lnTo>
                    <a:lnTo>
                      <a:pt x="10435" y="85679"/>
                    </a:lnTo>
                    <a:lnTo>
                      <a:pt x="10469" y="85628"/>
                    </a:lnTo>
                    <a:lnTo>
                      <a:pt x="10485" y="85544"/>
                    </a:lnTo>
                    <a:lnTo>
                      <a:pt x="10502" y="85477"/>
                    </a:lnTo>
                    <a:lnTo>
                      <a:pt x="10536" y="85410"/>
                    </a:lnTo>
                    <a:lnTo>
                      <a:pt x="10553" y="85343"/>
                    </a:lnTo>
                    <a:lnTo>
                      <a:pt x="10586" y="85275"/>
                    </a:lnTo>
                    <a:lnTo>
                      <a:pt x="10603" y="85208"/>
                    </a:lnTo>
                    <a:lnTo>
                      <a:pt x="10620" y="85141"/>
                    </a:lnTo>
                    <a:lnTo>
                      <a:pt x="10653" y="85074"/>
                    </a:lnTo>
                    <a:lnTo>
                      <a:pt x="10670" y="85006"/>
                    </a:lnTo>
                    <a:lnTo>
                      <a:pt x="10687" y="84939"/>
                    </a:lnTo>
                    <a:lnTo>
                      <a:pt x="10721" y="84872"/>
                    </a:lnTo>
                    <a:lnTo>
                      <a:pt x="10737" y="84805"/>
                    </a:lnTo>
                    <a:lnTo>
                      <a:pt x="10771" y="84738"/>
                    </a:lnTo>
                    <a:lnTo>
                      <a:pt x="10788" y="84670"/>
                    </a:lnTo>
                    <a:lnTo>
                      <a:pt x="10805" y="84603"/>
                    </a:lnTo>
                    <a:lnTo>
                      <a:pt x="10838" y="84536"/>
                    </a:lnTo>
                    <a:lnTo>
                      <a:pt x="10855" y="84469"/>
                    </a:lnTo>
                    <a:lnTo>
                      <a:pt x="10889" y="84402"/>
                    </a:lnTo>
                    <a:lnTo>
                      <a:pt x="10905" y="84334"/>
                    </a:lnTo>
                    <a:lnTo>
                      <a:pt x="10922" y="84267"/>
                    </a:lnTo>
                    <a:lnTo>
                      <a:pt x="10956" y="84217"/>
                    </a:lnTo>
                    <a:lnTo>
                      <a:pt x="10973" y="84149"/>
                    </a:lnTo>
                    <a:lnTo>
                      <a:pt x="11006" y="84082"/>
                    </a:lnTo>
                    <a:lnTo>
                      <a:pt x="11023" y="84015"/>
                    </a:lnTo>
                    <a:lnTo>
                      <a:pt x="11040" y="83948"/>
                    </a:lnTo>
                    <a:lnTo>
                      <a:pt x="11073" y="83881"/>
                    </a:lnTo>
                    <a:lnTo>
                      <a:pt x="11090" y="83813"/>
                    </a:lnTo>
                    <a:lnTo>
                      <a:pt x="11124" y="83746"/>
                    </a:lnTo>
                    <a:lnTo>
                      <a:pt x="11141" y="83679"/>
                    </a:lnTo>
                    <a:lnTo>
                      <a:pt x="11157" y="83612"/>
                    </a:lnTo>
                    <a:lnTo>
                      <a:pt x="11191" y="83545"/>
                    </a:lnTo>
                    <a:lnTo>
                      <a:pt x="11208" y="83477"/>
                    </a:lnTo>
                    <a:lnTo>
                      <a:pt x="11241" y="83427"/>
                    </a:lnTo>
                    <a:lnTo>
                      <a:pt x="11258" y="83360"/>
                    </a:lnTo>
                    <a:lnTo>
                      <a:pt x="11275" y="83293"/>
                    </a:lnTo>
                    <a:lnTo>
                      <a:pt x="11309" y="83225"/>
                    </a:lnTo>
                    <a:lnTo>
                      <a:pt x="11326" y="83158"/>
                    </a:lnTo>
                    <a:lnTo>
                      <a:pt x="11359" y="83091"/>
                    </a:lnTo>
                    <a:lnTo>
                      <a:pt x="11376" y="83024"/>
                    </a:lnTo>
                    <a:lnTo>
                      <a:pt x="11393" y="82973"/>
                    </a:lnTo>
                    <a:lnTo>
                      <a:pt x="11426" y="82906"/>
                    </a:lnTo>
                    <a:lnTo>
                      <a:pt x="11443" y="82839"/>
                    </a:lnTo>
                    <a:lnTo>
                      <a:pt x="11477" y="82772"/>
                    </a:lnTo>
                    <a:lnTo>
                      <a:pt x="11494" y="82704"/>
                    </a:lnTo>
                    <a:lnTo>
                      <a:pt x="11510" y="82637"/>
                    </a:lnTo>
                    <a:lnTo>
                      <a:pt x="11544" y="82587"/>
                    </a:lnTo>
                    <a:lnTo>
                      <a:pt x="11561" y="82520"/>
                    </a:lnTo>
                    <a:lnTo>
                      <a:pt x="11594" y="82452"/>
                    </a:lnTo>
                    <a:lnTo>
                      <a:pt x="11611" y="82385"/>
                    </a:lnTo>
                    <a:lnTo>
                      <a:pt x="11628" y="82318"/>
                    </a:lnTo>
                    <a:lnTo>
                      <a:pt x="11662" y="82268"/>
                    </a:lnTo>
                    <a:lnTo>
                      <a:pt x="11678" y="82200"/>
                    </a:lnTo>
                    <a:lnTo>
                      <a:pt x="11695" y="82133"/>
                    </a:lnTo>
                    <a:lnTo>
                      <a:pt x="11729" y="82066"/>
                    </a:lnTo>
                    <a:lnTo>
                      <a:pt x="11746" y="82016"/>
                    </a:lnTo>
                    <a:lnTo>
                      <a:pt x="11779" y="81948"/>
                    </a:lnTo>
                    <a:lnTo>
                      <a:pt x="11796" y="81881"/>
                    </a:lnTo>
                    <a:lnTo>
                      <a:pt x="11813" y="81814"/>
                    </a:lnTo>
                    <a:lnTo>
                      <a:pt x="11846" y="81763"/>
                    </a:lnTo>
                    <a:lnTo>
                      <a:pt x="11863" y="81696"/>
                    </a:lnTo>
                    <a:lnTo>
                      <a:pt x="11897" y="81629"/>
                    </a:lnTo>
                    <a:lnTo>
                      <a:pt x="11914" y="81562"/>
                    </a:lnTo>
                    <a:lnTo>
                      <a:pt x="11930" y="81511"/>
                    </a:lnTo>
                    <a:lnTo>
                      <a:pt x="11964" y="81444"/>
                    </a:lnTo>
                    <a:lnTo>
                      <a:pt x="11981" y="81377"/>
                    </a:lnTo>
                    <a:lnTo>
                      <a:pt x="12014" y="81310"/>
                    </a:lnTo>
                    <a:lnTo>
                      <a:pt x="12031" y="81259"/>
                    </a:lnTo>
                    <a:lnTo>
                      <a:pt x="12048" y="81192"/>
                    </a:lnTo>
                    <a:lnTo>
                      <a:pt x="12082" y="81125"/>
                    </a:lnTo>
                    <a:lnTo>
                      <a:pt x="12098" y="81058"/>
                    </a:lnTo>
                    <a:lnTo>
                      <a:pt x="12132" y="81007"/>
                    </a:lnTo>
                    <a:lnTo>
                      <a:pt x="12149" y="80940"/>
                    </a:lnTo>
                    <a:lnTo>
                      <a:pt x="12166" y="80873"/>
                    </a:lnTo>
                    <a:lnTo>
                      <a:pt x="12199" y="80823"/>
                    </a:lnTo>
                    <a:lnTo>
                      <a:pt x="12216" y="80755"/>
                    </a:lnTo>
                    <a:lnTo>
                      <a:pt x="12250" y="80705"/>
                    </a:lnTo>
                    <a:lnTo>
                      <a:pt x="12266" y="80638"/>
                    </a:lnTo>
                    <a:lnTo>
                      <a:pt x="12283" y="80570"/>
                    </a:lnTo>
                    <a:lnTo>
                      <a:pt x="12317" y="80520"/>
                    </a:lnTo>
                    <a:lnTo>
                      <a:pt x="12334" y="80453"/>
                    </a:lnTo>
                    <a:lnTo>
                      <a:pt x="12367" y="80386"/>
                    </a:lnTo>
                    <a:lnTo>
                      <a:pt x="12384" y="80335"/>
                    </a:lnTo>
                    <a:lnTo>
                      <a:pt x="12401" y="80268"/>
                    </a:lnTo>
                    <a:lnTo>
                      <a:pt x="12435" y="80201"/>
                    </a:lnTo>
                    <a:lnTo>
                      <a:pt x="12451" y="80150"/>
                    </a:lnTo>
                    <a:lnTo>
                      <a:pt x="12485" y="80083"/>
                    </a:lnTo>
                    <a:lnTo>
                      <a:pt x="12502" y="80033"/>
                    </a:lnTo>
                    <a:lnTo>
                      <a:pt x="12519" y="79966"/>
                    </a:lnTo>
                    <a:lnTo>
                      <a:pt x="12552" y="79898"/>
                    </a:lnTo>
                    <a:lnTo>
                      <a:pt x="12569" y="79848"/>
                    </a:lnTo>
                    <a:lnTo>
                      <a:pt x="12586" y="79781"/>
                    </a:lnTo>
                    <a:lnTo>
                      <a:pt x="12619" y="79730"/>
                    </a:lnTo>
                    <a:lnTo>
                      <a:pt x="12636" y="79663"/>
                    </a:lnTo>
                    <a:lnTo>
                      <a:pt x="12670" y="79596"/>
                    </a:lnTo>
                    <a:lnTo>
                      <a:pt x="12687" y="79545"/>
                    </a:lnTo>
                    <a:lnTo>
                      <a:pt x="12703" y="79478"/>
                    </a:lnTo>
                    <a:lnTo>
                      <a:pt x="12737" y="79428"/>
                    </a:lnTo>
                    <a:lnTo>
                      <a:pt x="12754" y="79361"/>
                    </a:lnTo>
                    <a:lnTo>
                      <a:pt x="12787" y="79310"/>
                    </a:lnTo>
                    <a:lnTo>
                      <a:pt x="12804" y="79243"/>
                    </a:lnTo>
                    <a:lnTo>
                      <a:pt x="12821" y="79176"/>
                    </a:lnTo>
                    <a:lnTo>
                      <a:pt x="12855" y="79125"/>
                    </a:lnTo>
                    <a:lnTo>
                      <a:pt x="12871" y="79058"/>
                    </a:lnTo>
                    <a:lnTo>
                      <a:pt x="12905" y="79008"/>
                    </a:lnTo>
                    <a:lnTo>
                      <a:pt x="12922" y="78941"/>
                    </a:lnTo>
                    <a:lnTo>
                      <a:pt x="12939" y="78890"/>
                    </a:lnTo>
                    <a:lnTo>
                      <a:pt x="12972" y="78823"/>
                    </a:lnTo>
                    <a:lnTo>
                      <a:pt x="12989" y="78773"/>
                    </a:lnTo>
                    <a:lnTo>
                      <a:pt x="13023" y="78705"/>
                    </a:lnTo>
                    <a:lnTo>
                      <a:pt x="13039" y="78655"/>
                    </a:lnTo>
                    <a:lnTo>
                      <a:pt x="13056" y="78588"/>
                    </a:lnTo>
                    <a:lnTo>
                      <a:pt x="13090" y="78537"/>
                    </a:lnTo>
                    <a:lnTo>
                      <a:pt x="13107" y="78470"/>
                    </a:lnTo>
                    <a:lnTo>
                      <a:pt x="13140" y="78420"/>
                    </a:lnTo>
                    <a:lnTo>
                      <a:pt x="13157" y="78352"/>
                    </a:lnTo>
                    <a:lnTo>
                      <a:pt x="13174" y="78302"/>
                    </a:lnTo>
                    <a:lnTo>
                      <a:pt x="13207" y="78235"/>
                    </a:lnTo>
                    <a:lnTo>
                      <a:pt x="13224" y="78184"/>
                    </a:lnTo>
                    <a:lnTo>
                      <a:pt x="13258" y="78117"/>
                    </a:lnTo>
                    <a:lnTo>
                      <a:pt x="13275" y="78067"/>
                    </a:lnTo>
                    <a:lnTo>
                      <a:pt x="13291" y="78016"/>
                    </a:lnTo>
                    <a:lnTo>
                      <a:pt x="13325" y="77949"/>
                    </a:lnTo>
                    <a:lnTo>
                      <a:pt x="13342" y="77882"/>
                    </a:lnTo>
                    <a:lnTo>
                      <a:pt x="13375" y="77832"/>
                    </a:lnTo>
                    <a:lnTo>
                      <a:pt x="13392" y="77781"/>
                    </a:lnTo>
                    <a:lnTo>
                      <a:pt x="13409" y="77714"/>
                    </a:lnTo>
                    <a:lnTo>
                      <a:pt x="13443" y="77664"/>
                    </a:lnTo>
                    <a:lnTo>
                      <a:pt x="13459" y="77596"/>
                    </a:lnTo>
                    <a:lnTo>
                      <a:pt x="13493" y="77546"/>
                    </a:lnTo>
                    <a:lnTo>
                      <a:pt x="13510" y="77496"/>
                    </a:lnTo>
                    <a:lnTo>
                      <a:pt x="13527" y="77428"/>
                    </a:lnTo>
                    <a:lnTo>
                      <a:pt x="13560" y="77378"/>
                    </a:lnTo>
                    <a:lnTo>
                      <a:pt x="13577" y="77311"/>
                    </a:lnTo>
                    <a:lnTo>
                      <a:pt x="13611" y="77260"/>
                    </a:lnTo>
                    <a:lnTo>
                      <a:pt x="13628" y="77210"/>
                    </a:lnTo>
                    <a:lnTo>
                      <a:pt x="13644" y="77143"/>
                    </a:lnTo>
                    <a:lnTo>
                      <a:pt x="13678" y="77092"/>
                    </a:lnTo>
                    <a:lnTo>
                      <a:pt x="13695" y="77025"/>
                    </a:lnTo>
                    <a:lnTo>
                      <a:pt x="13712" y="76975"/>
                    </a:lnTo>
                    <a:lnTo>
                      <a:pt x="13745" y="76924"/>
                    </a:lnTo>
                    <a:lnTo>
                      <a:pt x="13762" y="76857"/>
                    </a:lnTo>
                    <a:lnTo>
                      <a:pt x="13796" y="76807"/>
                    </a:lnTo>
                    <a:lnTo>
                      <a:pt x="13812" y="76756"/>
                    </a:lnTo>
                    <a:lnTo>
                      <a:pt x="13829" y="76689"/>
                    </a:lnTo>
                    <a:lnTo>
                      <a:pt x="13863" y="76639"/>
                    </a:lnTo>
                    <a:lnTo>
                      <a:pt x="13880" y="76571"/>
                    </a:lnTo>
                    <a:lnTo>
                      <a:pt x="13913" y="76521"/>
                    </a:lnTo>
                    <a:lnTo>
                      <a:pt x="13930" y="76471"/>
                    </a:lnTo>
                    <a:lnTo>
                      <a:pt x="13947" y="76403"/>
                    </a:lnTo>
                    <a:lnTo>
                      <a:pt x="13980" y="76353"/>
                    </a:lnTo>
                    <a:lnTo>
                      <a:pt x="13997" y="76302"/>
                    </a:lnTo>
                    <a:lnTo>
                      <a:pt x="14031" y="76235"/>
                    </a:lnTo>
                    <a:lnTo>
                      <a:pt x="14048" y="76185"/>
                    </a:lnTo>
                    <a:lnTo>
                      <a:pt x="14064" y="76134"/>
                    </a:lnTo>
                    <a:lnTo>
                      <a:pt x="14098" y="76084"/>
                    </a:lnTo>
                    <a:lnTo>
                      <a:pt x="14115" y="76017"/>
                    </a:lnTo>
                    <a:lnTo>
                      <a:pt x="14148" y="75966"/>
                    </a:lnTo>
                    <a:lnTo>
                      <a:pt x="14165" y="75916"/>
                    </a:lnTo>
                    <a:lnTo>
                      <a:pt x="14182" y="75849"/>
                    </a:lnTo>
                    <a:lnTo>
                      <a:pt x="14216" y="75798"/>
                    </a:lnTo>
                    <a:lnTo>
                      <a:pt x="14232" y="75748"/>
                    </a:lnTo>
                    <a:lnTo>
                      <a:pt x="14266" y="75681"/>
                    </a:lnTo>
                    <a:lnTo>
                      <a:pt x="14283" y="75630"/>
                    </a:lnTo>
                    <a:lnTo>
                      <a:pt x="14300" y="75580"/>
                    </a:lnTo>
                    <a:lnTo>
                      <a:pt x="14333" y="75530"/>
                    </a:lnTo>
                    <a:lnTo>
                      <a:pt x="14350" y="75462"/>
                    </a:lnTo>
                    <a:lnTo>
                      <a:pt x="14384" y="75412"/>
                    </a:lnTo>
                    <a:lnTo>
                      <a:pt x="14400" y="75362"/>
                    </a:lnTo>
                    <a:lnTo>
                      <a:pt x="14417" y="75311"/>
                    </a:lnTo>
                    <a:lnTo>
                      <a:pt x="14451" y="75244"/>
                    </a:lnTo>
                    <a:lnTo>
                      <a:pt x="14468" y="75194"/>
                    </a:lnTo>
                    <a:lnTo>
                      <a:pt x="14501" y="75143"/>
                    </a:lnTo>
                    <a:lnTo>
                      <a:pt x="14518" y="75093"/>
                    </a:lnTo>
                    <a:lnTo>
                      <a:pt x="14535" y="75025"/>
                    </a:lnTo>
                    <a:lnTo>
                      <a:pt x="14568" y="74975"/>
                    </a:lnTo>
                    <a:lnTo>
                      <a:pt x="14585" y="74925"/>
                    </a:lnTo>
                    <a:lnTo>
                      <a:pt x="14602" y="74874"/>
                    </a:lnTo>
                    <a:lnTo>
                      <a:pt x="14636" y="74807"/>
                    </a:lnTo>
                    <a:lnTo>
                      <a:pt x="14652" y="74757"/>
                    </a:lnTo>
                    <a:lnTo>
                      <a:pt x="14686" y="74706"/>
                    </a:lnTo>
                    <a:lnTo>
                      <a:pt x="14703" y="74656"/>
                    </a:lnTo>
                    <a:lnTo>
                      <a:pt x="14720" y="74605"/>
                    </a:lnTo>
                    <a:lnTo>
                      <a:pt x="14753" y="74538"/>
                    </a:lnTo>
                    <a:lnTo>
                      <a:pt x="14770" y="74488"/>
                    </a:lnTo>
                    <a:lnTo>
                      <a:pt x="14804" y="74437"/>
                    </a:lnTo>
                    <a:lnTo>
                      <a:pt x="14821" y="74387"/>
                    </a:lnTo>
                    <a:lnTo>
                      <a:pt x="14837" y="74337"/>
                    </a:lnTo>
                    <a:lnTo>
                      <a:pt x="14871" y="74286"/>
                    </a:lnTo>
                    <a:lnTo>
                      <a:pt x="14888" y="74219"/>
                    </a:lnTo>
                    <a:lnTo>
                      <a:pt x="14921" y="74169"/>
                    </a:lnTo>
                    <a:lnTo>
                      <a:pt x="14938" y="74118"/>
                    </a:lnTo>
                    <a:lnTo>
                      <a:pt x="14955" y="74068"/>
                    </a:lnTo>
                    <a:lnTo>
                      <a:pt x="14989" y="74017"/>
                    </a:lnTo>
                    <a:lnTo>
                      <a:pt x="15005" y="73967"/>
                    </a:lnTo>
                    <a:lnTo>
                      <a:pt x="15039" y="73900"/>
                    </a:lnTo>
                    <a:lnTo>
                      <a:pt x="15056" y="73849"/>
                    </a:lnTo>
                    <a:lnTo>
                      <a:pt x="15073" y="73799"/>
                    </a:lnTo>
                    <a:lnTo>
                      <a:pt x="15106" y="73748"/>
                    </a:lnTo>
                    <a:lnTo>
                      <a:pt x="15123" y="73698"/>
                    </a:lnTo>
                    <a:lnTo>
                      <a:pt x="15157" y="73648"/>
                    </a:lnTo>
                    <a:lnTo>
                      <a:pt x="15173" y="73597"/>
                    </a:lnTo>
                    <a:lnTo>
                      <a:pt x="15190" y="73530"/>
                    </a:lnTo>
                    <a:lnTo>
                      <a:pt x="15224" y="73480"/>
                    </a:lnTo>
                    <a:lnTo>
                      <a:pt x="15241" y="73429"/>
                    </a:lnTo>
                    <a:lnTo>
                      <a:pt x="15274" y="73379"/>
                    </a:lnTo>
                    <a:lnTo>
                      <a:pt x="15291" y="73328"/>
                    </a:lnTo>
                    <a:lnTo>
                      <a:pt x="15308" y="73278"/>
                    </a:lnTo>
                    <a:lnTo>
                      <a:pt x="15341" y="73228"/>
                    </a:lnTo>
                    <a:lnTo>
                      <a:pt x="15358" y="73177"/>
                    </a:lnTo>
                    <a:lnTo>
                      <a:pt x="15392" y="73127"/>
                    </a:lnTo>
                    <a:lnTo>
                      <a:pt x="15409" y="73060"/>
                    </a:lnTo>
                    <a:lnTo>
                      <a:pt x="15425" y="73009"/>
                    </a:lnTo>
                    <a:lnTo>
                      <a:pt x="15459" y="72959"/>
                    </a:lnTo>
                    <a:lnTo>
                      <a:pt x="15476" y="72908"/>
                    </a:lnTo>
                    <a:lnTo>
                      <a:pt x="15493" y="72858"/>
                    </a:lnTo>
                    <a:lnTo>
                      <a:pt x="15526" y="72807"/>
                    </a:lnTo>
                    <a:lnTo>
                      <a:pt x="15543" y="72757"/>
                    </a:lnTo>
                    <a:lnTo>
                      <a:pt x="15577" y="72707"/>
                    </a:lnTo>
                    <a:lnTo>
                      <a:pt x="15593" y="72656"/>
                    </a:lnTo>
                    <a:lnTo>
                      <a:pt x="15610" y="72606"/>
                    </a:lnTo>
                    <a:lnTo>
                      <a:pt x="15644" y="72555"/>
                    </a:lnTo>
                    <a:lnTo>
                      <a:pt x="15661" y="72505"/>
                    </a:lnTo>
                    <a:lnTo>
                      <a:pt x="15694" y="72455"/>
                    </a:lnTo>
                    <a:lnTo>
                      <a:pt x="15711" y="72404"/>
                    </a:lnTo>
                    <a:lnTo>
                      <a:pt x="15728" y="72354"/>
                    </a:lnTo>
                    <a:lnTo>
                      <a:pt x="15761" y="72303"/>
                    </a:lnTo>
                    <a:lnTo>
                      <a:pt x="15778" y="72236"/>
                    </a:lnTo>
                    <a:lnTo>
                      <a:pt x="15812" y="72186"/>
                    </a:lnTo>
                    <a:lnTo>
                      <a:pt x="15829" y="72135"/>
                    </a:lnTo>
                    <a:lnTo>
                      <a:pt x="15846" y="72085"/>
                    </a:lnTo>
                    <a:lnTo>
                      <a:pt x="15879" y="72035"/>
                    </a:lnTo>
                    <a:lnTo>
                      <a:pt x="15896" y="71984"/>
                    </a:lnTo>
                    <a:lnTo>
                      <a:pt x="15930" y="71934"/>
                    </a:lnTo>
                    <a:lnTo>
                      <a:pt x="15946" y="71883"/>
                    </a:lnTo>
                    <a:lnTo>
                      <a:pt x="15963" y="71833"/>
                    </a:lnTo>
                    <a:lnTo>
                      <a:pt x="15997" y="71782"/>
                    </a:lnTo>
                    <a:lnTo>
                      <a:pt x="16014" y="71732"/>
                    </a:lnTo>
                    <a:lnTo>
                      <a:pt x="16047" y="71682"/>
                    </a:lnTo>
                    <a:lnTo>
                      <a:pt x="16064" y="71631"/>
                    </a:lnTo>
                    <a:lnTo>
                      <a:pt x="16081" y="71581"/>
                    </a:lnTo>
                    <a:lnTo>
                      <a:pt x="16114" y="71530"/>
                    </a:lnTo>
                    <a:lnTo>
                      <a:pt x="16131" y="71480"/>
                    </a:lnTo>
                    <a:lnTo>
                      <a:pt x="16165" y="71430"/>
                    </a:lnTo>
                    <a:lnTo>
                      <a:pt x="16182" y="71379"/>
                    </a:lnTo>
                    <a:lnTo>
                      <a:pt x="16198" y="71346"/>
                    </a:lnTo>
                    <a:lnTo>
                      <a:pt x="16232" y="71295"/>
                    </a:lnTo>
                    <a:lnTo>
                      <a:pt x="16249" y="71245"/>
                    </a:lnTo>
                    <a:lnTo>
                      <a:pt x="16282" y="71194"/>
                    </a:lnTo>
                    <a:lnTo>
                      <a:pt x="16299" y="71144"/>
                    </a:lnTo>
                    <a:lnTo>
                      <a:pt x="16316" y="71094"/>
                    </a:lnTo>
                    <a:lnTo>
                      <a:pt x="16350" y="71043"/>
                    </a:lnTo>
                    <a:lnTo>
                      <a:pt x="16366" y="70993"/>
                    </a:lnTo>
                    <a:lnTo>
                      <a:pt x="16400" y="70942"/>
                    </a:lnTo>
                    <a:lnTo>
                      <a:pt x="16417" y="70892"/>
                    </a:lnTo>
                    <a:lnTo>
                      <a:pt x="16434" y="70842"/>
                    </a:lnTo>
                    <a:lnTo>
                      <a:pt x="16467" y="70791"/>
                    </a:lnTo>
                    <a:lnTo>
                      <a:pt x="16484" y="70741"/>
                    </a:lnTo>
                    <a:lnTo>
                      <a:pt x="16518" y="70690"/>
                    </a:lnTo>
                    <a:lnTo>
                      <a:pt x="16534" y="70640"/>
                    </a:lnTo>
                    <a:lnTo>
                      <a:pt x="16551" y="70589"/>
                    </a:lnTo>
                    <a:lnTo>
                      <a:pt x="16585" y="70539"/>
                    </a:lnTo>
                    <a:lnTo>
                      <a:pt x="16602" y="70505"/>
                    </a:lnTo>
                    <a:lnTo>
                      <a:pt x="16618" y="70455"/>
                    </a:lnTo>
                    <a:lnTo>
                      <a:pt x="16652" y="70405"/>
                    </a:lnTo>
                    <a:lnTo>
                      <a:pt x="16669" y="70354"/>
                    </a:lnTo>
                    <a:lnTo>
                      <a:pt x="16702" y="70304"/>
                    </a:lnTo>
                    <a:lnTo>
                      <a:pt x="16719" y="70253"/>
                    </a:lnTo>
                    <a:lnTo>
                      <a:pt x="16736" y="70203"/>
                    </a:lnTo>
                    <a:lnTo>
                      <a:pt x="16770" y="70153"/>
                    </a:lnTo>
                    <a:lnTo>
                      <a:pt x="16786" y="70102"/>
                    </a:lnTo>
                    <a:lnTo>
                      <a:pt x="16820" y="70069"/>
                    </a:lnTo>
                    <a:lnTo>
                      <a:pt x="16837" y="70018"/>
                    </a:lnTo>
                    <a:lnTo>
                      <a:pt x="16854" y="69968"/>
                    </a:lnTo>
                    <a:lnTo>
                      <a:pt x="16887" y="69917"/>
                    </a:lnTo>
                    <a:lnTo>
                      <a:pt x="16904" y="69867"/>
                    </a:lnTo>
                    <a:lnTo>
                      <a:pt x="16938" y="69817"/>
                    </a:lnTo>
                    <a:lnTo>
                      <a:pt x="16955" y="69766"/>
                    </a:lnTo>
                    <a:lnTo>
                      <a:pt x="16971" y="69716"/>
                    </a:lnTo>
                    <a:lnTo>
                      <a:pt x="17005" y="69682"/>
                    </a:lnTo>
                    <a:lnTo>
                      <a:pt x="17022" y="69632"/>
                    </a:lnTo>
                    <a:lnTo>
                      <a:pt x="17055" y="69581"/>
                    </a:lnTo>
                    <a:lnTo>
                      <a:pt x="17072" y="69531"/>
                    </a:lnTo>
                    <a:lnTo>
                      <a:pt x="17089" y="69480"/>
                    </a:lnTo>
                    <a:lnTo>
                      <a:pt x="17123" y="69430"/>
                    </a:lnTo>
                    <a:lnTo>
                      <a:pt x="17139" y="69396"/>
                    </a:lnTo>
                    <a:lnTo>
                      <a:pt x="17173" y="69346"/>
                    </a:lnTo>
                    <a:lnTo>
                      <a:pt x="17190" y="69296"/>
                    </a:lnTo>
                    <a:lnTo>
                      <a:pt x="17207" y="69245"/>
                    </a:lnTo>
                    <a:lnTo>
                      <a:pt x="17240" y="69195"/>
                    </a:lnTo>
                    <a:lnTo>
                      <a:pt x="17257" y="69144"/>
                    </a:lnTo>
                    <a:lnTo>
                      <a:pt x="17291" y="69111"/>
                    </a:lnTo>
                    <a:lnTo>
                      <a:pt x="17307" y="69060"/>
                    </a:lnTo>
                    <a:lnTo>
                      <a:pt x="17324" y="69010"/>
                    </a:lnTo>
                    <a:lnTo>
                      <a:pt x="17358" y="68960"/>
                    </a:lnTo>
                    <a:lnTo>
                      <a:pt x="17375" y="68909"/>
                    </a:lnTo>
                    <a:lnTo>
                      <a:pt x="17391" y="68876"/>
                    </a:lnTo>
                    <a:lnTo>
                      <a:pt x="17425" y="68825"/>
                    </a:lnTo>
                    <a:lnTo>
                      <a:pt x="17442" y="68775"/>
                    </a:lnTo>
                    <a:lnTo>
                      <a:pt x="17475" y="68724"/>
                    </a:lnTo>
                    <a:lnTo>
                      <a:pt x="17492" y="68674"/>
                    </a:lnTo>
                    <a:lnTo>
                      <a:pt x="17509" y="68640"/>
                    </a:lnTo>
                    <a:lnTo>
                      <a:pt x="17543" y="68590"/>
                    </a:lnTo>
                    <a:lnTo>
                      <a:pt x="17559" y="68540"/>
                    </a:lnTo>
                    <a:lnTo>
                      <a:pt x="17593" y="68489"/>
                    </a:lnTo>
                    <a:lnTo>
                      <a:pt x="17610" y="68456"/>
                    </a:lnTo>
                    <a:lnTo>
                      <a:pt x="17627" y="68405"/>
                    </a:lnTo>
                    <a:lnTo>
                      <a:pt x="17660" y="68355"/>
                    </a:lnTo>
                    <a:lnTo>
                      <a:pt x="17677" y="68304"/>
                    </a:lnTo>
                    <a:lnTo>
                      <a:pt x="17711" y="68271"/>
                    </a:lnTo>
                    <a:lnTo>
                      <a:pt x="17727" y="68220"/>
                    </a:lnTo>
                    <a:lnTo>
                      <a:pt x="17744" y="68170"/>
                    </a:lnTo>
                    <a:lnTo>
                      <a:pt x="17778" y="68119"/>
                    </a:lnTo>
                    <a:lnTo>
                      <a:pt x="17795" y="68086"/>
                    </a:lnTo>
                    <a:lnTo>
                      <a:pt x="17828" y="68035"/>
                    </a:lnTo>
                    <a:lnTo>
                      <a:pt x="17845" y="67985"/>
                    </a:lnTo>
                    <a:lnTo>
                      <a:pt x="17862" y="67935"/>
                    </a:lnTo>
                    <a:lnTo>
                      <a:pt x="17895" y="67901"/>
                    </a:lnTo>
                    <a:lnTo>
                      <a:pt x="17912" y="67851"/>
                    </a:lnTo>
                    <a:lnTo>
                      <a:pt x="17946" y="67800"/>
                    </a:lnTo>
                    <a:lnTo>
                      <a:pt x="17963" y="67750"/>
                    </a:lnTo>
                    <a:lnTo>
                      <a:pt x="17979" y="67716"/>
                    </a:lnTo>
                    <a:lnTo>
                      <a:pt x="18013" y="67666"/>
                    </a:lnTo>
                    <a:lnTo>
                      <a:pt x="18030" y="67615"/>
                    </a:lnTo>
                    <a:lnTo>
                      <a:pt x="18063" y="67565"/>
                    </a:lnTo>
                    <a:lnTo>
                      <a:pt x="18080" y="67531"/>
                    </a:lnTo>
                    <a:lnTo>
                      <a:pt x="18097" y="67481"/>
                    </a:lnTo>
                    <a:lnTo>
                      <a:pt x="18131" y="67431"/>
                    </a:lnTo>
                    <a:lnTo>
                      <a:pt x="18148" y="67397"/>
                    </a:lnTo>
                    <a:lnTo>
                      <a:pt x="18181" y="67347"/>
                    </a:lnTo>
                    <a:lnTo>
                      <a:pt x="18198" y="67296"/>
                    </a:lnTo>
                    <a:lnTo>
                      <a:pt x="18215" y="67262"/>
                    </a:lnTo>
                    <a:lnTo>
                      <a:pt x="18248" y="67212"/>
                    </a:lnTo>
                    <a:lnTo>
                      <a:pt x="18265" y="67162"/>
                    </a:lnTo>
                    <a:lnTo>
                      <a:pt x="18299" y="67128"/>
                    </a:lnTo>
                    <a:lnTo>
                      <a:pt x="18316" y="67078"/>
                    </a:lnTo>
                    <a:lnTo>
                      <a:pt x="18332" y="67027"/>
                    </a:lnTo>
                    <a:lnTo>
                      <a:pt x="18366" y="66994"/>
                    </a:lnTo>
                    <a:lnTo>
                      <a:pt x="18383" y="66943"/>
                    </a:lnTo>
                    <a:lnTo>
                      <a:pt x="18400" y="66893"/>
                    </a:lnTo>
                    <a:lnTo>
                      <a:pt x="18433" y="66859"/>
                    </a:lnTo>
                    <a:lnTo>
                      <a:pt x="18450" y="66809"/>
                    </a:lnTo>
                    <a:lnTo>
                      <a:pt x="18484" y="66758"/>
                    </a:lnTo>
                    <a:lnTo>
                      <a:pt x="18500" y="66725"/>
                    </a:lnTo>
                    <a:lnTo>
                      <a:pt x="18517" y="66674"/>
                    </a:lnTo>
                    <a:lnTo>
                      <a:pt x="18551" y="66624"/>
                    </a:lnTo>
                    <a:lnTo>
                      <a:pt x="18568" y="66590"/>
                    </a:lnTo>
                    <a:lnTo>
                      <a:pt x="18601" y="66540"/>
                    </a:lnTo>
                    <a:lnTo>
                      <a:pt x="18618" y="66490"/>
                    </a:lnTo>
                    <a:lnTo>
                      <a:pt x="18635" y="66456"/>
                    </a:lnTo>
                    <a:lnTo>
                      <a:pt x="18668" y="66406"/>
                    </a:lnTo>
                    <a:lnTo>
                      <a:pt x="18685" y="66355"/>
                    </a:lnTo>
                    <a:lnTo>
                      <a:pt x="18719" y="66322"/>
                    </a:lnTo>
                    <a:lnTo>
                      <a:pt x="18736" y="66271"/>
                    </a:lnTo>
                    <a:lnTo>
                      <a:pt x="18752" y="66238"/>
                    </a:lnTo>
                    <a:lnTo>
                      <a:pt x="18786" y="66187"/>
                    </a:lnTo>
                    <a:lnTo>
                      <a:pt x="18803" y="66137"/>
                    </a:lnTo>
                    <a:lnTo>
                      <a:pt x="18836" y="66103"/>
                    </a:lnTo>
                    <a:lnTo>
                      <a:pt x="18853" y="66053"/>
                    </a:lnTo>
                    <a:lnTo>
                      <a:pt x="18870" y="66019"/>
                    </a:lnTo>
                    <a:lnTo>
                      <a:pt x="18904" y="65969"/>
                    </a:lnTo>
                    <a:lnTo>
                      <a:pt x="18920" y="65918"/>
                    </a:lnTo>
                    <a:lnTo>
                      <a:pt x="18954" y="65885"/>
                    </a:lnTo>
                    <a:lnTo>
                      <a:pt x="18971" y="65834"/>
                    </a:lnTo>
                    <a:lnTo>
                      <a:pt x="18988" y="65801"/>
                    </a:lnTo>
                    <a:lnTo>
                      <a:pt x="19021" y="65750"/>
                    </a:lnTo>
                    <a:lnTo>
                      <a:pt x="19038" y="65700"/>
                    </a:lnTo>
                    <a:lnTo>
                      <a:pt x="19072" y="65666"/>
                    </a:lnTo>
                    <a:lnTo>
                      <a:pt x="19088" y="65616"/>
                    </a:lnTo>
                    <a:lnTo>
                      <a:pt x="19105" y="65582"/>
                    </a:lnTo>
                    <a:lnTo>
                      <a:pt x="19139" y="65532"/>
                    </a:lnTo>
                    <a:lnTo>
                      <a:pt x="19156" y="65498"/>
                    </a:lnTo>
                    <a:lnTo>
                      <a:pt x="19189" y="65448"/>
                    </a:lnTo>
                    <a:lnTo>
                      <a:pt x="19206" y="65397"/>
                    </a:lnTo>
                    <a:lnTo>
                      <a:pt x="19223" y="65364"/>
                    </a:lnTo>
                    <a:lnTo>
                      <a:pt x="19257" y="65313"/>
                    </a:lnTo>
                    <a:lnTo>
                      <a:pt x="19273" y="65280"/>
                    </a:lnTo>
                    <a:lnTo>
                      <a:pt x="19307" y="65229"/>
                    </a:lnTo>
                    <a:lnTo>
                      <a:pt x="19324" y="65196"/>
                    </a:lnTo>
                    <a:lnTo>
                      <a:pt x="19341" y="65145"/>
                    </a:lnTo>
                    <a:lnTo>
                      <a:pt x="19374" y="65095"/>
                    </a:lnTo>
                    <a:lnTo>
                      <a:pt x="19391" y="65061"/>
                    </a:lnTo>
                    <a:lnTo>
                      <a:pt x="19408" y="65028"/>
                    </a:lnTo>
                    <a:lnTo>
                      <a:pt x="19441" y="64977"/>
                    </a:lnTo>
                    <a:lnTo>
                      <a:pt x="19458" y="64927"/>
                    </a:lnTo>
                    <a:lnTo>
                      <a:pt x="19492" y="64893"/>
                    </a:lnTo>
                    <a:lnTo>
                      <a:pt x="19509" y="64843"/>
                    </a:lnTo>
                    <a:lnTo>
                      <a:pt x="19525" y="64809"/>
                    </a:lnTo>
                    <a:lnTo>
                      <a:pt x="19559" y="64759"/>
                    </a:lnTo>
                    <a:lnTo>
                      <a:pt x="19576" y="64725"/>
                    </a:lnTo>
                    <a:lnTo>
                      <a:pt x="19609" y="64675"/>
                    </a:lnTo>
                    <a:lnTo>
                      <a:pt x="19626" y="64641"/>
                    </a:lnTo>
                    <a:lnTo>
                      <a:pt x="19643" y="64591"/>
                    </a:lnTo>
                    <a:lnTo>
                      <a:pt x="19677" y="64557"/>
                    </a:lnTo>
                    <a:lnTo>
                      <a:pt x="19693" y="64507"/>
                    </a:lnTo>
                    <a:lnTo>
                      <a:pt x="19727" y="64473"/>
                    </a:lnTo>
                    <a:lnTo>
                      <a:pt x="19744" y="64423"/>
                    </a:lnTo>
                    <a:lnTo>
                      <a:pt x="19761" y="64389"/>
                    </a:lnTo>
                    <a:lnTo>
                      <a:pt x="19794" y="64339"/>
                    </a:lnTo>
                    <a:lnTo>
                      <a:pt x="19811" y="64305"/>
                    </a:lnTo>
                    <a:lnTo>
                      <a:pt x="19845" y="64255"/>
                    </a:lnTo>
                    <a:lnTo>
                      <a:pt x="19861" y="64221"/>
                    </a:lnTo>
                    <a:lnTo>
                      <a:pt x="19878" y="64171"/>
                    </a:lnTo>
                    <a:lnTo>
                      <a:pt x="19912" y="64137"/>
                    </a:lnTo>
                    <a:lnTo>
                      <a:pt x="19929" y="64087"/>
                    </a:lnTo>
                    <a:lnTo>
                      <a:pt x="19962" y="64053"/>
                    </a:lnTo>
                    <a:lnTo>
                      <a:pt x="19979" y="64003"/>
                    </a:lnTo>
                    <a:lnTo>
                      <a:pt x="19996" y="63969"/>
                    </a:lnTo>
                    <a:lnTo>
                      <a:pt x="20029" y="63919"/>
                    </a:lnTo>
                    <a:lnTo>
                      <a:pt x="20046" y="63885"/>
                    </a:lnTo>
                    <a:lnTo>
                      <a:pt x="20080" y="63835"/>
                    </a:lnTo>
                    <a:lnTo>
                      <a:pt x="20097" y="63801"/>
                    </a:lnTo>
                    <a:lnTo>
                      <a:pt x="20113" y="63767"/>
                    </a:lnTo>
                    <a:lnTo>
                      <a:pt x="20147" y="63717"/>
                    </a:lnTo>
                    <a:lnTo>
                      <a:pt x="20164" y="63683"/>
                    </a:lnTo>
                    <a:lnTo>
                      <a:pt x="20197" y="63633"/>
                    </a:lnTo>
                    <a:lnTo>
                      <a:pt x="20214" y="63599"/>
                    </a:lnTo>
                    <a:lnTo>
                      <a:pt x="20231" y="63549"/>
                    </a:lnTo>
                    <a:lnTo>
                      <a:pt x="20265" y="63515"/>
                    </a:lnTo>
                    <a:lnTo>
                      <a:pt x="20281" y="63465"/>
                    </a:lnTo>
                    <a:lnTo>
                      <a:pt x="20298" y="63431"/>
                    </a:lnTo>
                    <a:lnTo>
                      <a:pt x="20332" y="63398"/>
                    </a:lnTo>
                    <a:lnTo>
                      <a:pt x="20349" y="63347"/>
                    </a:lnTo>
                    <a:lnTo>
                      <a:pt x="20382" y="63314"/>
                    </a:lnTo>
                    <a:lnTo>
                      <a:pt x="20399" y="63263"/>
                    </a:lnTo>
                    <a:lnTo>
                      <a:pt x="20416" y="63230"/>
                    </a:lnTo>
                    <a:lnTo>
                      <a:pt x="20450" y="63179"/>
                    </a:lnTo>
                    <a:lnTo>
                      <a:pt x="20466" y="63146"/>
                    </a:lnTo>
                    <a:lnTo>
                      <a:pt x="20500" y="63112"/>
                    </a:lnTo>
                    <a:lnTo>
                      <a:pt x="20517" y="63062"/>
                    </a:lnTo>
                    <a:lnTo>
                      <a:pt x="20534" y="63028"/>
                    </a:lnTo>
                    <a:lnTo>
                      <a:pt x="20567" y="62978"/>
                    </a:lnTo>
                    <a:lnTo>
                      <a:pt x="20584" y="62944"/>
                    </a:lnTo>
                    <a:lnTo>
                      <a:pt x="20618" y="62911"/>
                    </a:lnTo>
                    <a:lnTo>
                      <a:pt x="20634" y="62860"/>
                    </a:lnTo>
                    <a:lnTo>
                      <a:pt x="20651" y="62827"/>
                    </a:lnTo>
                    <a:lnTo>
                      <a:pt x="20685" y="62776"/>
                    </a:lnTo>
                    <a:lnTo>
                      <a:pt x="20702" y="62742"/>
                    </a:lnTo>
                    <a:lnTo>
                      <a:pt x="20735" y="62709"/>
                    </a:lnTo>
                    <a:lnTo>
                      <a:pt x="20752" y="62658"/>
                    </a:lnTo>
                    <a:lnTo>
                      <a:pt x="20769" y="62625"/>
                    </a:lnTo>
                    <a:lnTo>
                      <a:pt x="20802" y="62574"/>
                    </a:lnTo>
                    <a:lnTo>
                      <a:pt x="20819" y="62541"/>
                    </a:lnTo>
                    <a:lnTo>
                      <a:pt x="20853" y="62507"/>
                    </a:lnTo>
                    <a:lnTo>
                      <a:pt x="20870" y="62457"/>
                    </a:lnTo>
                    <a:lnTo>
                      <a:pt x="20886" y="62423"/>
                    </a:lnTo>
                    <a:lnTo>
                      <a:pt x="20920" y="62390"/>
                    </a:lnTo>
                    <a:lnTo>
                      <a:pt x="20937" y="62339"/>
                    </a:lnTo>
                    <a:lnTo>
                      <a:pt x="20970" y="62306"/>
                    </a:lnTo>
                    <a:lnTo>
                      <a:pt x="20987" y="62255"/>
                    </a:lnTo>
                    <a:lnTo>
                      <a:pt x="21004" y="62222"/>
                    </a:lnTo>
                    <a:lnTo>
                      <a:pt x="21038" y="62188"/>
                    </a:lnTo>
                    <a:lnTo>
                      <a:pt x="21054" y="62138"/>
                    </a:lnTo>
                    <a:lnTo>
                      <a:pt x="21088" y="62104"/>
                    </a:lnTo>
                    <a:lnTo>
                      <a:pt x="21105" y="62070"/>
                    </a:lnTo>
                    <a:lnTo>
                      <a:pt x="21122" y="62020"/>
                    </a:lnTo>
                    <a:lnTo>
                      <a:pt x="21155" y="61986"/>
                    </a:lnTo>
                    <a:lnTo>
                      <a:pt x="21172" y="61953"/>
                    </a:lnTo>
                    <a:lnTo>
                      <a:pt x="21206" y="61902"/>
                    </a:lnTo>
                    <a:lnTo>
                      <a:pt x="21222" y="61869"/>
                    </a:lnTo>
                    <a:lnTo>
                      <a:pt x="21239" y="61835"/>
                    </a:lnTo>
                    <a:lnTo>
                      <a:pt x="21273" y="61785"/>
                    </a:lnTo>
                    <a:lnTo>
                      <a:pt x="21290" y="61751"/>
                    </a:lnTo>
                    <a:lnTo>
                      <a:pt x="21323" y="61718"/>
                    </a:lnTo>
                    <a:lnTo>
                      <a:pt x="21340" y="61667"/>
                    </a:lnTo>
                    <a:lnTo>
                      <a:pt x="21357" y="61633"/>
                    </a:lnTo>
                    <a:lnTo>
                      <a:pt x="21390" y="61600"/>
                    </a:lnTo>
                    <a:lnTo>
                      <a:pt x="21407" y="61549"/>
                    </a:lnTo>
                    <a:lnTo>
                      <a:pt x="21424" y="61516"/>
                    </a:lnTo>
                    <a:lnTo>
                      <a:pt x="21458" y="61482"/>
                    </a:lnTo>
                    <a:lnTo>
                      <a:pt x="21475" y="61432"/>
                    </a:lnTo>
                    <a:lnTo>
                      <a:pt x="21508" y="61398"/>
                    </a:lnTo>
                    <a:lnTo>
                      <a:pt x="21525" y="61365"/>
                    </a:lnTo>
                    <a:lnTo>
                      <a:pt x="21542" y="61314"/>
                    </a:lnTo>
                    <a:lnTo>
                      <a:pt x="21575" y="61281"/>
                    </a:lnTo>
                    <a:lnTo>
                      <a:pt x="21592" y="61247"/>
                    </a:lnTo>
                    <a:lnTo>
                      <a:pt x="21626" y="61213"/>
                    </a:lnTo>
                    <a:lnTo>
                      <a:pt x="21643" y="61163"/>
                    </a:lnTo>
                    <a:lnTo>
                      <a:pt x="21659" y="61129"/>
                    </a:lnTo>
                    <a:lnTo>
                      <a:pt x="21693" y="61096"/>
                    </a:lnTo>
                    <a:lnTo>
                      <a:pt x="21710" y="61045"/>
                    </a:lnTo>
                    <a:lnTo>
                      <a:pt x="21743" y="61012"/>
                    </a:lnTo>
                    <a:lnTo>
                      <a:pt x="21760" y="60978"/>
                    </a:lnTo>
                    <a:lnTo>
                      <a:pt x="21777" y="60945"/>
                    </a:lnTo>
                    <a:lnTo>
                      <a:pt x="21811" y="60894"/>
                    </a:lnTo>
                    <a:lnTo>
                      <a:pt x="21827" y="60861"/>
                    </a:lnTo>
                    <a:lnTo>
                      <a:pt x="21861" y="60827"/>
                    </a:lnTo>
                    <a:lnTo>
                      <a:pt x="21878" y="60777"/>
                    </a:lnTo>
                    <a:lnTo>
                      <a:pt x="21895" y="60743"/>
                    </a:lnTo>
                    <a:lnTo>
                      <a:pt x="21928" y="60709"/>
                    </a:lnTo>
                    <a:lnTo>
                      <a:pt x="21945" y="60676"/>
                    </a:lnTo>
                    <a:lnTo>
                      <a:pt x="21979" y="60625"/>
                    </a:lnTo>
                    <a:lnTo>
                      <a:pt x="21995" y="60592"/>
                    </a:lnTo>
                    <a:lnTo>
                      <a:pt x="22012" y="60558"/>
                    </a:lnTo>
                    <a:lnTo>
                      <a:pt x="22046" y="60524"/>
                    </a:lnTo>
                    <a:lnTo>
                      <a:pt x="22063" y="60474"/>
                    </a:lnTo>
                    <a:lnTo>
                      <a:pt x="22096" y="60440"/>
                    </a:lnTo>
                    <a:lnTo>
                      <a:pt x="22113" y="60407"/>
                    </a:lnTo>
                    <a:lnTo>
                      <a:pt x="22130" y="60373"/>
                    </a:lnTo>
                    <a:lnTo>
                      <a:pt x="22163" y="60323"/>
                    </a:lnTo>
                    <a:lnTo>
                      <a:pt x="22180" y="60289"/>
                    </a:lnTo>
                    <a:lnTo>
                      <a:pt x="22214" y="60256"/>
                    </a:lnTo>
                    <a:lnTo>
                      <a:pt x="22231" y="60222"/>
                    </a:lnTo>
                    <a:lnTo>
                      <a:pt x="22247" y="60172"/>
                    </a:lnTo>
                    <a:lnTo>
                      <a:pt x="22281" y="60138"/>
                    </a:lnTo>
                    <a:lnTo>
                      <a:pt x="22298" y="60104"/>
                    </a:lnTo>
                    <a:lnTo>
                      <a:pt x="22315" y="60071"/>
                    </a:lnTo>
                    <a:lnTo>
                      <a:pt x="22348" y="60020"/>
                    </a:lnTo>
                    <a:lnTo>
                      <a:pt x="22365" y="59987"/>
                    </a:lnTo>
                    <a:lnTo>
                      <a:pt x="22399" y="59953"/>
                    </a:lnTo>
                    <a:lnTo>
                      <a:pt x="22415" y="59920"/>
                    </a:lnTo>
                    <a:lnTo>
                      <a:pt x="22432" y="59886"/>
                    </a:lnTo>
                    <a:lnTo>
                      <a:pt x="22466" y="59836"/>
                    </a:lnTo>
                    <a:lnTo>
                      <a:pt x="22483" y="59802"/>
                    </a:lnTo>
                    <a:lnTo>
                      <a:pt x="22516" y="59768"/>
                    </a:lnTo>
                    <a:lnTo>
                      <a:pt x="22533" y="59735"/>
                    </a:lnTo>
                    <a:lnTo>
                      <a:pt x="22550" y="59701"/>
                    </a:lnTo>
                    <a:lnTo>
                      <a:pt x="22583" y="59651"/>
                    </a:lnTo>
                    <a:lnTo>
                      <a:pt x="22600" y="59617"/>
                    </a:lnTo>
                    <a:lnTo>
                      <a:pt x="22634" y="59584"/>
                    </a:lnTo>
                    <a:lnTo>
                      <a:pt x="22651" y="59550"/>
                    </a:lnTo>
                    <a:lnTo>
                      <a:pt x="22668" y="59516"/>
                    </a:lnTo>
                    <a:lnTo>
                      <a:pt x="22701" y="59466"/>
                    </a:lnTo>
                    <a:lnTo>
                      <a:pt x="22718" y="59432"/>
                    </a:lnTo>
                    <a:lnTo>
                      <a:pt x="22752" y="59399"/>
                    </a:lnTo>
                    <a:lnTo>
                      <a:pt x="22768" y="59365"/>
                    </a:lnTo>
                    <a:lnTo>
                      <a:pt x="22785" y="59331"/>
                    </a:lnTo>
                    <a:lnTo>
                      <a:pt x="22819" y="59281"/>
                    </a:lnTo>
                    <a:lnTo>
                      <a:pt x="22836" y="59247"/>
                    </a:lnTo>
                    <a:lnTo>
                      <a:pt x="22869" y="59214"/>
                    </a:lnTo>
                    <a:lnTo>
                      <a:pt x="22886" y="59180"/>
                    </a:lnTo>
                    <a:lnTo>
                      <a:pt x="22903" y="59147"/>
                    </a:lnTo>
                    <a:lnTo>
                      <a:pt x="22936" y="59113"/>
                    </a:lnTo>
                    <a:lnTo>
                      <a:pt x="22953" y="59063"/>
                    </a:lnTo>
                    <a:lnTo>
                      <a:pt x="22987" y="59029"/>
                    </a:lnTo>
                    <a:lnTo>
                      <a:pt x="23004" y="58995"/>
                    </a:lnTo>
                    <a:lnTo>
                      <a:pt x="23020" y="58962"/>
                    </a:lnTo>
                    <a:lnTo>
                      <a:pt x="23054" y="58928"/>
                    </a:lnTo>
                    <a:lnTo>
                      <a:pt x="23071" y="58895"/>
                    </a:lnTo>
                    <a:lnTo>
                      <a:pt x="23104" y="58844"/>
                    </a:lnTo>
                    <a:lnTo>
                      <a:pt x="23121" y="58811"/>
                    </a:lnTo>
                    <a:lnTo>
                      <a:pt x="23138" y="58777"/>
                    </a:lnTo>
                    <a:lnTo>
                      <a:pt x="23172" y="58743"/>
                    </a:lnTo>
                    <a:lnTo>
                      <a:pt x="23188" y="58710"/>
                    </a:lnTo>
                    <a:lnTo>
                      <a:pt x="23205" y="58676"/>
                    </a:lnTo>
                    <a:lnTo>
                      <a:pt x="23239" y="58643"/>
                    </a:lnTo>
                    <a:lnTo>
                      <a:pt x="23256" y="58592"/>
                    </a:lnTo>
                    <a:lnTo>
                      <a:pt x="23289" y="58559"/>
                    </a:lnTo>
                    <a:lnTo>
                      <a:pt x="23306" y="58525"/>
                    </a:lnTo>
                    <a:lnTo>
                      <a:pt x="23323" y="58491"/>
                    </a:lnTo>
                    <a:lnTo>
                      <a:pt x="23356" y="58458"/>
                    </a:lnTo>
                    <a:lnTo>
                      <a:pt x="23373" y="58424"/>
                    </a:lnTo>
                    <a:lnTo>
                      <a:pt x="23407" y="58391"/>
                    </a:lnTo>
                    <a:lnTo>
                      <a:pt x="23424" y="58357"/>
                    </a:lnTo>
                    <a:lnTo>
                      <a:pt x="23440" y="58307"/>
                    </a:lnTo>
                    <a:lnTo>
                      <a:pt x="23474" y="58273"/>
                    </a:lnTo>
                    <a:lnTo>
                      <a:pt x="23491" y="58239"/>
                    </a:lnTo>
                    <a:lnTo>
                      <a:pt x="23524" y="58206"/>
                    </a:lnTo>
                    <a:lnTo>
                      <a:pt x="23541" y="58172"/>
                    </a:lnTo>
                    <a:lnTo>
                      <a:pt x="23558" y="58138"/>
                    </a:lnTo>
                    <a:lnTo>
                      <a:pt x="23592" y="58105"/>
                    </a:lnTo>
                    <a:lnTo>
                      <a:pt x="23608" y="58071"/>
                    </a:lnTo>
                    <a:lnTo>
                      <a:pt x="23642" y="58038"/>
                    </a:lnTo>
                    <a:lnTo>
                      <a:pt x="23659" y="57987"/>
                    </a:lnTo>
                    <a:lnTo>
                      <a:pt x="23676" y="57954"/>
                    </a:lnTo>
                    <a:lnTo>
                      <a:pt x="23709" y="57920"/>
                    </a:lnTo>
                    <a:lnTo>
                      <a:pt x="23726" y="57886"/>
                    </a:lnTo>
                    <a:lnTo>
                      <a:pt x="23760" y="57853"/>
                    </a:lnTo>
                    <a:lnTo>
                      <a:pt x="23777" y="57819"/>
                    </a:lnTo>
                    <a:lnTo>
                      <a:pt x="23793" y="57786"/>
                    </a:lnTo>
                    <a:lnTo>
                      <a:pt x="23827" y="57752"/>
                    </a:lnTo>
                    <a:lnTo>
                      <a:pt x="23844" y="57718"/>
                    </a:lnTo>
                    <a:lnTo>
                      <a:pt x="23877" y="57685"/>
                    </a:lnTo>
                    <a:lnTo>
                      <a:pt x="23894" y="57634"/>
                    </a:lnTo>
                    <a:lnTo>
                      <a:pt x="23911" y="57601"/>
                    </a:lnTo>
                    <a:lnTo>
                      <a:pt x="23945" y="57567"/>
                    </a:lnTo>
                    <a:lnTo>
                      <a:pt x="23961" y="57534"/>
                    </a:lnTo>
                    <a:lnTo>
                      <a:pt x="23995" y="57500"/>
                    </a:lnTo>
                    <a:lnTo>
                      <a:pt x="24012" y="57466"/>
                    </a:lnTo>
                    <a:lnTo>
                      <a:pt x="24029" y="57433"/>
                    </a:lnTo>
                    <a:lnTo>
                      <a:pt x="24062" y="57399"/>
                    </a:lnTo>
                    <a:lnTo>
                      <a:pt x="24079" y="57366"/>
                    </a:lnTo>
                    <a:lnTo>
                      <a:pt x="24113" y="57332"/>
                    </a:lnTo>
                    <a:lnTo>
                      <a:pt x="24129" y="57298"/>
                    </a:lnTo>
                    <a:lnTo>
                      <a:pt x="24146" y="57265"/>
                    </a:lnTo>
                    <a:lnTo>
                      <a:pt x="24180" y="57231"/>
                    </a:lnTo>
                    <a:lnTo>
                      <a:pt x="24197" y="57198"/>
                    </a:lnTo>
                    <a:lnTo>
                      <a:pt x="24230" y="57164"/>
                    </a:lnTo>
                    <a:lnTo>
                      <a:pt x="24247" y="57130"/>
                    </a:lnTo>
                    <a:lnTo>
                      <a:pt x="24264" y="57080"/>
                    </a:lnTo>
                    <a:lnTo>
                      <a:pt x="24297" y="57046"/>
                    </a:lnTo>
                    <a:lnTo>
                      <a:pt x="24314" y="57013"/>
                    </a:lnTo>
                    <a:lnTo>
                      <a:pt x="24331" y="56979"/>
                    </a:lnTo>
                    <a:lnTo>
                      <a:pt x="24365" y="56945"/>
                    </a:lnTo>
                    <a:lnTo>
                      <a:pt x="24381" y="56912"/>
                    </a:lnTo>
                    <a:lnTo>
                      <a:pt x="24415" y="56878"/>
                    </a:lnTo>
                    <a:lnTo>
                      <a:pt x="24432" y="56845"/>
                    </a:lnTo>
                    <a:lnTo>
                      <a:pt x="24449" y="56811"/>
                    </a:lnTo>
                    <a:lnTo>
                      <a:pt x="24482" y="56777"/>
                    </a:lnTo>
                    <a:lnTo>
                      <a:pt x="24499" y="56744"/>
                    </a:lnTo>
                    <a:lnTo>
                      <a:pt x="24533" y="56710"/>
                    </a:lnTo>
                    <a:lnTo>
                      <a:pt x="24549" y="56677"/>
                    </a:lnTo>
                    <a:lnTo>
                      <a:pt x="24566" y="56643"/>
                    </a:lnTo>
                    <a:lnTo>
                      <a:pt x="24600" y="56609"/>
                    </a:lnTo>
                    <a:lnTo>
                      <a:pt x="24617" y="56576"/>
                    </a:lnTo>
                    <a:lnTo>
                      <a:pt x="24650" y="56542"/>
                    </a:lnTo>
                    <a:lnTo>
                      <a:pt x="24667" y="56509"/>
                    </a:lnTo>
                    <a:lnTo>
                      <a:pt x="24684" y="56475"/>
                    </a:lnTo>
                    <a:lnTo>
                      <a:pt x="24717" y="56441"/>
                    </a:lnTo>
                    <a:lnTo>
                      <a:pt x="24734" y="56408"/>
                    </a:lnTo>
                    <a:lnTo>
                      <a:pt x="24768" y="56374"/>
                    </a:lnTo>
                    <a:lnTo>
                      <a:pt x="24785" y="56341"/>
                    </a:lnTo>
                    <a:lnTo>
                      <a:pt x="24801" y="56307"/>
                    </a:lnTo>
                    <a:lnTo>
                      <a:pt x="24835" y="56273"/>
                    </a:lnTo>
                    <a:lnTo>
                      <a:pt x="24852" y="56240"/>
                    </a:lnTo>
                    <a:lnTo>
                      <a:pt x="24886" y="56206"/>
                    </a:lnTo>
                    <a:lnTo>
                      <a:pt x="24902" y="56173"/>
                    </a:lnTo>
                    <a:lnTo>
                      <a:pt x="24919" y="56139"/>
                    </a:lnTo>
                    <a:lnTo>
                      <a:pt x="24953" y="56105"/>
                    </a:lnTo>
                    <a:lnTo>
                      <a:pt x="24970" y="56072"/>
                    </a:lnTo>
                    <a:lnTo>
                      <a:pt x="25003" y="56038"/>
                    </a:lnTo>
                    <a:lnTo>
                      <a:pt x="25020" y="56004"/>
                    </a:lnTo>
                    <a:lnTo>
                      <a:pt x="25037" y="55971"/>
                    </a:lnTo>
                    <a:lnTo>
                      <a:pt x="25070" y="55937"/>
                    </a:lnTo>
                    <a:lnTo>
                      <a:pt x="25087" y="55904"/>
                    </a:lnTo>
                    <a:lnTo>
                      <a:pt x="25104" y="55870"/>
                    </a:lnTo>
                    <a:lnTo>
                      <a:pt x="25138" y="55836"/>
                    </a:lnTo>
                    <a:lnTo>
                      <a:pt x="25154" y="55803"/>
                    </a:lnTo>
                    <a:lnTo>
                      <a:pt x="25188" y="55769"/>
                    </a:lnTo>
                    <a:lnTo>
                      <a:pt x="25205" y="55736"/>
                    </a:lnTo>
                    <a:lnTo>
                      <a:pt x="25222" y="55702"/>
                    </a:lnTo>
                    <a:lnTo>
                      <a:pt x="25255" y="55668"/>
                    </a:lnTo>
                    <a:lnTo>
                      <a:pt x="25272" y="55635"/>
                    </a:lnTo>
                    <a:lnTo>
                      <a:pt x="25306" y="55601"/>
                    </a:lnTo>
                    <a:lnTo>
                      <a:pt x="25322" y="55568"/>
                    </a:lnTo>
                    <a:lnTo>
                      <a:pt x="25339" y="55534"/>
                    </a:lnTo>
                    <a:lnTo>
                      <a:pt x="25373" y="55500"/>
                    </a:lnTo>
                    <a:lnTo>
                      <a:pt x="25390" y="55467"/>
                    </a:lnTo>
                    <a:lnTo>
                      <a:pt x="25423" y="55433"/>
                    </a:lnTo>
                    <a:lnTo>
                      <a:pt x="25440" y="55400"/>
                    </a:lnTo>
                    <a:lnTo>
                      <a:pt x="25457" y="55383"/>
                    </a:lnTo>
                    <a:lnTo>
                      <a:pt x="25490" y="55349"/>
                    </a:lnTo>
                    <a:lnTo>
                      <a:pt x="25507" y="55316"/>
                    </a:lnTo>
                    <a:lnTo>
                      <a:pt x="25541" y="55282"/>
                    </a:lnTo>
                    <a:lnTo>
                      <a:pt x="25558" y="55248"/>
                    </a:lnTo>
                    <a:lnTo>
                      <a:pt x="25574" y="55215"/>
                    </a:lnTo>
                    <a:lnTo>
                      <a:pt x="25608" y="55181"/>
                    </a:lnTo>
                    <a:lnTo>
                      <a:pt x="25625" y="55148"/>
                    </a:lnTo>
                    <a:lnTo>
                      <a:pt x="25658" y="55114"/>
                    </a:lnTo>
                    <a:lnTo>
                      <a:pt x="25675" y="55080"/>
                    </a:lnTo>
                    <a:lnTo>
                      <a:pt x="25692" y="55047"/>
                    </a:lnTo>
                    <a:lnTo>
                      <a:pt x="25726" y="55013"/>
                    </a:lnTo>
                    <a:lnTo>
                      <a:pt x="25742" y="54980"/>
                    </a:lnTo>
                    <a:lnTo>
                      <a:pt x="25776" y="54946"/>
                    </a:lnTo>
                    <a:lnTo>
                      <a:pt x="25793" y="54912"/>
                    </a:lnTo>
                    <a:lnTo>
                      <a:pt x="25810" y="54879"/>
                    </a:lnTo>
                    <a:lnTo>
                      <a:pt x="25843" y="54862"/>
                    </a:lnTo>
                    <a:lnTo>
                      <a:pt x="25860" y="54828"/>
                    </a:lnTo>
                    <a:lnTo>
                      <a:pt x="25894" y="54795"/>
                    </a:lnTo>
                    <a:lnTo>
                      <a:pt x="25910" y="54761"/>
                    </a:lnTo>
                    <a:lnTo>
                      <a:pt x="25927" y="54727"/>
                    </a:lnTo>
                    <a:lnTo>
                      <a:pt x="25961" y="54694"/>
                    </a:lnTo>
                    <a:lnTo>
                      <a:pt x="25978" y="54660"/>
                    </a:lnTo>
                    <a:lnTo>
                      <a:pt x="26011" y="54627"/>
                    </a:lnTo>
                    <a:lnTo>
                      <a:pt x="26028" y="54593"/>
                    </a:lnTo>
                    <a:lnTo>
                      <a:pt x="26045" y="54559"/>
                    </a:lnTo>
                    <a:lnTo>
                      <a:pt x="26079" y="54526"/>
                    </a:lnTo>
                    <a:lnTo>
                      <a:pt x="26095" y="54509"/>
                    </a:lnTo>
                    <a:lnTo>
                      <a:pt x="26112" y="54475"/>
                    </a:lnTo>
                    <a:lnTo>
                      <a:pt x="26146" y="54442"/>
                    </a:lnTo>
                    <a:lnTo>
                      <a:pt x="26163" y="54408"/>
                    </a:lnTo>
                    <a:lnTo>
                      <a:pt x="26196" y="54375"/>
                    </a:lnTo>
                    <a:lnTo>
                      <a:pt x="26213" y="54341"/>
                    </a:lnTo>
                    <a:lnTo>
                      <a:pt x="26230" y="54307"/>
                    </a:lnTo>
                    <a:lnTo>
                      <a:pt x="26263" y="54274"/>
                    </a:lnTo>
                    <a:lnTo>
                      <a:pt x="26280" y="54240"/>
                    </a:lnTo>
                    <a:lnTo>
                      <a:pt x="26314" y="54223"/>
                    </a:lnTo>
                    <a:lnTo>
                      <a:pt x="26331" y="54190"/>
                    </a:lnTo>
                    <a:lnTo>
                      <a:pt x="26347" y="54156"/>
                    </a:lnTo>
                    <a:lnTo>
                      <a:pt x="26381" y="54123"/>
                    </a:lnTo>
                    <a:lnTo>
                      <a:pt x="26398" y="54089"/>
                    </a:lnTo>
                    <a:lnTo>
                      <a:pt x="26431" y="54055"/>
                    </a:lnTo>
                    <a:lnTo>
                      <a:pt x="26448" y="54022"/>
                    </a:lnTo>
                    <a:lnTo>
                      <a:pt x="26465" y="53988"/>
                    </a:lnTo>
                    <a:lnTo>
                      <a:pt x="26499" y="53971"/>
                    </a:lnTo>
                    <a:lnTo>
                      <a:pt x="26515" y="53938"/>
                    </a:lnTo>
                    <a:lnTo>
                      <a:pt x="26549" y="53904"/>
                    </a:lnTo>
                    <a:lnTo>
                      <a:pt x="26566" y="53871"/>
                    </a:lnTo>
                    <a:lnTo>
                      <a:pt x="26583" y="53837"/>
                    </a:lnTo>
                    <a:lnTo>
                      <a:pt x="26616" y="53803"/>
                    </a:lnTo>
                    <a:lnTo>
                      <a:pt x="26633" y="53770"/>
                    </a:lnTo>
                    <a:lnTo>
                      <a:pt x="26667" y="53736"/>
                    </a:lnTo>
                    <a:lnTo>
                      <a:pt x="26683" y="53719"/>
                    </a:lnTo>
                    <a:lnTo>
                      <a:pt x="26700" y="53686"/>
                    </a:lnTo>
                    <a:lnTo>
                      <a:pt x="26734" y="53652"/>
                    </a:lnTo>
                    <a:lnTo>
                      <a:pt x="26751" y="53618"/>
                    </a:lnTo>
                    <a:lnTo>
                      <a:pt x="26784" y="53585"/>
                    </a:lnTo>
                    <a:lnTo>
                      <a:pt x="26801" y="53551"/>
                    </a:lnTo>
                    <a:lnTo>
                      <a:pt x="26818" y="53534"/>
                    </a:lnTo>
                    <a:lnTo>
                      <a:pt x="26851" y="53501"/>
                    </a:lnTo>
                    <a:lnTo>
                      <a:pt x="26868" y="53467"/>
                    </a:lnTo>
                    <a:lnTo>
                      <a:pt x="26902" y="53434"/>
                    </a:lnTo>
                    <a:lnTo>
                      <a:pt x="26919" y="53400"/>
                    </a:lnTo>
                    <a:lnTo>
                      <a:pt x="26935" y="53366"/>
                    </a:lnTo>
                    <a:lnTo>
                      <a:pt x="26969" y="53333"/>
                    </a:lnTo>
                    <a:lnTo>
                      <a:pt x="26986" y="53316"/>
                    </a:lnTo>
                    <a:lnTo>
                      <a:pt x="27019" y="53282"/>
                    </a:lnTo>
                    <a:lnTo>
                      <a:pt x="27036" y="53249"/>
                    </a:lnTo>
                    <a:lnTo>
                      <a:pt x="27053" y="53215"/>
                    </a:lnTo>
                    <a:lnTo>
                      <a:pt x="27087" y="53182"/>
                    </a:lnTo>
                    <a:lnTo>
                      <a:pt x="27103" y="53165"/>
                    </a:lnTo>
                    <a:lnTo>
                      <a:pt x="27120" y="53131"/>
                    </a:lnTo>
                    <a:lnTo>
                      <a:pt x="27154" y="53098"/>
                    </a:lnTo>
                    <a:lnTo>
                      <a:pt x="27171" y="53064"/>
                    </a:lnTo>
                    <a:lnTo>
                      <a:pt x="27204" y="53030"/>
                    </a:lnTo>
                    <a:lnTo>
                      <a:pt x="27221" y="52997"/>
                    </a:lnTo>
                    <a:lnTo>
                      <a:pt x="27238" y="52980"/>
                    </a:lnTo>
                    <a:lnTo>
                      <a:pt x="27272" y="52946"/>
                    </a:lnTo>
                    <a:lnTo>
                      <a:pt x="27288" y="52913"/>
                    </a:lnTo>
                    <a:lnTo>
                      <a:pt x="27322" y="52879"/>
                    </a:lnTo>
                    <a:lnTo>
                      <a:pt x="27339" y="52846"/>
                    </a:lnTo>
                    <a:lnTo>
                      <a:pt x="27356" y="52829"/>
                    </a:lnTo>
                    <a:lnTo>
                      <a:pt x="27389" y="52795"/>
                    </a:lnTo>
                    <a:lnTo>
                      <a:pt x="27406" y="52762"/>
                    </a:lnTo>
                    <a:lnTo>
                      <a:pt x="27440" y="52728"/>
                    </a:lnTo>
                    <a:lnTo>
                      <a:pt x="27456" y="52694"/>
                    </a:lnTo>
                    <a:lnTo>
                      <a:pt x="27473" y="52678"/>
                    </a:lnTo>
                    <a:lnTo>
                      <a:pt x="27507" y="52644"/>
                    </a:lnTo>
                    <a:lnTo>
                      <a:pt x="27524" y="52610"/>
                    </a:lnTo>
                    <a:lnTo>
                      <a:pt x="27557" y="52577"/>
                    </a:lnTo>
                    <a:lnTo>
                      <a:pt x="27574" y="52543"/>
                    </a:lnTo>
                    <a:lnTo>
                      <a:pt x="27591" y="52526"/>
                    </a:lnTo>
                    <a:lnTo>
                      <a:pt x="27624" y="52493"/>
                    </a:lnTo>
                    <a:lnTo>
                      <a:pt x="27641" y="52459"/>
                    </a:lnTo>
                    <a:lnTo>
                      <a:pt x="27675" y="52425"/>
                    </a:lnTo>
                    <a:lnTo>
                      <a:pt x="27692" y="52392"/>
                    </a:lnTo>
                    <a:lnTo>
                      <a:pt x="27708" y="52375"/>
                    </a:lnTo>
                    <a:lnTo>
                      <a:pt x="27742" y="52341"/>
                    </a:lnTo>
                    <a:lnTo>
                      <a:pt x="27759" y="52308"/>
                    </a:lnTo>
                    <a:lnTo>
                      <a:pt x="27792" y="52274"/>
                    </a:lnTo>
                    <a:lnTo>
                      <a:pt x="27809" y="52257"/>
                    </a:lnTo>
                    <a:lnTo>
                      <a:pt x="27826" y="52224"/>
                    </a:lnTo>
                    <a:lnTo>
                      <a:pt x="27860" y="52190"/>
                    </a:lnTo>
                    <a:lnTo>
                      <a:pt x="27876" y="52157"/>
                    </a:lnTo>
                    <a:lnTo>
                      <a:pt x="27910" y="52123"/>
                    </a:lnTo>
                    <a:lnTo>
                      <a:pt x="27927" y="52106"/>
                    </a:lnTo>
                    <a:lnTo>
                      <a:pt x="27944" y="52073"/>
                    </a:lnTo>
                    <a:lnTo>
                      <a:pt x="27977" y="52039"/>
                    </a:lnTo>
                    <a:lnTo>
                      <a:pt x="27994" y="52005"/>
                    </a:lnTo>
                    <a:lnTo>
                      <a:pt x="28028" y="51989"/>
                    </a:lnTo>
                    <a:lnTo>
                      <a:pt x="28044" y="51955"/>
                    </a:lnTo>
                    <a:lnTo>
                      <a:pt x="28061" y="51921"/>
                    </a:lnTo>
                    <a:lnTo>
                      <a:pt x="28095" y="51888"/>
                    </a:lnTo>
                    <a:lnTo>
                      <a:pt x="28112" y="51871"/>
                    </a:lnTo>
                    <a:lnTo>
                      <a:pt x="28128" y="51837"/>
                    </a:lnTo>
                    <a:lnTo>
                      <a:pt x="28162" y="51804"/>
                    </a:lnTo>
                    <a:lnTo>
                      <a:pt x="28179" y="51770"/>
                    </a:lnTo>
                    <a:lnTo>
                      <a:pt x="28212" y="51753"/>
                    </a:lnTo>
                    <a:lnTo>
                      <a:pt x="28229" y="51720"/>
                    </a:lnTo>
                    <a:lnTo>
                      <a:pt x="28246" y="51686"/>
                    </a:lnTo>
                    <a:lnTo>
                      <a:pt x="28280" y="51653"/>
                    </a:lnTo>
                    <a:lnTo>
                      <a:pt x="28297" y="51636"/>
                    </a:lnTo>
                    <a:lnTo>
                      <a:pt x="28330" y="51602"/>
                    </a:lnTo>
                    <a:lnTo>
                      <a:pt x="28347" y="51569"/>
                    </a:lnTo>
                    <a:lnTo>
                      <a:pt x="28364" y="51535"/>
                    </a:lnTo>
                    <a:lnTo>
                      <a:pt x="28397" y="51518"/>
                    </a:lnTo>
                    <a:lnTo>
                      <a:pt x="28414" y="51484"/>
                    </a:lnTo>
                    <a:lnTo>
                      <a:pt x="28448" y="51451"/>
                    </a:lnTo>
                    <a:lnTo>
                      <a:pt x="28465" y="51417"/>
                    </a:lnTo>
                    <a:lnTo>
                      <a:pt x="28481" y="51400"/>
                    </a:lnTo>
                    <a:lnTo>
                      <a:pt x="28515" y="51367"/>
                    </a:lnTo>
                    <a:lnTo>
                      <a:pt x="28532" y="51333"/>
                    </a:lnTo>
                    <a:lnTo>
                      <a:pt x="28565" y="51316"/>
                    </a:lnTo>
                    <a:lnTo>
                      <a:pt x="28582" y="51283"/>
                    </a:lnTo>
                    <a:lnTo>
                      <a:pt x="28599" y="51249"/>
                    </a:lnTo>
                    <a:lnTo>
                      <a:pt x="28633" y="51216"/>
                    </a:lnTo>
                    <a:lnTo>
                      <a:pt x="28649" y="51199"/>
                    </a:lnTo>
                    <a:lnTo>
                      <a:pt x="28683" y="51165"/>
                    </a:lnTo>
                    <a:lnTo>
                      <a:pt x="28700" y="51132"/>
                    </a:lnTo>
                    <a:lnTo>
                      <a:pt x="28717" y="51098"/>
                    </a:lnTo>
                    <a:lnTo>
                      <a:pt x="28750" y="51081"/>
                    </a:lnTo>
                    <a:lnTo>
                      <a:pt x="28767" y="51048"/>
                    </a:lnTo>
                    <a:lnTo>
                      <a:pt x="28801" y="51014"/>
                    </a:lnTo>
                    <a:lnTo>
                      <a:pt x="28817" y="50997"/>
                    </a:lnTo>
                    <a:lnTo>
                      <a:pt x="28834" y="50964"/>
                    </a:lnTo>
                    <a:lnTo>
                      <a:pt x="28868" y="50930"/>
                    </a:lnTo>
                    <a:lnTo>
                      <a:pt x="28885" y="50896"/>
                    </a:lnTo>
                    <a:lnTo>
                      <a:pt x="28918" y="50880"/>
                    </a:lnTo>
                    <a:lnTo>
                      <a:pt x="28935" y="50846"/>
                    </a:lnTo>
                    <a:lnTo>
                      <a:pt x="28952" y="50812"/>
                    </a:lnTo>
                    <a:lnTo>
                      <a:pt x="28985" y="50796"/>
                    </a:lnTo>
                    <a:lnTo>
                      <a:pt x="29002" y="50762"/>
                    </a:lnTo>
                    <a:lnTo>
                      <a:pt x="29036" y="50728"/>
                    </a:lnTo>
                    <a:lnTo>
                      <a:pt x="29053" y="50712"/>
                    </a:lnTo>
                    <a:lnTo>
                      <a:pt x="29069" y="50678"/>
                    </a:lnTo>
                    <a:lnTo>
                      <a:pt x="29103" y="50644"/>
                    </a:lnTo>
                    <a:lnTo>
                      <a:pt x="29120" y="50628"/>
                    </a:lnTo>
                    <a:lnTo>
                      <a:pt x="29137" y="50594"/>
                    </a:lnTo>
                    <a:lnTo>
                      <a:pt x="29170" y="50560"/>
                    </a:lnTo>
                    <a:lnTo>
                      <a:pt x="29187" y="50544"/>
                    </a:lnTo>
                    <a:lnTo>
                      <a:pt x="29221" y="50510"/>
                    </a:lnTo>
                    <a:lnTo>
                      <a:pt x="29237" y="50476"/>
                    </a:lnTo>
                    <a:lnTo>
                      <a:pt x="29254" y="50443"/>
                    </a:lnTo>
                    <a:lnTo>
                      <a:pt x="29288" y="50426"/>
                    </a:lnTo>
                    <a:lnTo>
                      <a:pt x="29305" y="50392"/>
                    </a:lnTo>
                    <a:lnTo>
                      <a:pt x="29338" y="50359"/>
                    </a:lnTo>
                    <a:lnTo>
                      <a:pt x="29355" y="50342"/>
                    </a:lnTo>
                    <a:lnTo>
                      <a:pt x="29372" y="50308"/>
                    </a:lnTo>
                    <a:lnTo>
                      <a:pt x="29406" y="50275"/>
                    </a:lnTo>
                    <a:lnTo>
                      <a:pt x="29422" y="50258"/>
                    </a:lnTo>
                    <a:lnTo>
                      <a:pt x="29456" y="50224"/>
                    </a:lnTo>
                    <a:lnTo>
                      <a:pt x="29473" y="50191"/>
                    </a:lnTo>
                    <a:lnTo>
                      <a:pt x="29490" y="50174"/>
                    </a:lnTo>
                    <a:lnTo>
                      <a:pt x="29523" y="50140"/>
                    </a:lnTo>
                    <a:lnTo>
                      <a:pt x="29540" y="50107"/>
                    </a:lnTo>
                    <a:lnTo>
                      <a:pt x="29574" y="50090"/>
                    </a:lnTo>
                    <a:lnTo>
                      <a:pt x="29590" y="50056"/>
                    </a:lnTo>
                    <a:lnTo>
                      <a:pt x="29607" y="50023"/>
                    </a:lnTo>
                    <a:lnTo>
                      <a:pt x="29641" y="50006"/>
                    </a:lnTo>
                    <a:lnTo>
                      <a:pt x="29658" y="49972"/>
                    </a:lnTo>
                    <a:lnTo>
                      <a:pt x="29674" y="49939"/>
                    </a:lnTo>
                    <a:lnTo>
                      <a:pt x="29708" y="49922"/>
                    </a:lnTo>
                    <a:lnTo>
                      <a:pt x="29725" y="49888"/>
                    </a:lnTo>
                    <a:lnTo>
                      <a:pt x="29758" y="49871"/>
                    </a:lnTo>
                    <a:lnTo>
                      <a:pt x="29775" y="49838"/>
                    </a:lnTo>
                    <a:lnTo>
                      <a:pt x="29792" y="49804"/>
                    </a:lnTo>
                    <a:lnTo>
                      <a:pt x="29826" y="49787"/>
                    </a:lnTo>
                    <a:lnTo>
                      <a:pt x="29842" y="49754"/>
                    </a:lnTo>
                    <a:lnTo>
                      <a:pt x="29876" y="49720"/>
                    </a:lnTo>
                    <a:lnTo>
                      <a:pt x="29893" y="49703"/>
                    </a:lnTo>
                    <a:lnTo>
                      <a:pt x="29910" y="49670"/>
                    </a:lnTo>
                    <a:lnTo>
                      <a:pt x="29943" y="49636"/>
                    </a:lnTo>
                    <a:lnTo>
                      <a:pt x="29960" y="49619"/>
                    </a:lnTo>
                    <a:lnTo>
                      <a:pt x="29994" y="49586"/>
                    </a:lnTo>
                    <a:lnTo>
                      <a:pt x="30010" y="49569"/>
                    </a:lnTo>
                    <a:lnTo>
                      <a:pt x="30027" y="49535"/>
                    </a:lnTo>
                    <a:lnTo>
                      <a:pt x="30061" y="49502"/>
                    </a:lnTo>
                    <a:lnTo>
                      <a:pt x="30078" y="49485"/>
                    </a:lnTo>
                    <a:lnTo>
                      <a:pt x="30111" y="49451"/>
                    </a:lnTo>
                    <a:lnTo>
                      <a:pt x="30128" y="49418"/>
                    </a:lnTo>
                    <a:lnTo>
                      <a:pt x="30145" y="49401"/>
                    </a:lnTo>
                    <a:lnTo>
                      <a:pt x="30178" y="49367"/>
                    </a:lnTo>
                    <a:lnTo>
                      <a:pt x="30195" y="49334"/>
                    </a:lnTo>
                    <a:lnTo>
                      <a:pt x="30229" y="49317"/>
                    </a:lnTo>
                    <a:lnTo>
                      <a:pt x="30246" y="49283"/>
                    </a:lnTo>
                    <a:lnTo>
                      <a:pt x="30262" y="49266"/>
                    </a:lnTo>
                    <a:lnTo>
                      <a:pt x="30296" y="49233"/>
                    </a:lnTo>
                    <a:lnTo>
                      <a:pt x="30313" y="49199"/>
                    </a:lnTo>
                    <a:lnTo>
                      <a:pt x="30330" y="49182"/>
                    </a:lnTo>
                    <a:lnTo>
                      <a:pt x="30363" y="49149"/>
                    </a:lnTo>
                    <a:lnTo>
                      <a:pt x="30380" y="49132"/>
                    </a:lnTo>
                    <a:lnTo>
                      <a:pt x="30414" y="49098"/>
                    </a:lnTo>
                    <a:lnTo>
                      <a:pt x="30430" y="49065"/>
                    </a:lnTo>
                    <a:lnTo>
                      <a:pt x="30447" y="49048"/>
                    </a:lnTo>
                    <a:lnTo>
                      <a:pt x="30481" y="49014"/>
                    </a:lnTo>
                    <a:lnTo>
                      <a:pt x="30498" y="48998"/>
                    </a:lnTo>
                    <a:lnTo>
                      <a:pt x="30531" y="48964"/>
                    </a:lnTo>
                    <a:lnTo>
                      <a:pt x="30548" y="48930"/>
                    </a:lnTo>
                    <a:lnTo>
                      <a:pt x="30582" y="48914"/>
                    </a:lnTo>
                    <a:lnTo>
                      <a:pt x="30599" y="48880"/>
                    </a:lnTo>
                    <a:lnTo>
                      <a:pt x="30615" y="48863"/>
                    </a:lnTo>
                    <a:lnTo>
                      <a:pt x="30649" y="48830"/>
                    </a:lnTo>
                    <a:lnTo>
                      <a:pt x="30666" y="48796"/>
                    </a:lnTo>
                    <a:lnTo>
                      <a:pt x="30699" y="48779"/>
                    </a:lnTo>
                    <a:lnTo>
                      <a:pt x="30716" y="48746"/>
                    </a:lnTo>
                    <a:lnTo>
                      <a:pt x="30733" y="48729"/>
                    </a:lnTo>
                    <a:lnTo>
                      <a:pt x="30767" y="48695"/>
                    </a:lnTo>
                    <a:lnTo>
                      <a:pt x="30783" y="48662"/>
                    </a:lnTo>
                    <a:lnTo>
                      <a:pt x="30817" y="48645"/>
                    </a:lnTo>
                    <a:lnTo>
                      <a:pt x="30834" y="48611"/>
                    </a:lnTo>
                    <a:lnTo>
                      <a:pt x="30851" y="48594"/>
                    </a:lnTo>
                    <a:lnTo>
                      <a:pt x="30884" y="48561"/>
                    </a:lnTo>
                    <a:lnTo>
                      <a:pt x="30901" y="48527"/>
                    </a:lnTo>
                    <a:lnTo>
                      <a:pt x="30918" y="48510"/>
                    </a:lnTo>
                    <a:lnTo>
                      <a:pt x="30951" y="48477"/>
                    </a:lnTo>
                    <a:lnTo>
                      <a:pt x="30968" y="48460"/>
                    </a:lnTo>
                    <a:lnTo>
                      <a:pt x="31002" y="48426"/>
                    </a:lnTo>
                    <a:lnTo>
                      <a:pt x="31019" y="48410"/>
                    </a:lnTo>
                    <a:lnTo>
                      <a:pt x="31035" y="48376"/>
                    </a:lnTo>
                    <a:lnTo>
                      <a:pt x="31069" y="48359"/>
                    </a:lnTo>
                    <a:lnTo>
                      <a:pt x="31086" y="48326"/>
                    </a:lnTo>
                    <a:lnTo>
                      <a:pt x="31119" y="48292"/>
                    </a:lnTo>
                    <a:lnTo>
                      <a:pt x="31136" y="48275"/>
                    </a:lnTo>
                    <a:lnTo>
                      <a:pt x="31153" y="48242"/>
                    </a:lnTo>
                    <a:lnTo>
                      <a:pt x="31187" y="48225"/>
                    </a:lnTo>
                    <a:lnTo>
                      <a:pt x="31203" y="48191"/>
                    </a:lnTo>
                    <a:lnTo>
                      <a:pt x="31237" y="48174"/>
                    </a:lnTo>
                    <a:lnTo>
                      <a:pt x="31254" y="48141"/>
                    </a:lnTo>
                    <a:lnTo>
                      <a:pt x="31271" y="48107"/>
                    </a:lnTo>
                    <a:lnTo>
                      <a:pt x="31304" y="48090"/>
                    </a:lnTo>
                    <a:lnTo>
                      <a:pt x="31321" y="48057"/>
                    </a:lnTo>
                    <a:lnTo>
                      <a:pt x="31355" y="48040"/>
                    </a:lnTo>
                    <a:lnTo>
                      <a:pt x="31371" y="48006"/>
                    </a:lnTo>
                    <a:lnTo>
                      <a:pt x="31388" y="47989"/>
                    </a:lnTo>
                    <a:lnTo>
                      <a:pt x="31422" y="47956"/>
                    </a:lnTo>
                    <a:lnTo>
                      <a:pt x="31439" y="47939"/>
                    </a:lnTo>
                    <a:lnTo>
                      <a:pt x="31472" y="47905"/>
                    </a:lnTo>
                    <a:lnTo>
                      <a:pt x="31489" y="47872"/>
                    </a:lnTo>
                    <a:lnTo>
                      <a:pt x="31506" y="47855"/>
                    </a:lnTo>
                    <a:lnTo>
                      <a:pt x="31539" y="47821"/>
                    </a:lnTo>
                    <a:lnTo>
                      <a:pt x="31556" y="47805"/>
                    </a:lnTo>
                    <a:lnTo>
                      <a:pt x="31590" y="47771"/>
                    </a:lnTo>
                    <a:lnTo>
                      <a:pt x="31607" y="47754"/>
                    </a:lnTo>
                    <a:lnTo>
                      <a:pt x="31623" y="47721"/>
                    </a:lnTo>
                    <a:lnTo>
                      <a:pt x="31657" y="47704"/>
                    </a:lnTo>
                    <a:lnTo>
                      <a:pt x="31674" y="47670"/>
                    </a:lnTo>
                    <a:lnTo>
                      <a:pt x="31708" y="47653"/>
                    </a:lnTo>
                    <a:lnTo>
                      <a:pt x="31724" y="47620"/>
                    </a:lnTo>
                    <a:lnTo>
                      <a:pt x="31741" y="47603"/>
                    </a:lnTo>
                    <a:lnTo>
                      <a:pt x="31775" y="47569"/>
                    </a:lnTo>
                    <a:lnTo>
                      <a:pt x="31792" y="47536"/>
                    </a:lnTo>
                    <a:lnTo>
                      <a:pt x="31825" y="47519"/>
                    </a:lnTo>
                    <a:lnTo>
                      <a:pt x="31842" y="47485"/>
                    </a:lnTo>
                    <a:lnTo>
                      <a:pt x="31859" y="47469"/>
                    </a:lnTo>
                    <a:lnTo>
                      <a:pt x="31892" y="47435"/>
                    </a:lnTo>
                    <a:lnTo>
                      <a:pt x="31909" y="47418"/>
                    </a:lnTo>
                    <a:lnTo>
                      <a:pt x="31943" y="47385"/>
                    </a:lnTo>
                    <a:lnTo>
                      <a:pt x="31960" y="47368"/>
                    </a:lnTo>
                    <a:lnTo>
                      <a:pt x="31976" y="47334"/>
                    </a:lnTo>
                    <a:lnTo>
                      <a:pt x="32010" y="47317"/>
                    </a:lnTo>
                    <a:lnTo>
                      <a:pt x="32027" y="47284"/>
                    </a:lnTo>
                    <a:lnTo>
                      <a:pt x="32044" y="47267"/>
                    </a:lnTo>
                    <a:lnTo>
                      <a:pt x="32077" y="47233"/>
                    </a:lnTo>
                    <a:lnTo>
                      <a:pt x="32094" y="47217"/>
                    </a:lnTo>
                    <a:lnTo>
                      <a:pt x="32128" y="47183"/>
                    </a:lnTo>
                    <a:lnTo>
                      <a:pt x="32144" y="47166"/>
                    </a:lnTo>
                    <a:lnTo>
                      <a:pt x="32161" y="47133"/>
                    </a:lnTo>
                    <a:lnTo>
                      <a:pt x="32195" y="47116"/>
                    </a:lnTo>
                    <a:lnTo>
                      <a:pt x="32212" y="47082"/>
                    </a:lnTo>
                    <a:lnTo>
                      <a:pt x="32245" y="47065"/>
                    </a:lnTo>
                    <a:lnTo>
                      <a:pt x="32262" y="47032"/>
                    </a:lnTo>
                    <a:lnTo>
                      <a:pt x="32279" y="47015"/>
                    </a:lnTo>
                    <a:lnTo>
                      <a:pt x="32312" y="46981"/>
                    </a:lnTo>
                    <a:lnTo>
                      <a:pt x="32329" y="46964"/>
                    </a:lnTo>
                    <a:lnTo>
                      <a:pt x="32363" y="46931"/>
                    </a:lnTo>
                    <a:lnTo>
                      <a:pt x="32380" y="46914"/>
                    </a:lnTo>
                    <a:lnTo>
                      <a:pt x="32396" y="46880"/>
                    </a:lnTo>
                    <a:lnTo>
                      <a:pt x="32430" y="46864"/>
                    </a:lnTo>
                    <a:lnTo>
                      <a:pt x="32447" y="46830"/>
                    </a:lnTo>
                    <a:lnTo>
                      <a:pt x="32480" y="46813"/>
                    </a:lnTo>
                    <a:lnTo>
                      <a:pt x="32497" y="46780"/>
                    </a:lnTo>
                    <a:lnTo>
                      <a:pt x="32514" y="46763"/>
                    </a:lnTo>
                    <a:lnTo>
                      <a:pt x="32548" y="46729"/>
                    </a:lnTo>
                    <a:lnTo>
                      <a:pt x="32564" y="46712"/>
                    </a:lnTo>
                    <a:lnTo>
                      <a:pt x="32598" y="46679"/>
                    </a:lnTo>
                    <a:lnTo>
                      <a:pt x="32615" y="46662"/>
                    </a:lnTo>
                    <a:lnTo>
                      <a:pt x="32632" y="46628"/>
                    </a:lnTo>
                    <a:lnTo>
                      <a:pt x="32665" y="46612"/>
                    </a:lnTo>
                    <a:lnTo>
                      <a:pt x="32682" y="46578"/>
                    </a:lnTo>
                    <a:lnTo>
                      <a:pt x="32716" y="46561"/>
                    </a:lnTo>
                    <a:lnTo>
                      <a:pt x="32732" y="46528"/>
                    </a:lnTo>
                    <a:lnTo>
                      <a:pt x="32749" y="46511"/>
                    </a:lnTo>
                    <a:lnTo>
                      <a:pt x="32783" y="46477"/>
                    </a:lnTo>
                    <a:lnTo>
                      <a:pt x="32800" y="46460"/>
                    </a:lnTo>
                    <a:lnTo>
                      <a:pt x="32833" y="46427"/>
                    </a:lnTo>
                    <a:lnTo>
                      <a:pt x="32850" y="46410"/>
                    </a:lnTo>
                    <a:lnTo>
                      <a:pt x="32867" y="46393"/>
                    </a:lnTo>
                    <a:lnTo>
                      <a:pt x="32901" y="46360"/>
                    </a:lnTo>
                    <a:lnTo>
                      <a:pt x="32917" y="46343"/>
                    </a:lnTo>
                    <a:lnTo>
                      <a:pt x="32934" y="46309"/>
                    </a:lnTo>
                    <a:lnTo>
                      <a:pt x="32968" y="46292"/>
                    </a:lnTo>
                    <a:lnTo>
                      <a:pt x="32985" y="46259"/>
                    </a:lnTo>
                    <a:lnTo>
                      <a:pt x="33018" y="46242"/>
                    </a:lnTo>
                    <a:lnTo>
                      <a:pt x="33035" y="46208"/>
                    </a:lnTo>
                    <a:lnTo>
                      <a:pt x="33052" y="46192"/>
                    </a:lnTo>
                    <a:lnTo>
                      <a:pt x="33085" y="46158"/>
                    </a:lnTo>
                    <a:lnTo>
                      <a:pt x="33102" y="46141"/>
                    </a:lnTo>
                    <a:lnTo>
                      <a:pt x="33136" y="46108"/>
                    </a:lnTo>
                    <a:lnTo>
                      <a:pt x="33153" y="46091"/>
                    </a:lnTo>
                    <a:lnTo>
                      <a:pt x="33169" y="46057"/>
                    </a:lnTo>
                    <a:lnTo>
                      <a:pt x="33203" y="46040"/>
                    </a:lnTo>
                    <a:lnTo>
                      <a:pt x="33220" y="46024"/>
                    </a:lnTo>
                    <a:lnTo>
                      <a:pt x="33253" y="45990"/>
                    </a:lnTo>
                    <a:lnTo>
                      <a:pt x="33270" y="45973"/>
                    </a:lnTo>
                    <a:lnTo>
                      <a:pt x="33287" y="45940"/>
                    </a:lnTo>
                    <a:lnTo>
                      <a:pt x="33321" y="45923"/>
                    </a:lnTo>
                    <a:lnTo>
                      <a:pt x="33337" y="45889"/>
                    </a:lnTo>
                    <a:lnTo>
                      <a:pt x="33371" y="45872"/>
                    </a:lnTo>
                    <a:lnTo>
                      <a:pt x="33388" y="45839"/>
                    </a:lnTo>
                    <a:lnTo>
                      <a:pt x="33405" y="45822"/>
                    </a:lnTo>
                    <a:lnTo>
                      <a:pt x="33438" y="45805"/>
                    </a:lnTo>
                    <a:lnTo>
                      <a:pt x="33455" y="45771"/>
                    </a:lnTo>
                    <a:lnTo>
                      <a:pt x="33489" y="45755"/>
                    </a:lnTo>
                    <a:lnTo>
                      <a:pt x="33505" y="45721"/>
                    </a:lnTo>
                    <a:lnTo>
                      <a:pt x="33522" y="45704"/>
                    </a:lnTo>
                    <a:lnTo>
                      <a:pt x="33556" y="45671"/>
                    </a:lnTo>
                    <a:lnTo>
                      <a:pt x="33573" y="45654"/>
                    </a:lnTo>
                    <a:lnTo>
                      <a:pt x="33606" y="45637"/>
                    </a:lnTo>
                    <a:lnTo>
                      <a:pt x="33623" y="45603"/>
                    </a:lnTo>
                    <a:lnTo>
                      <a:pt x="33640" y="45587"/>
                    </a:lnTo>
                    <a:lnTo>
                      <a:pt x="33673" y="45553"/>
                    </a:lnTo>
                    <a:lnTo>
                      <a:pt x="33690" y="45536"/>
                    </a:lnTo>
                    <a:lnTo>
                      <a:pt x="33724" y="45503"/>
                    </a:lnTo>
                    <a:lnTo>
                      <a:pt x="33741" y="45486"/>
                    </a:lnTo>
                    <a:lnTo>
                      <a:pt x="33757" y="45469"/>
                    </a:lnTo>
                    <a:lnTo>
                      <a:pt x="33791" y="45435"/>
                    </a:lnTo>
                    <a:lnTo>
                      <a:pt x="33808" y="45419"/>
                    </a:lnTo>
                    <a:lnTo>
                      <a:pt x="33825" y="45385"/>
                    </a:lnTo>
                    <a:lnTo>
                      <a:pt x="33858" y="45368"/>
                    </a:lnTo>
                    <a:lnTo>
                      <a:pt x="33875" y="45335"/>
                    </a:lnTo>
                    <a:lnTo>
                      <a:pt x="33909" y="45318"/>
                    </a:lnTo>
                    <a:lnTo>
                      <a:pt x="33925" y="45301"/>
                    </a:lnTo>
                    <a:lnTo>
                      <a:pt x="33942" y="45267"/>
                    </a:lnTo>
                    <a:lnTo>
                      <a:pt x="33976" y="45251"/>
                    </a:lnTo>
                    <a:lnTo>
                      <a:pt x="33993" y="45217"/>
                    </a:lnTo>
                    <a:lnTo>
                      <a:pt x="34026" y="45200"/>
                    </a:lnTo>
                    <a:lnTo>
                      <a:pt x="34043" y="45183"/>
                    </a:lnTo>
                    <a:lnTo>
                      <a:pt x="34060" y="45150"/>
                    </a:lnTo>
                    <a:lnTo>
                      <a:pt x="34094" y="45133"/>
                    </a:lnTo>
                    <a:lnTo>
                      <a:pt x="34110" y="45099"/>
                    </a:lnTo>
                    <a:lnTo>
                      <a:pt x="34144" y="45083"/>
                    </a:lnTo>
                    <a:lnTo>
                      <a:pt x="34161" y="45049"/>
                    </a:lnTo>
                    <a:lnTo>
                      <a:pt x="34178" y="45032"/>
                    </a:lnTo>
                    <a:lnTo>
                      <a:pt x="34211" y="45015"/>
                    </a:lnTo>
                    <a:lnTo>
                      <a:pt x="34228" y="44982"/>
                    </a:lnTo>
                    <a:lnTo>
                      <a:pt x="34262" y="44965"/>
                    </a:lnTo>
                    <a:lnTo>
                      <a:pt x="34278" y="44931"/>
                    </a:lnTo>
                    <a:lnTo>
                      <a:pt x="34295" y="44915"/>
                    </a:lnTo>
                    <a:lnTo>
                      <a:pt x="34329" y="44898"/>
                    </a:lnTo>
                    <a:lnTo>
                      <a:pt x="34346" y="44864"/>
                    </a:lnTo>
                    <a:lnTo>
                      <a:pt x="34379" y="44847"/>
                    </a:lnTo>
                    <a:lnTo>
                      <a:pt x="34396" y="44814"/>
                    </a:lnTo>
                    <a:lnTo>
                      <a:pt x="34413" y="44797"/>
                    </a:lnTo>
                    <a:lnTo>
                      <a:pt x="34446" y="44780"/>
                    </a:lnTo>
                    <a:lnTo>
                      <a:pt x="34463" y="44746"/>
                    </a:lnTo>
                    <a:lnTo>
                      <a:pt x="34497" y="44730"/>
                    </a:lnTo>
                    <a:lnTo>
                      <a:pt x="34514" y="44713"/>
                    </a:lnTo>
                    <a:lnTo>
                      <a:pt x="34530" y="44679"/>
                    </a:lnTo>
                    <a:lnTo>
                      <a:pt x="34564" y="44662"/>
                    </a:lnTo>
                    <a:lnTo>
                      <a:pt x="34581" y="44629"/>
                    </a:lnTo>
                    <a:lnTo>
                      <a:pt x="34614" y="44612"/>
                    </a:lnTo>
                    <a:lnTo>
                      <a:pt x="34631" y="44595"/>
                    </a:lnTo>
                    <a:lnTo>
                      <a:pt x="34648" y="44562"/>
                    </a:lnTo>
                    <a:lnTo>
                      <a:pt x="34682" y="44545"/>
                    </a:lnTo>
                    <a:lnTo>
                      <a:pt x="34698" y="44511"/>
                    </a:lnTo>
                    <a:lnTo>
                      <a:pt x="34715" y="44494"/>
                    </a:lnTo>
                    <a:lnTo>
                      <a:pt x="34749" y="44478"/>
                    </a:lnTo>
                    <a:lnTo>
                      <a:pt x="34766" y="44444"/>
                    </a:lnTo>
                    <a:lnTo>
                      <a:pt x="34799" y="44427"/>
                    </a:lnTo>
                    <a:lnTo>
                      <a:pt x="34816" y="44410"/>
                    </a:lnTo>
                    <a:lnTo>
                      <a:pt x="34833" y="44377"/>
                    </a:lnTo>
                    <a:lnTo>
                      <a:pt x="34866" y="44360"/>
                    </a:lnTo>
                    <a:lnTo>
                      <a:pt x="34883" y="44326"/>
                    </a:lnTo>
                    <a:lnTo>
                      <a:pt x="34917" y="44310"/>
                    </a:lnTo>
                    <a:lnTo>
                      <a:pt x="34934" y="44293"/>
                    </a:lnTo>
                    <a:lnTo>
                      <a:pt x="34950" y="44259"/>
                    </a:lnTo>
                    <a:lnTo>
                      <a:pt x="34984" y="44242"/>
                    </a:lnTo>
                    <a:lnTo>
                      <a:pt x="35001" y="44226"/>
                    </a:lnTo>
                    <a:lnTo>
                      <a:pt x="35034" y="44192"/>
                    </a:lnTo>
                    <a:lnTo>
                      <a:pt x="35051" y="44175"/>
                    </a:lnTo>
                    <a:lnTo>
                      <a:pt x="35068" y="44158"/>
                    </a:lnTo>
                    <a:lnTo>
                      <a:pt x="35102" y="44125"/>
                    </a:lnTo>
                    <a:lnTo>
                      <a:pt x="35119" y="44108"/>
                    </a:lnTo>
                    <a:lnTo>
                      <a:pt x="35152" y="44074"/>
                    </a:lnTo>
                    <a:lnTo>
                      <a:pt x="35169" y="44058"/>
                    </a:lnTo>
                    <a:lnTo>
                      <a:pt x="35186" y="44041"/>
                    </a:lnTo>
                    <a:lnTo>
                      <a:pt x="35219" y="44007"/>
                    </a:lnTo>
                    <a:lnTo>
                      <a:pt x="35236" y="43990"/>
                    </a:lnTo>
                    <a:lnTo>
                      <a:pt x="35253" y="43974"/>
                    </a:lnTo>
                    <a:lnTo>
                      <a:pt x="35287" y="43940"/>
                    </a:lnTo>
                    <a:lnTo>
                      <a:pt x="35303" y="43923"/>
                    </a:lnTo>
                    <a:lnTo>
                      <a:pt x="35337" y="43906"/>
                    </a:lnTo>
                    <a:lnTo>
                      <a:pt x="35354" y="43873"/>
                    </a:lnTo>
                    <a:lnTo>
                      <a:pt x="35371" y="43856"/>
                    </a:lnTo>
                    <a:lnTo>
                      <a:pt x="35404" y="43839"/>
                    </a:lnTo>
                    <a:lnTo>
                      <a:pt x="35421" y="43806"/>
                    </a:lnTo>
                    <a:lnTo>
                      <a:pt x="35455" y="43789"/>
                    </a:lnTo>
                    <a:lnTo>
                      <a:pt x="35471" y="43772"/>
                    </a:lnTo>
                    <a:lnTo>
                      <a:pt x="35488" y="43738"/>
                    </a:lnTo>
                    <a:lnTo>
                      <a:pt x="35522" y="43722"/>
                    </a:lnTo>
                    <a:lnTo>
                      <a:pt x="35539" y="43688"/>
                    </a:lnTo>
                    <a:lnTo>
                      <a:pt x="35572" y="43671"/>
                    </a:lnTo>
                    <a:lnTo>
                      <a:pt x="35589" y="43654"/>
                    </a:lnTo>
                    <a:lnTo>
                      <a:pt x="35623" y="43621"/>
                    </a:lnTo>
                    <a:lnTo>
                      <a:pt x="35639" y="43604"/>
                    </a:lnTo>
                    <a:lnTo>
                      <a:pt x="35656" y="43587"/>
                    </a:lnTo>
                    <a:lnTo>
                      <a:pt x="35690" y="43553"/>
                    </a:lnTo>
                    <a:lnTo>
                      <a:pt x="35707" y="43537"/>
                    </a:lnTo>
                    <a:lnTo>
                      <a:pt x="35723" y="43520"/>
                    </a:lnTo>
                    <a:lnTo>
                      <a:pt x="35757" y="43486"/>
                    </a:lnTo>
                    <a:lnTo>
                      <a:pt x="35774" y="43469"/>
                    </a:lnTo>
                    <a:lnTo>
                      <a:pt x="35807" y="43453"/>
                    </a:lnTo>
                    <a:lnTo>
                      <a:pt x="35824" y="43419"/>
                    </a:lnTo>
                    <a:lnTo>
                      <a:pt x="35841" y="43402"/>
                    </a:lnTo>
                    <a:lnTo>
                      <a:pt x="35875" y="43385"/>
                    </a:lnTo>
                    <a:lnTo>
                      <a:pt x="35891" y="43369"/>
                    </a:lnTo>
                    <a:lnTo>
                      <a:pt x="35925" y="43335"/>
                    </a:lnTo>
                    <a:lnTo>
                      <a:pt x="35942" y="43318"/>
                    </a:lnTo>
                    <a:lnTo>
                      <a:pt x="35959" y="43301"/>
                    </a:lnTo>
                    <a:lnTo>
                      <a:pt x="35992" y="43268"/>
                    </a:lnTo>
                    <a:lnTo>
                      <a:pt x="36009" y="43251"/>
                    </a:lnTo>
                    <a:lnTo>
                      <a:pt x="36043" y="43234"/>
                    </a:lnTo>
                    <a:lnTo>
                      <a:pt x="36059" y="43201"/>
                    </a:lnTo>
                    <a:lnTo>
                      <a:pt x="36076" y="43184"/>
                    </a:lnTo>
                    <a:lnTo>
                      <a:pt x="36110" y="43167"/>
                    </a:lnTo>
                    <a:lnTo>
                      <a:pt x="36127" y="43133"/>
                    </a:lnTo>
                    <a:lnTo>
                      <a:pt x="36160" y="43117"/>
                    </a:lnTo>
                    <a:lnTo>
                      <a:pt x="36177" y="43100"/>
                    </a:lnTo>
                    <a:lnTo>
                      <a:pt x="36194" y="43066"/>
                    </a:lnTo>
                    <a:lnTo>
                      <a:pt x="36228" y="43049"/>
                    </a:lnTo>
                    <a:lnTo>
                      <a:pt x="36244" y="43033"/>
                    </a:lnTo>
                    <a:lnTo>
                      <a:pt x="36278" y="42999"/>
                    </a:lnTo>
                    <a:lnTo>
                      <a:pt x="36295" y="42982"/>
                    </a:lnTo>
                    <a:lnTo>
                      <a:pt x="36312" y="42965"/>
                    </a:lnTo>
                    <a:lnTo>
                      <a:pt x="36345" y="42949"/>
                    </a:lnTo>
                    <a:lnTo>
                      <a:pt x="36362" y="42915"/>
                    </a:lnTo>
                    <a:lnTo>
                      <a:pt x="36396" y="42898"/>
                    </a:lnTo>
                    <a:lnTo>
                      <a:pt x="36412" y="42881"/>
                    </a:lnTo>
                    <a:lnTo>
                      <a:pt x="36429" y="42848"/>
                    </a:lnTo>
                    <a:lnTo>
                      <a:pt x="36463" y="42831"/>
                    </a:lnTo>
                    <a:lnTo>
                      <a:pt x="36480" y="42814"/>
                    </a:lnTo>
                    <a:lnTo>
                      <a:pt x="36513" y="42781"/>
                    </a:lnTo>
                    <a:lnTo>
                      <a:pt x="36530" y="42764"/>
                    </a:lnTo>
                    <a:lnTo>
                      <a:pt x="36547" y="42747"/>
                    </a:lnTo>
                    <a:lnTo>
                      <a:pt x="36580" y="42730"/>
                    </a:lnTo>
                    <a:lnTo>
                      <a:pt x="36597" y="42697"/>
                    </a:lnTo>
                    <a:lnTo>
                      <a:pt x="36631" y="42680"/>
                    </a:lnTo>
                    <a:lnTo>
                      <a:pt x="36648" y="42663"/>
                    </a:lnTo>
                    <a:lnTo>
                      <a:pt x="36664" y="42629"/>
                    </a:lnTo>
                    <a:lnTo>
                      <a:pt x="36698" y="42613"/>
                    </a:lnTo>
                    <a:lnTo>
                      <a:pt x="36715" y="42596"/>
                    </a:lnTo>
                    <a:lnTo>
                      <a:pt x="36748" y="42579"/>
                    </a:lnTo>
                    <a:lnTo>
                      <a:pt x="36765" y="42545"/>
                    </a:lnTo>
                    <a:lnTo>
                      <a:pt x="36782" y="42529"/>
                    </a:lnTo>
                    <a:lnTo>
                      <a:pt x="36816" y="42512"/>
                    </a:lnTo>
                    <a:lnTo>
                      <a:pt x="36832" y="42478"/>
                    </a:lnTo>
                    <a:lnTo>
                      <a:pt x="36849" y="42461"/>
                    </a:lnTo>
                    <a:lnTo>
                      <a:pt x="36883" y="42444"/>
                    </a:lnTo>
                    <a:lnTo>
                      <a:pt x="36900" y="42428"/>
                    </a:lnTo>
                    <a:lnTo>
                      <a:pt x="36933" y="42394"/>
                    </a:lnTo>
                    <a:lnTo>
                      <a:pt x="36950" y="42377"/>
                    </a:lnTo>
                    <a:lnTo>
                      <a:pt x="36967" y="42360"/>
                    </a:lnTo>
                    <a:lnTo>
                      <a:pt x="37000" y="42327"/>
                    </a:lnTo>
                    <a:lnTo>
                      <a:pt x="37017" y="42310"/>
                    </a:lnTo>
                    <a:lnTo>
                      <a:pt x="37051" y="42293"/>
                    </a:lnTo>
                    <a:lnTo>
                      <a:pt x="37068" y="42276"/>
                    </a:lnTo>
                    <a:lnTo>
                      <a:pt x="37084" y="42243"/>
                    </a:lnTo>
                    <a:lnTo>
                      <a:pt x="37118" y="42226"/>
                    </a:lnTo>
                    <a:lnTo>
                      <a:pt x="37135" y="42209"/>
                    </a:lnTo>
                    <a:lnTo>
                      <a:pt x="37168" y="42176"/>
                    </a:lnTo>
                    <a:lnTo>
                      <a:pt x="37185" y="42159"/>
                    </a:lnTo>
                    <a:lnTo>
                      <a:pt x="37202" y="42142"/>
                    </a:lnTo>
                    <a:lnTo>
                      <a:pt x="37236" y="42125"/>
                    </a:lnTo>
                    <a:lnTo>
                      <a:pt x="37252" y="42092"/>
                    </a:lnTo>
                    <a:lnTo>
                      <a:pt x="37286" y="42075"/>
                    </a:lnTo>
                    <a:lnTo>
                      <a:pt x="37303" y="42058"/>
                    </a:lnTo>
                    <a:lnTo>
                      <a:pt x="37320" y="42041"/>
                    </a:lnTo>
                    <a:lnTo>
                      <a:pt x="37353" y="42008"/>
                    </a:lnTo>
                    <a:lnTo>
                      <a:pt x="37370" y="41991"/>
                    </a:lnTo>
                    <a:lnTo>
                      <a:pt x="37404" y="41974"/>
                    </a:lnTo>
                    <a:lnTo>
                      <a:pt x="37421" y="41957"/>
                    </a:lnTo>
                    <a:lnTo>
                      <a:pt x="37437" y="41924"/>
                    </a:lnTo>
                    <a:lnTo>
                      <a:pt x="37471" y="41907"/>
                    </a:lnTo>
                    <a:lnTo>
                      <a:pt x="37488" y="41890"/>
                    </a:lnTo>
                    <a:lnTo>
                      <a:pt x="37521" y="41873"/>
                    </a:lnTo>
                    <a:lnTo>
                      <a:pt x="37538" y="41840"/>
                    </a:lnTo>
                    <a:lnTo>
                      <a:pt x="37555" y="41823"/>
                    </a:lnTo>
                    <a:lnTo>
                      <a:pt x="37589" y="41806"/>
                    </a:lnTo>
                    <a:lnTo>
                      <a:pt x="37605" y="41789"/>
                    </a:lnTo>
                    <a:lnTo>
                      <a:pt x="37639" y="41756"/>
                    </a:lnTo>
                    <a:lnTo>
                      <a:pt x="37656" y="41739"/>
                    </a:lnTo>
                    <a:lnTo>
                      <a:pt x="37673" y="41722"/>
                    </a:lnTo>
                    <a:lnTo>
                      <a:pt x="37706" y="41705"/>
                    </a:lnTo>
                    <a:lnTo>
                      <a:pt x="37723" y="41672"/>
                    </a:lnTo>
                    <a:lnTo>
                      <a:pt x="37740" y="41655"/>
                    </a:lnTo>
                    <a:lnTo>
                      <a:pt x="37773" y="41638"/>
                    </a:lnTo>
                    <a:lnTo>
                      <a:pt x="37790" y="41621"/>
                    </a:lnTo>
                    <a:lnTo>
                      <a:pt x="37824" y="41588"/>
                    </a:lnTo>
                    <a:lnTo>
                      <a:pt x="37841" y="41571"/>
                    </a:lnTo>
                    <a:lnTo>
                      <a:pt x="37857" y="41554"/>
                    </a:lnTo>
                    <a:lnTo>
                      <a:pt x="37891" y="41537"/>
                    </a:lnTo>
                    <a:lnTo>
                      <a:pt x="37908" y="41504"/>
                    </a:lnTo>
                    <a:lnTo>
                      <a:pt x="37941" y="41487"/>
                    </a:lnTo>
                    <a:lnTo>
                      <a:pt x="37958" y="41470"/>
                    </a:lnTo>
                    <a:lnTo>
                      <a:pt x="37975" y="41453"/>
                    </a:lnTo>
                    <a:lnTo>
                      <a:pt x="38009" y="41420"/>
                    </a:lnTo>
                    <a:lnTo>
                      <a:pt x="38025" y="41403"/>
                    </a:lnTo>
                    <a:lnTo>
                      <a:pt x="38059" y="41386"/>
                    </a:lnTo>
                    <a:lnTo>
                      <a:pt x="38076" y="41369"/>
                    </a:lnTo>
                    <a:lnTo>
                      <a:pt x="38093" y="41352"/>
                    </a:lnTo>
                    <a:lnTo>
                      <a:pt x="38126" y="41319"/>
                    </a:lnTo>
                    <a:lnTo>
                      <a:pt x="38143" y="41302"/>
                    </a:lnTo>
                    <a:lnTo>
                      <a:pt x="38177" y="41285"/>
                    </a:lnTo>
                    <a:lnTo>
                      <a:pt x="38193" y="41268"/>
                    </a:lnTo>
                    <a:lnTo>
                      <a:pt x="38210" y="41235"/>
                    </a:lnTo>
                    <a:lnTo>
                      <a:pt x="38244" y="41218"/>
                    </a:lnTo>
                    <a:lnTo>
                      <a:pt x="38261" y="41201"/>
                    </a:lnTo>
                    <a:lnTo>
                      <a:pt x="38294" y="41184"/>
                    </a:lnTo>
                    <a:lnTo>
                      <a:pt x="38311" y="41151"/>
                    </a:lnTo>
                    <a:lnTo>
                      <a:pt x="38328" y="41134"/>
                    </a:lnTo>
                    <a:lnTo>
                      <a:pt x="38361" y="41117"/>
                    </a:lnTo>
                    <a:lnTo>
                      <a:pt x="38378" y="41100"/>
                    </a:lnTo>
                    <a:lnTo>
                      <a:pt x="38412" y="41083"/>
                    </a:lnTo>
                    <a:lnTo>
                      <a:pt x="38429" y="41050"/>
                    </a:lnTo>
                    <a:lnTo>
                      <a:pt x="38445" y="41033"/>
                    </a:lnTo>
                    <a:lnTo>
                      <a:pt x="38479" y="41016"/>
                    </a:lnTo>
                    <a:lnTo>
                      <a:pt x="38496" y="40999"/>
                    </a:lnTo>
                    <a:lnTo>
                      <a:pt x="38530" y="40966"/>
                    </a:lnTo>
                    <a:lnTo>
                      <a:pt x="38546" y="40949"/>
                    </a:lnTo>
                    <a:lnTo>
                      <a:pt x="38563" y="40932"/>
                    </a:lnTo>
                    <a:lnTo>
                      <a:pt x="38597" y="40915"/>
                    </a:lnTo>
                    <a:lnTo>
                      <a:pt x="38614" y="40899"/>
                    </a:lnTo>
                    <a:lnTo>
                      <a:pt x="38630" y="40865"/>
                    </a:lnTo>
                    <a:lnTo>
                      <a:pt x="38664" y="40848"/>
                    </a:lnTo>
                    <a:lnTo>
                      <a:pt x="38681" y="40831"/>
                    </a:lnTo>
                    <a:lnTo>
                      <a:pt x="38714" y="40815"/>
                    </a:lnTo>
                    <a:lnTo>
                      <a:pt x="38731" y="40798"/>
                    </a:lnTo>
                    <a:lnTo>
                      <a:pt x="38748" y="40764"/>
                    </a:lnTo>
                    <a:lnTo>
                      <a:pt x="38782" y="40747"/>
                    </a:lnTo>
                    <a:lnTo>
                      <a:pt x="38798" y="40731"/>
                    </a:lnTo>
                    <a:lnTo>
                      <a:pt x="38832" y="40714"/>
                    </a:lnTo>
                    <a:lnTo>
                      <a:pt x="38849" y="40697"/>
                    </a:lnTo>
                    <a:lnTo>
                      <a:pt x="38866" y="40663"/>
                    </a:lnTo>
                    <a:lnTo>
                      <a:pt x="38899" y="40647"/>
                    </a:lnTo>
                    <a:lnTo>
                      <a:pt x="38916" y="40630"/>
                    </a:lnTo>
                    <a:lnTo>
                      <a:pt x="38950" y="40613"/>
                    </a:lnTo>
                    <a:lnTo>
                      <a:pt x="38966" y="40596"/>
                    </a:lnTo>
                    <a:lnTo>
                      <a:pt x="38983" y="40563"/>
                    </a:lnTo>
                    <a:lnTo>
                      <a:pt x="39017" y="40546"/>
                    </a:lnTo>
                    <a:lnTo>
                      <a:pt x="39034" y="40529"/>
                    </a:lnTo>
                    <a:lnTo>
                      <a:pt x="39067" y="40512"/>
                    </a:lnTo>
                    <a:lnTo>
                      <a:pt x="39084" y="40495"/>
                    </a:lnTo>
                    <a:lnTo>
                      <a:pt x="39101" y="40462"/>
                    </a:lnTo>
                    <a:lnTo>
                      <a:pt x="39134" y="40445"/>
                    </a:lnTo>
                    <a:lnTo>
                      <a:pt x="39151" y="40428"/>
                    </a:lnTo>
                    <a:lnTo>
                      <a:pt x="39185" y="40411"/>
                    </a:lnTo>
                    <a:lnTo>
                      <a:pt x="39202" y="40395"/>
                    </a:lnTo>
                    <a:lnTo>
                      <a:pt x="39218" y="40361"/>
                    </a:lnTo>
                    <a:lnTo>
                      <a:pt x="39252" y="40344"/>
                    </a:lnTo>
                    <a:lnTo>
                      <a:pt x="39269" y="40327"/>
                    </a:lnTo>
                    <a:lnTo>
                      <a:pt x="39302" y="40311"/>
                    </a:lnTo>
                    <a:lnTo>
                      <a:pt x="39319" y="40294"/>
                    </a:lnTo>
                    <a:lnTo>
                      <a:pt x="39336" y="40277"/>
                    </a:lnTo>
                    <a:lnTo>
                      <a:pt x="39370" y="40243"/>
                    </a:lnTo>
                    <a:lnTo>
                      <a:pt x="39386" y="40226"/>
                    </a:lnTo>
                    <a:lnTo>
                      <a:pt x="39420" y="40210"/>
                    </a:lnTo>
                    <a:lnTo>
                      <a:pt x="39437" y="40193"/>
                    </a:lnTo>
                    <a:lnTo>
                      <a:pt x="39454" y="40176"/>
                    </a:lnTo>
                    <a:lnTo>
                      <a:pt x="39487" y="40142"/>
                    </a:lnTo>
                    <a:lnTo>
                      <a:pt x="39504" y="40126"/>
                    </a:lnTo>
                    <a:lnTo>
                      <a:pt x="39538" y="40109"/>
                    </a:lnTo>
                    <a:lnTo>
                      <a:pt x="39554" y="40092"/>
                    </a:lnTo>
                    <a:lnTo>
                      <a:pt x="39571" y="40075"/>
                    </a:lnTo>
                    <a:lnTo>
                      <a:pt x="39605" y="40058"/>
                    </a:lnTo>
                    <a:lnTo>
                      <a:pt x="39622" y="40025"/>
                    </a:lnTo>
                    <a:lnTo>
                      <a:pt x="39639" y="40008"/>
                    </a:lnTo>
                    <a:lnTo>
                      <a:pt x="39672" y="39991"/>
                    </a:lnTo>
                    <a:lnTo>
                      <a:pt x="39689" y="39974"/>
                    </a:lnTo>
                    <a:lnTo>
                      <a:pt x="39723" y="39958"/>
                    </a:lnTo>
                    <a:lnTo>
                      <a:pt x="39739" y="39941"/>
                    </a:lnTo>
                    <a:lnTo>
                      <a:pt x="39756" y="39907"/>
                    </a:lnTo>
                    <a:lnTo>
                      <a:pt x="39790" y="39890"/>
                    </a:lnTo>
                    <a:lnTo>
                      <a:pt x="39807" y="39874"/>
                    </a:lnTo>
                    <a:lnTo>
                      <a:pt x="39840" y="39857"/>
                    </a:lnTo>
                    <a:lnTo>
                      <a:pt x="39857" y="39840"/>
                    </a:lnTo>
                    <a:lnTo>
                      <a:pt x="39874" y="39823"/>
                    </a:lnTo>
                    <a:lnTo>
                      <a:pt x="39907" y="39790"/>
                    </a:lnTo>
                    <a:lnTo>
                      <a:pt x="39924" y="39773"/>
                    </a:lnTo>
                    <a:lnTo>
                      <a:pt x="39958" y="39756"/>
                    </a:lnTo>
                    <a:lnTo>
                      <a:pt x="39975" y="39739"/>
                    </a:lnTo>
                    <a:lnTo>
                      <a:pt x="39991" y="39722"/>
                    </a:lnTo>
                    <a:lnTo>
                      <a:pt x="40025" y="39706"/>
                    </a:lnTo>
                    <a:lnTo>
                      <a:pt x="40042" y="39672"/>
                    </a:lnTo>
                    <a:lnTo>
                      <a:pt x="40075" y="39655"/>
                    </a:lnTo>
                    <a:lnTo>
                      <a:pt x="40092" y="39638"/>
                    </a:lnTo>
                    <a:lnTo>
                      <a:pt x="40109" y="39622"/>
                    </a:lnTo>
                    <a:lnTo>
                      <a:pt x="40143" y="39605"/>
                    </a:lnTo>
                    <a:lnTo>
                      <a:pt x="40159" y="39588"/>
                    </a:lnTo>
                    <a:lnTo>
                      <a:pt x="40176" y="39571"/>
                    </a:lnTo>
                    <a:lnTo>
                      <a:pt x="40210" y="39538"/>
                    </a:lnTo>
                    <a:lnTo>
                      <a:pt x="40227" y="39521"/>
                    </a:lnTo>
                    <a:lnTo>
                      <a:pt x="40260" y="39504"/>
                    </a:lnTo>
                    <a:lnTo>
                      <a:pt x="40277" y="39487"/>
                    </a:lnTo>
                    <a:lnTo>
                      <a:pt x="40294" y="39470"/>
                    </a:lnTo>
                    <a:lnTo>
                      <a:pt x="40327" y="39454"/>
                    </a:lnTo>
                    <a:lnTo>
                      <a:pt x="40344" y="39420"/>
                    </a:lnTo>
                    <a:lnTo>
                      <a:pt x="40378" y="39403"/>
                    </a:lnTo>
                    <a:lnTo>
                      <a:pt x="40395" y="39386"/>
                    </a:lnTo>
                    <a:lnTo>
                      <a:pt x="40411" y="39370"/>
                    </a:lnTo>
                    <a:lnTo>
                      <a:pt x="40445" y="39353"/>
                    </a:lnTo>
                    <a:lnTo>
                      <a:pt x="40462" y="39336"/>
                    </a:lnTo>
                    <a:lnTo>
                      <a:pt x="40495" y="39319"/>
                    </a:lnTo>
                    <a:lnTo>
                      <a:pt x="40512" y="39302"/>
                    </a:lnTo>
                    <a:lnTo>
                      <a:pt x="40529" y="39269"/>
                    </a:lnTo>
                    <a:lnTo>
                      <a:pt x="40563" y="39252"/>
                    </a:lnTo>
                    <a:lnTo>
                      <a:pt x="40579" y="39235"/>
                    </a:lnTo>
                    <a:lnTo>
                      <a:pt x="40613" y="39218"/>
                    </a:lnTo>
                    <a:lnTo>
                      <a:pt x="40630" y="39202"/>
                    </a:lnTo>
                    <a:lnTo>
                      <a:pt x="40647" y="39185"/>
                    </a:lnTo>
                    <a:lnTo>
                      <a:pt x="40680" y="39168"/>
                    </a:lnTo>
                    <a:lnTo>
                      <a:pt x="40697" y="39134"/>
                    </a:lnTo>
                    <a:lnTo>
                      <a:pt x="40731" y="39117"/>
                    </a:lnTo>
                    <a:lnTo>
                      <a:pt x="40748" y="39101"/>
                    </a:lnTo>
                    <a:lnTo>
                      <a:pt x="40764" y="39084"/>
                    </a:lnTo>
                    <a:lnTo>
                      <a:pt x="40798" y="39067"/>
                    </a:lnTo>
                    <a:lnTo>
                      <a:pt x="40815" y="39050"/>
                    </a:lnTo>
                    <a:lnTo>
                      <a:pt x="40848" y="39033"/>
                    </a:lnTo>
                    <a:lnTo>
                      <a:pt x="40865" y="39000"/>
                    </a:lnTo>
                    <a:lnTo>
                      <a:pt x="40882" y="38983"/>
                    </a:lnTo>
                    <a:lnTo>
                      <a:pt x="40916" y="38966"/>
                    </a:lnTo>
                    <a:lnTo>
                      <a:pt x="40932" y="38949"/>
                    </a:lnTo>
                    <a:lnTo>
                      <a:pt x="40949" y="38933"/>
                    </a:lnTo>
                    <a:lnTo>
                      <a:pt x="40983" y="38916"/>
                    </a:lnTo>
                    <a:lnTo>
                      <a:pt x="41000" y="38899"/>
                    </a:lnTo>
                    <a:lnTo>
                      <a:pt x="41033" y="38882"/>
                    </a:lnTo>
                    <a:lnTo>
                      <a:pt x="41050" y="38849"/>
                    </a:lnTo>
                    <a:lnTo>
                      <a:pt x="41084" y="38832"/>
                    </a:lnTo>
                    <a:lnTo>
                      <a:pt x="41100" y="38815"/>
                    </a:lnTo>
                    <a:lnTo>
                      <a:pt x="41117" y="38798"/>
                    </a:lnTo>
                    <a:lnTo>
                      <a:pt x="41151" y="38781"/>
                    </a:lnTo>
                    <a:lnTo>
                      <a:pt x="41168" y="38765"/>
                    </a:lnTo>
                    <a:lnTo>
                      <a:pt x="41201" y="38748"/>
                    </a:lnTo>
                    <a:lnTo>
                      <a:pt x="41218" y="38731"/>
                    </a:lnTo>
                    <a:lnTo>
                      <a:pt x="41235" y="38714"/>
                    </a:lnTo>
                    <a:lnTo>
                      <a:pt x="41268" y="38681"/>
                    </a:lnTo>
                    <a:lnTo>
                      <a:pt x="41285" y="38664"/>
                    </a:lnTo>
                    <a:lnTo>
                      <a:pt x="41319" y="38647"/>
                    </a:lnTo>
                    <a:lnTo>
                      <a:pt x="41336" y="38630"/>
                    </a:lnTo>
                    <a:lnTo>
                      <a:pt x="41352" y="38613"/>
                    </a:lnTo>
                    <a:lnTo>
                      <a:pt x="41386" y="38597"/>
                    </a:lnTo>
                    <a:lnTo>
                      <a:pt x="41403" y="38580"/>
                    </a:lnTo>
                    <a:lnTo>
                      <a:pt x="41436" y="38563"/>
                    </a:lnTo>
                    <a:lnTo>
                      <a:pt x="41453" y="38546"/>
                    </a:lnTo>
                    <a:lnTo>
                      <a:pt x="41470" y="38513"/>
                    </a:lnTo>
                    <a:lnTo>
                      <a:pt x="41504" y="38496"/>
                    </a:lnTo>
                    <a:lnTo>
                      <a:pt x="41520" y="38479"/>
                    </a:lnTo>
                    <a:lnTo>
                      <a:pt x="41537" y="38462"/>
                    </a:lnTo>
                    <a:lnTo>
                      <a:pt x="41571" y="38445"/>
                    </a:lnTo>
                    <a:lnTo>
                      <a:pt x="41588" y="38429"/>
                    </a:lnTo>
                    <a:lnTo>
                      <a:pt x="41621" y="38412"/>
                    </a:lnTo>
                    <a:lnTo>
                      <a:pt x="41638" y="38395"/>
                    </a:lnTo>
                    <a:lnTo>
                      <a:pt x="41655" y="38378"/>
                    </a:lnTo>
                    <a:lnTo>
                      <a:pt x="41688" y="38361"/>
                    </a:lnTo>
                    <a:lnTo>
                      <a:pt x="41705" y="38328"/>
                    </a:lnTo>
                    <a:lnTo>
                      <a:pt x="41739" y="38311"/>
                    </a:lnTo>
                    <a:lnTo>
                      <a:pt x="41756" y="38294"/>
                    </a:lnTo>
                    <a:lnTo>
                      <a:pt x="41772" y="38277"/>
                    </a:lnTo>
                    <a:lnTo>
                      <a:pt x="41806" y="38261"/>
                    </a:lnTo>
                    <a:lnTo>
                      <a:pt x="41823" y="38244"/>
                    </a:lnTo>
                    <a:lnTo>
                      <a:pt x="41856" y="38227"/>
                    </a:lnTo>
                    <a:lnTo>
                      <a:pt x="41873" y="38210"/>
                    </a:lnTo>
                    <a:lnTo>
                      <a:pt x="41890" y="38193"/>
                    </a:lnTo>
                    <a:lnTo>
                      <a:pt x="41924" y="38177"/>
                    </a:lnTo>
                    <a:lnTo>
                      <a:pt x="41941" y="38143"/>
                    </a:lnTo>
                    <a:lnTo>
                      <a:pt x="41974" y="38126"/>
                    </a:lnTo>
                    <a:lnTo>
                      <a:pt x="41991" y="38109"/>
                    </a:lnTo>
                    <a:lnTo>
                      <a:pt x="42008" y="38093"/>
                    </a:lnTo>
                    <a:lnTo>
                      <a:pt x="42041" y="38076"/>
                    </a:lnTo>
                    <a:lnTo>
                      <a:pt x="42058" y="38059"/>
                    </a:lnTo>
                    <a:lnTo>
                      <a:pt x="42092" y="38042"/>
                    </a:lnTo>
                    <a:lnTo>
                      <a:pt x="42109" y="38025"/>
                    </a:lnTo>
                    <a:lnTo>
                      <a:pt x="42125" y="38009"/>
                    </a:lnTo>
                    <a:lnTo>
                      <a:pt x="42159" y="37992"/>
                    </a:lnTo>
                    <a:lnTo>
                      <a:pt x="42176" y="37975"/>
                    </a:lnTo>
                    <a:lnTo>
                      <a:pt x="42209" y="37958"/>
                    </a:lnTo>
                    <a:lnTo>
                      <a:pt x="42226" y="37924"/>
                    </a:lnTo>
                    <a:lnTo>
                      <a:pt x="42243" y="37908"/>
                    </a:lnTo>
                    <a:lnTo>
                      <a:pt x="42277" y="37891"/>
                    </a:lnTo>
                    <a:lnTo>
                      <a:pt x="42293" y="37874"/>
                    </a:lnTo>
                    <a:lnTo>
                      <a:pt x="42327" y="37857"/>
                    </a:lnTo>
                    <a:lnTo>
                      <a:pt x="42344" y="37840"/>
                    </a:lnTo>
                    <a:lnTo>
                      <a:pt x="42361" y="37824"/>
                    </a:lnTo>
                    <a:lnTo>
                      <a:pt x="42394" y="37807"/>
                    </a:lnTo>
                    <a:lnTo>
                      <a:pt x="42411" y="37790"/>
                    </a:lnTo>
                    <a:lnTo>
                      <a:pt x="42445" y="37773"/>
                    </a:lnTo>
                    <a:lnTo>
                      <a:pt x="42461" y="37756"/>
                    </a:lnTo>
                    <a:lnTo>
                      <a:pt x="42478" y="37740"/>
                    </a:lnTo>
                    <a:lnTo>
                      <a:pt x="42512" y="37723"/>
                    </a:lnTo>
                    <a:lnTo>
                      <a:pt x="42529" y="37689"/>
                    </a:lnTo>
                    <a:lnTo>
                      <a:pt x="42545" y="37672"/>
                    </a:lnTo>
                    <a:lnTo>
                      <a:pt x="42579" y="37656"/>
                    </a:lnTo>
                    <a:lnTo>
                      <a:pt x="42596" y="37639"/>
                    </a:lnTo>
                    <a:lnTo>
                      <a:pt x="42629" y="37622"/>
                    </a:lnTo>
                    <a:lnTo>
                      <a:pt x="42646" y="37605"/>
                    </a:lnTo>
                    <a:lnTo>
                      <a:pt x="42663" y="37588"/>
                    </a:lnTo>
                    <a:lnTo>
                      <a:pt x="42697" y="37572"/>
                    </a:lnTo>
                    <a:lnTo>
                      <a:pt x="42713" y="37555"/>
                    </a:lnTo>
                    <a:lnTo>
                      <a:pt x="42747" y="37538"/>
                    </a:lnTo>
                    <a:lnTo>
                      <a:pt x="42764" y="37521"/>
                    </a:lnTo>
                    <a:lnTo>
                      <a:pt x="42781" y="37504"/>
                    </a:lnTo>
                    <a:lnTo>
                      <a:pt x="42814" y="37488"/>
                    </a:lnTo>
                    <a:lnTo>
                      <a:pt x="42831" y="37471"/>
                    </a:lnTo>
                    <a:lnTo>
                      <a:pt x="42865" y="37454"/>
                    </a:lnTo>
                    <a:lnTo>
                      <a:pt x="42881" y="37420"/>
                    </a:lnTo>
                    <a:lnTo>
                      <a:pt x="42898" y="37404"/>
                    </a:lnTo>
                    <a:lnTo>
                      <a:pt x="42932" y="37387"/>
                    </a:lnTo>
                    <a:lnTo>
                      <a:pt x="42949" y="37370"/>
                    </a:lnTo>
                    <a:lnTo>
                      <a:pt x="42982" y="37353"/>
                    </a:lnTo>
                    <a:lnTo>
                      <a:pt x="42999" y="37336"/>
                    </a:lnTo>
                    <a:lnTo>
                      <a:pt x="43016" y="37320"/>
                    </a:lnTo>
                    <a:lnTo>
                      <a:pt x="43050" y="37303"/>
                    </a:lnTo>
                    <a:lnTo>
                      <a:pt x="43066" y="37286"/>
                    </a:lnTo>
                    <a:lnTo>
                      <a:pt x="43100" y="37269"/>
                    </a:lnTo>
                    <a:lnTo>
                      <a:pt x="43117" y="37252"/>
                    </a:lnTo>
                    <a:lnTo>
                      <a:pt x="43134" y="37236"/>
                    </a:lnTo>
                    <a:lnTo>
                      <a:pt x="43167" y="37219"/>
                    </a:lnTo>
                    <a:lnTo>
                      <a:pt x="43184" y="37202"/>
                    </a:lnTo>
                    <a:lnTo>
                      <a:pt x="43218" y="37185"/>
                    </a:lnTo>
                    <a:lnTo>
                      <a:pt x="43234" y="37168"/>
                    </a:lnTo>
                    <a:lnTo>
                      <a:pt x="43251" y="37152"/>
                    </a:lnTo>
                    <a:lnTo>
                      <a:pt x="43285" y="37135"/>
                    </a:lnTo>
                    <a:lnTo>
                      <a:pt x="43302" y="37118"/>
                    </a:lnTo>
                    <a:lnTo>
                      <a:pt x="43335" y="37084"/>
                    </a:lnTo>
                    <a:lnTo>
                      <a:pt x="43352" y="37068"/>
                    </a:lnTo>
                    <a:lnTo>
                      <a:pt x="43369" y="37051"/>
                    </a:lnTo>
                    <a:lnTo>
                      <a:pt x="43402" y="37034"/>
                    </a:lnTo>
                    <a:lnTo>
                      <a:pt x="43419" y="37017"/>
                    </a:lnTo>
                    <a:lnTo>
                      <a:pt x="43453" y="37000"/>
                    </a:lnTo>
                    <a:lnTo>
                      <a:pt x="43470" y="36984"/>
                    </a:lnTo>
                    <a:lnTo>
                      <a:pt x="43486" y="36967"/>
                    </a:lnTo>
                    <a:lnTo>
                      <a:pt x="43520" y="36950"/>
                    </a:lnTo>
                    <a:lnTo>
                      <a:pt x="43537" y="36933"/>
                    </a:lnTo>
                    <a:lnTo>
                      <a:pt x="43554" y="36916"/>
                    </a:lnTo>
                    <a:lnTo>
                      <a:pt x="43587" y="36900"/>
                    </a:lnTo>
                    <a:lnTo>
                      <a:pt x="43604" y="36883"/>
                    </a:lnTo>
                    <a:lnTo>
                      <a:pt x="43638" y="36866"/>
                    </a:lnTo>
                    <a:lnTo>
                      <a:pt x="43654" y="36849"/>
                    </a:lnTo>
                    <a:lnTo>
                      <a:pt x="43671" y="36832"/>
                    </a:lnTo>
                    <a:lnTo>
                      <a:pt x="43705" y="36815"/>
                    </a:lnTo>
                    <a:lnTo>
                      <a:pt x="43722" y="36799"/>
                    </a:lnTo>
                    <a:lnTo>
                      <a:pt x="43755" y="36782"/>
                    </a:lnTo>
                    <a:lnTo>
                      <a:pt x="43772" y="36765"/>
                    </a:lnTo>
                    <a:lnTo>
                      <a:pt x="43789" y="36748"/>
                    </a:lnTo>
                    <a:lnTo>
                      <a:pt x="43822" y="36731"/>
                    </a:lnTo>
                    <a:lnTo>
                      <a:pt x="43839" y="36715"/>
                    </a:lnTo>
                    <a:lnTo>
                      <a:pt x="43873" y="36698"/>
                    </a:lnTo>
                    <a:lnTo>
                      <a:pt x="43890" y="36681"/>
                    </a:lnTo>
                    <a:lnTo>
                      <a:pt x="43906" y="36664"/>
                    </a:lnTo>
                    <a:lnTo>
                      <a:pt x="43940" y="36647"/>
                    </a:lnTo>
                    <a:lnTo>
                      <a:pt x="43957" y="36614"/>
                    </a:lnTo>
                    <a:lnTo>
                      <a:pt x="43990" y="36597"/>
                    </a:lnTo>
                    <a:lnTo>
                      <a:pt x="44007" y="36580"/>
                    </a:lnTo>
                    <a:lnTo>
                      <a:pt x="44024" y="36563"/>
                    </a:lnTo>
                    <a:lnTo>
                      <a:pt x="44058" y="36547"/>
                    </a:lnTo>
                    <a:lnTo>
                      <a:pt x="44074" y="36530"/>
                    </a:lnTo>
                    <a:lnTo>
                      <a:pt x="44108" y="36513"/>
                    </a:lnTo>
                    <a:lnTo>
                      <a:pt x="44125" y="36496"/>
                    </a:lnTo>
                    <a:lnTo>
                      <a:pt x="44142" y="36479"/>
                    </a:lnTo>
                    <a:lnTo>
                      <a:pt x="44175" y="36463"/>
                    </a:lnTo>
                    <a:lnTo>
                      <a:pt x="44192" y="36446"/>
                    </a:lnTo>
                    <a:lnTo>
                      <a:pt x="44226" y="36429"/>
                    </a:lnTo>
                    <a:lnTo>
                      <a:pt x="44243" y="36412"/>
                    </a:lnTo>
                    <a:lnTo>
                      <a:pt x="44259" y="36395"/>
                    </a:lnTo>
                    <a:lnTo>
                      <a:pt x="44293" y="36379"/>
                    </a:lnTo>
                    <a:lnTo>
                      <a:pt x="44310" y="36362"/>
                    </a:lnTo>
                    <a:lnTo>
                      <a:pt x="44343" y="36345"/>
                    </a:lnTo>
                    <a:lnTo>
                      <a:pt x="44360" y="36328"/>
                    </a:lnTo>
                    <a:lnTo>
                      <a:pt x="44377" y="36311"/>
                    </a:lnTo>
                    <a:lnTo>
                      <a:pt x="44411" y="36295"/>
                    </a:lnTo>
                    <a:lnTo>
                      <a:pt x="44427" y="36278"/>
                    </a:lnTo>
                    <a:lnTo>
                      <a:pt x="44461" y="36261"/>
                    </a:lnTo>
                    <a:lnTo>
                      <a:pt x="44478" y="36244"/>
                    </a:lnTo>
                    <a:lnTo>
                      <a:pt x="44495" y="36227"/>
                    </a:lnTo>
                    <a:lnTo>
                      <a:pt x="44528" y="36211"/>
                    </a:lnTo>
                    <a:lnTo>
                      <a:pt x="44545" y="36194"/>
                    </a:lnTo>
                    <a:lnTo>
                      <a:pt x="44562" y="36177"/>
                    </a:lnTo>
                    <a:lnTo>
                      <a:pt x="44595" y="36160"/>
                    </a:lnTo>
                    <a:lnTo>
                      <a:pt x="44612" y="36143"/>
                    </a:lnTo>
                    <a:lnTo>
                      <a:pt x="44646" y="36127"/>
                    </a:lnTo>
                    <a:lnTo>
                      <a:pt x="44663" y="36110"/>
                    </a:lnTo>
                    <a:lnTo>
                      <a:pt x="44679" y="36093"/>
                    </a:lnTo>
                    <a:lnTo>
                      <a:pt x="44713" y="36076"/>
                    </a:lnTo>
                    <a:lnTo>
                      <a:pt x="44730" y="36059"/>
                    </a:lnTo>
                    <a:lnTo>
                      <a:pt x="44763" y="36043"/>
                    </a:lnTo>
                    <a:lnTo>
                      <a:pt x="44780" y="36026"/>
                    </a:lnTo>
                    <a:lnTo>
                      <a:pt x="44797" y="36009"/>
                    </a:lnTo>
                    <a:lnTo>
                      <a:pt x="44831" y="35992"/>
                    </a:lnTo>
                    <a:lnTo>
                      <a:pt x="44847" y="35975"/>
                    </a:lnTo>
                    <a:lnTo>
                      <a:pt x="44881" y="35959"/>
                    </a:lnTo>
                    <a:lnTo>
                      <a:pt x="44898" y="35942"/>
                    </a:lnTo>
                    <a:lnTo>
                      <a:pt x="44915" y="35925"/>
                    </a:lnTo>
                    <a:lnTo>
                      <a:pt x="44948" y="35908"/>
                    </a:lnTo>
                    <a:lnTo>
                      <a:pt x="44965" y="35891"/>
                    </a:lnTo>
                    <a:lnTo>
                      <a:pt x="44999" y="35875"/>
                    </a:lnTo>
                    <a:lnTo>
                      <a:pt x="45015" y="35858"/>
                    </a:lnTo>
                    <a:lnTo>
                      <a:pt x="45032" y="35841"/>
                    </a:lnTo>
                    <a:lnTo>
                      <a:pt x="45066" y="35824"/>
                    </a:lnTo>
                    <a:lnTo>
                      <a:pt x="45083" y="35807"/>
                    </a:lnTo>
                    <a:lnTo>
                      <a:pt x="45116" y="35791"/>
                    </a:lnTo>
                    <a:lnTo>
                      <a:pt x="45133" y="35774"/>
                    </a:lnTo>
                    <a:lnTo>
                      <a:pt x="45150" y="35757"/>
                    </a:lnTo>
                    <a:lnTo>
                      <a:pt x="45183" y="35740"/>
                    </a:lnTo>
                    <a:lnTo>
                      <a:pt x="45200" y="35723"/>
                    </a:lnTo>
                    <a:lnTo>
                      <a:pt x="45234" y="35706"/>
                    </a:lnTo>
                    <a:lnTo>
                      <a:pt x="45251" y="35690"/>
                    </a:lnTo>
                    <a:lnTo>
                      <a:pt x="45268" y="35673"/>
                    </a:lnTo>
                    <a:lnTo>
                      <a:pt x="45301" y="35656"/>
                    </a:lnTo>
                    <a:lnTo>
                      <a:pt x="45318" y="35639"/>
                    </a:lnTo>
                    <a:lnTo>
                      <a:pt x="45352" y="35622"/>
                    </a:lnTo>
                    <a:lnTo>
                      <a:pt x="45368" y="35606"/>
                    </a:lnTo>
                    <a:lnTo>
                      <a:pt x="45385" y="35589"/>
                    </a:lnTo>
                    <a:lnTo>
                      <a:pt x="45419" y="35572"/>
                    </a:lnTo>
                    <a:lnTo>
                      <a:pt x="45436" y="35555"/>
                    </a:lnTo>
                    <a:lnTo>
                      <a:pt x="45452" y="35538"/>
                    </a:lnTo>
                    <a:lnTo>
                      <a:pt x="45486" y="35522"/>
                    </a:lnTo>
                    <a:lnTo>
                      <a:pt x="45503" y="35505"/>
                    </a:lnTo>
                    <a:lnTo>
                      <a:pt x="45536" y="35488"/>
                    </a:lnTo>
                    <a:lnTo>
                      <a:pt x="45553" y="35471"/>
                    </a:lnTo>
                    <a:lnTo>
                      <a:pt x="45570" y="35454"/>
                    </a:lnTo>
                    <a:lnTo>
                      <a:pt x="45604" y="35438"/>
                    </a:lnTo>
                    <a:lnTo>
                      <a:pt x="45620" y="35421"/>
                    </a:lnTo>
                    <a:lnTo>
                      <a:pt x="45654" y="35404"/>
                    </a:lnTo>
                    <a:lnTo>
                      <a:pt x="45671" y="35387"/>
                    </a:lnTo>
                    <a:lnTo>
                      <a:pt x="45688" y="35370"/>
                    </a:lnTo>
                    <a:lnTo>
                      <a:pt x="45721" y="35354"/>
                    </a:lnTo>
                    <a:lnTo>
                      <a:pt x="45738" y="35354"/>
                    </a:lnTo>
                    <a:lnTo>
                      <a:pt x="45772" y="35337"/>
                    </a:lnTo>
                    <a:lnTo>
                      <a:pt x="45788" y="35320"/>
                    </a:lnTo>
                    <a:lnTo>
                      <a:pt x="45805" y="35303"/>
                    </a:lnTo>
                    <a:lnTo>
                      <a:pt x="45839" y="35286"/>
                    </a:lnTo>
                    <a:lnTo>
                      <a:pt x="45856" y="35270"/>
                    </a:lnTo>
                    <a:lnTo>
                      <a:pt x="45889" y="35253"/>
                    </a:lnTo>
                    <a:lnTo>
                      <a:pt x="45906" y="35236"/>
                    </a:lnTo>
                    <a:lnTo>
                      <a:pt x="45923" y="35219"/>
                    </a:lnTo>
                    <a:lnTo>
                      <a:pt x="45956" y="35202"/>
                    </a:lnTo>
                    <a:lnTo>
                      <a:pt x="45973" y="35186"/>
                    </a:lnTo>
                    <a:lnTo>
                      <a:pt x="46007" y="35169"/>
                    </a:lnTo>
                    <a:lnTo>
                      <a:pt x="46024" y="35152"/>
                    </a:lnTo>
                    <a:lnTo>
                      <a:pt x="46040" y="35135"/>
                    </a:lnTo>
                    <a:lnTo>
                      <a:pt x="46074" y="35118"/>
                    </a:lnTo>
                    <a:lnTo>
                      <a:pt x="46091" y="35102"/>
                    </a:lnTo>
                    <a:lnTo>
                      <a:pt x="46124" y="35085"/>
                    </a:lnTo>
                    <a:lnTo>
                      <a:pt x="46141" y="35068"/>
                    </a:lnTo>
                    <a:lnTo>
                      <a:pt x="46158" y="35051"/>
                    </a:lnTo>
                    <a:lnTo>
                      <a:pt x="46192" y="35034"/>
                    </a:lnTo>
                    <a:lnTo>
                      <a:pt x="46208" y="35018"/>
                    </a:lnTo>
                    <a:lnTo>
                      <a:pt x="46242" y="35001"/>
                    </a:lnTo>
                    <a:lnTo>
                      <a:pt x="46259" y="34984"/>
                    </a:lnTo>
                    <a:lnTo>
                      <a:pt x="46276" y="34967"/>
                    </a:lnTo>
                    <a:lnTo>
                      <a:pt x="46309" y="34950"/>
                    </a:lnTo>
                    <a:lnTo>
                      <a:pt x="46326" y="34934"/>
                    </a:lnTo>
                    <a:lnTo>
                      <a:pt x="46343" y="34917"/>
                    </a:lnTo>
                    <a:lnTo>
                      <a:pt x="46376" y="34900"/>
                    </a:lnTo>
                    <a:lnTo>
                      <a:pt x="46393" y="34883"/>
                    </a:lnTo>
                    <a:lnTo>
                      <a:pt x="46427" y="34883"/>
                    </a:lnTo>
                    <a:lnTo>
                      <a:pt x="46444" y="34866"/>
                    </a:lnTo>
                    <a:lnTo>
                      <a:pt x="46461" y="34850"/>
                    </a:lnTo>
                    <a:lnTo>
                      <a:pt x="46494" y="34833"/>
                    </a:lnTo>
                    <a:lnTo>
                      <a:pt x="46511" y="34816"/>
                    </a:lnTo>
                    <a:lnTo>
                      <a:pt x="46545" y="34799"/>
                    </a:lnTo>
                    <a:lnTo>
                      <a:pt x="46561" y="34782"/>
                    </a:lnTo>
                    <a:lnTo>
                      <a:pt x="46578" y="34766"/>
                    </a:lnTo>
                    <a:lnTo>
                      <a:pt x="46612" y="34749"/>
                    </a:lnTo>
                    <a:lnTo>
                      <a:pt x="46629" y="34732"/>
                    </a:lnTo>
                    <a:lnTo>
                      <a:pt x="46662" y="34715"/>
                    </a:lnTo>
                    <a:lnTo>
                      <a:pt x="46679" y="34698"/>
                    </a:lnTo>
                    <a:lnTo>
                      <a:pt x="46696" y="34682"/>
                    </a:lnTo>
                    <a:lnTo>
                      <a:pt x="46729" y="34665"/>
                    </a:lnTo>
                    <a:lnTo>
                      <a:pt x="46746" y="34648"/>
                    </a:lnTo>
                    <a:lnTo>
                      <a:pt x="46780" y="34631"/>
                    </a:lnTo>
                    <a:lnTo>
                      <a:pt x="46797" y="34614"/>
                    </a:lnTo>
                    <a:lnTo>
                      <a:pt x="46813" y="34597"/>
                    </a:lnTo>
                    <a:lnTo>
                      <a:pt x="46847" y="34581"/>
                    </a:lnTo>
                    <a:lnTo>
                      <a:pt x="46864" y="34564"/>
                    </a:lnTo>
                    <a:lnTo>
                      <a:pt x="46897" y="34564"/>
                    </a:lnTo>
                    <a:lnTo>
                      <a:pt x="46914" y="34547"/>
                    </a:lnTo>
                    <a:lnTo>
                      <a:pt x="46931" y="34530"/>
                    </a:lnTo>
                    <a:lnTo>
                      <a:pt x="46965" y="34513"/>
                    </a:lnTo>
                    <a:lnTo>
                      <a:pt x="46981" y="34497"/>
                    </a:lnTo>
                    <a:lnTo>
                      <a:pt x="47015" y="34480"/>
                    </a:lnTo>
                    <a:lnTo>
                      <a:pt x="47032" y="34463"/>
                    </a:lnTo>
                    <a:lnTo>
                      <a:pt x="47049" y="34446"/>
                    </a:lnTo>
                    <a:lnTo>
                      <a:pt x="47082" y="34429"/>
                    </a:lnTo>
                    <a:lnTo>
                      <a:pt x="47099" y="34413"/>
                    </a:lnTo>
                    <a:lnTo>
                      <a:pt x="47133" y="34396"/>
                    </a:lnTo>
                    <a:lnTo>
                      <a:pt x="47149" y="34379"/>
                    </a:lnTo>
                    <a:lnTo>
                      <a:pt x="47166" y="34362"/>
                    </a:lnTo>
                    <a:lnTo>
                      <a:pt x="47200" y="34345"/>
                    </a:lnTo>
                    <a:lnTo>
                      <a:pt x="47217" y="34329"/>
                    </a:lnTo>
                    <a:lnTo>
                      <a:pt x="47250" y="34312"/>
                    </a:lnTo>
                    <a:lnTo>
                      <a:pt x="47267" y="34312"/>
                    </a:lnTo>
                    <a:lnTo>
                      <a:pt x="47284" y="34295"/>
                    </a:lnTo>
                    <a:lnTo>
                      <a:pt x="47317" y="34278"/>
                    </a:lnTo>
                    <a:lnTo>
                      <a:pt x="47334" y="34261"/>
                    </a:lnTo>
                    <a:lnTo>
                      <a:pt x="47368" y="34245"/>
                    </a:lnTo>
                    <a:lnTo>
                      <a:pt x="47385" y="34228"/>
                    </a:lnTo>
                    <a:lnTo>
                      <a:pt x="47401" y="34211"/>
                    </a:lnTo>
                    <a:lnTo>
                      <a:pt x="47435" y="34194"/>
                    </a:lnTo>
                    <a:lnTo>
                      <a:pt x="47452" y="34177"/>
                    </a:lnTo>
                    <a:lnTo>
                      <a:pt x="47469" y="34161"/>
                    </a:lnTo>
                    <a:lnTo>
                      <a:pt x="47502" y="34144"/>
                    </a:lnTo>
                    <a:lnTo>
                      <a:pt x="47519" y="34127"/>
                    </a:lnTo>
                    <a:lnTo>
                      <a:pt x="47553" y="34110"/>
                    </a:lnTo>
                    <a:lnTo>
                      <a:pt x="47570" y="34093"/>
                    </a:lnTo>
                    <a:lnTo>
                      <a:pt x="47586" y="34093"/>
                    </a:lnTo>
                    <a:lnTo>
                      <a:pt x="47620" y="34077"/>
                    </a:lnTo>
                    <a:lnTo>
                      <a:pt x="47637" y="34060"/>
                    </a:lnTo>
                    <a:lnTo>
                      <a:pt x="47670" y="34043"/>
                    </a:lnTo>
                    <a:lnTo>
                      <a:pt x="47687" y="34026"/>
                    </a:lnTo>
                    <a:lnTo>
                      <a:pt x="47704" y="34009"/>
                    </a:lnTo>
                    <a:lnTo>
                      <a:pt x="47738" y="33993"/>
                    </a:lnTo>
                    <a:lnTo>
                      <a:pt x="47754" y="33976"/>
                    </a:lnTo>
                    <a:lnTo>
                      <a:pt x="47788" y="33959"/>
                    </a:lnTo>
                    <a:lnTo>
                      <a:pt x="47805" y="33942"/>
                    </a:lnTo>
                    <a:lnTo>
                      <a:pt x="47822" y="33925"/>
                    </a:lnTo>
                    <a:lnTo>
                      <a:pt x="47855" y="33909"/>
                    </a:lnTo>
                    <a:lnTo>
                      <a:pt x="47872" y="33909"/>
                    </a:lnTo>
                    <a:lnTo>
                      <a:pt x="47906" y="33892"/>
                    </a:lnTo>
                    <a:lnTo>
                      <a:pt x="47922" y="33875"/>
                    </a:lnTo>
                    <a:lnTo>
                      <a:pt x="47939" y="33858"/>
                    </a:lnTo>
                    <a:lnTo>
                      <a:pt x="47973" y="33841"/>
                    </a:lnTo>
                    <a:lnTo>
                      <a:pt x="47990" y="33825"/>
                    </a:lnTo>
                    <a:lnTo>
                      <a:pt x="48023" y="33808"/>
                    </a:lnTo>
                    <a:lnTo>
                      <a:pt x="48040" y="33791"/>
                    </a:lnTo>
                    <a:lnTo>
                      <a:pt x="48057" y="33774"/>
                    </a:lnTo>
                    <a:lnTo>
                      <a:pt x="48090" y="33757"/>
                    </a:lnTo>
                    <a:lnTo>
                      <a:pt x="48107" y="33741"/>
                    </a:lnTo>
                    <a:lnTo>
                      <a:pt x="48141" y="33724"/>
                    </a:lnTo>
                    <a:lnTo>
                      <a:pt x="48158" y="33724"/>
                    </a:lnTo>
                    <a:lnTo>
                      <a:pt x="48174" y="33707"/>
                    </a:lnTo>
                    <a:lnTo>
                      <a:pt x="48208" y="33690"/>
                    </a:lnTo>
                    <a:lnTo>
                      <a:pt x="48225" y="33673"/>
                    </a:lnTo>
                    <a:lnTo>
                      <a:pt x="48258" y="33657"/>
                    </a:lnTo>
                    <a:lnTo>
                      <a:pt x="48275" y="33640"/>
                    </a:lnTo>
                    <a:lnTo>
                      <a:pt x="48292" y="33623"/>
                    </a:lnTo>
                    <a:lnTo>
                      <a:pt x="48326" y="33606"/>
                    </a:lnTo>
                    <a:lnTo>
                      <a:pt x="48342" y="33589"/>
                    </a:lnTo>
                    <a:lnTo>
                      <a:pt x="48359" y="33573"/>
                    </a:lnTo>
                    <a:lnTo>
                      <a:pt x="48393" y="33556"/>
                    </a:lnTo>
                    <a:lnTo>
                      <a:pt x="48410" y="33556"/>
                    </a:lnTo>
                    <a:lnTo>
                      <a:pt x="48443" y="33539"/>
                    </a:lnTo>
                    <a:lnTo>
                      <a:pt x="48460" y="33522"/>
                    </a:lnTo>
                    <a:lnTo>
                      <a:pt x="48477" y="33505"/>
                    </a:lnTo>
                    <a:lnTo>
                      <a:pt x="48510" y="33488"/>
                    </a:lnTo>
                    <a:lnTo>
                      <a:pt x="48527" y="33472"/>
                    </a:lnTo>
                    <a:lnTo>
                      <a:pt x="48561" y="33455"/>
                    </a:lnTo>
                    <a:lnTo>
                      <a:pt x="48578" y="33438"/>
                    </a:lnTo>
                    <a:lnTo>
                      <a:pt x="48594" y="33421"/>
                    </a:lnTo>
                    <a:lnTo>
                      <a:pt x="48628" y="33404"/>
                    </a:lnTo>
                    <a:lnTo>
                      <a:pt x="48645" y="33404"/>
                    </a:lnTo>
                    <a:lnTo>
                      <a:pt x="48679" y="33388"/>
                    </a:lnTo>
                    <a:lnTo>
                      <a:pt x="48695" y="33371"/>
                    </a:lnTo>
                    <a:lnTo>
                      <a:pt x="48712" y="33354"/>
                    </a:lnTo>
                    <a:lnTo>
                      <a:pt x="48746" y="33337"/>
                    </a:lnTo>
                    <a:lnTo>
                      <a:pt x="48763" y="33320"/>
                    </a:lnTo>
                    <a:lnTo>
                      <a:pt x="48796" y="33304"/>
                    </a:lnTo>
                    <a:lnTo>
                      <a:pt x="48813" y="33287"/>
                    </a:lnTo>
                    <a:lnTo>
                      <a:pt x="48830" y="33270"/>
                    </a:lnTo>
                    <a:lnTo>
                      <a:pt x="48863" y="33270"/>
                    </a:lnTo>
                    <a:lnTo>
                      <a:pt x="48880" y="33253"/>
                    </a:lnTo>
                    <a:lnTo>
                      <a:pt x="48914" y="33236"/>
                    </a:lnTo>
                    <a:lnTo>
                      <a:pt x="48931" y="33220"/>
                    </a:lnTo>
                    <a:lnTo>
                      <a:pt x="48947" y="33203"/>
                    </a:lnTo>
                    <a:lnTo>
                      <a:pt x="48981" y="33186"/>
                    </a:lnTo>
                    <a:lnTo>
                      <a:pt x="48998" y="33169"/>
                    </a:lnTo>
                    <a:lnTo>
                      <a:pt x="49031" y="33152"/>
                    </a:lnTo>
                    <a:lnTo>
                      <a:pt x="49048" y="33136"/>
                    </a:lnTo>
                    <a:lnTo>
                      <a:pt x="49065" y="33136"/>
                    </a:lnTo>
                    <a:lnTo>
                      <a:pt x="49099" y="33119"/>
                    </a:lnTo>
                    <a:lnTo>
                      <a:pt x="49115" y="33102"/>
                    </a:lnTo>
                    <a:lnTo>
                      <a:pt x="49149" y="33085"/>
                    </a:lnTo>
                    <a:lnTo>
                      <a:pt x="49166" y="33068"/>
                    </a:lnTo>
                    <a:lnTo>
                      <a:pt x="49183" y="33052"/>
                    </a:lnTo>
                    <a:lnTo>
                      <a:pt x="49216" y="33035"/>
                    </a:lnTo>
                    <a:lnTo>
                      <a:pt x="49233" y="33018"/>
                    </a:lnTo>
                    <a:lnTo>
                      <a:pt x="49267" y="33001"/>
                    </a:lnTo>
                    <a:lnTo>
                      <a:pt x="49283" y="33001"/>
                    </a:lnTo>
                    <a:lnTo>
                      <a:pt x="49300" y="32984"/>
                    </a:lnTo>
                    <a:lnTo>
                      <a:pt x="49334" y="32968"/>
                    </a:lnTo>
                    <a:lnTo>
                      <a:pt x="49351" y="32951"/>
                    </a:lnTo>
                    <a:lnTo>
                      <a:pt x="49367" y="32934"/>
                    </a:lnTo>
                    <a:lnTo>
                      <a:pt x="49401" y="32917"/>
                    </a:lnTo>
                    <a:lnTo>
                      <a:pt x="49418" y="32900"/>
                    </a:lnTo>
                    <a:lnTo>
                      <a:pt x="49451" y="32884"/>
                    </a:lnTo>
                    <a:lnTo>
                      <a:pt x="49468" y="32884"/>
                    </a:lnTo>
                    <a:lnTo>
                      <a:pt x="49485" y="32867"/>
                    </a:lnTo>
                    <a:lnTo>
                      <a:pt x="49519" y="32850"/>
                    </a:lnTo>
                    <a:lnTo>
                      <a:pt x="49535" y="32833"/>
                    </a:lnTo>
                    <a:lnTo>
                      <a:pt x="49569" y="32816"/>
                    </a:lnTo>
                    <a:lnTo>
                      <a:pt x="49586" y="32800"/>
                    </a:lnTo>
                    <a:lnTo>
                      <a:pt x="49603" y="32783"/>
                    </a:lnTo>
                    <a:lnTo>
                      <a:pt x="49636" y="32766"/>
                    </a:lnTo>
                    <a:lnTo>
                      <a:pt x="49653" y="32766"/>
                    </a:lnTo>
                    <a:lnTo>
                      <a:pt x="49687" y="32749"/>
                    </a:lnTo>
                    <a:lnTo>
                      <a:pt x="49703" y="32732"/>
                    </a:lnTo>
                    <a:lnTo>
                      <a:pt x="49720" y="32716"/>
                    </a:lnTo>
                    <a:lnTo>
                      <a:pt x="49754" y="32699"/>
                    </a:lnTo>
                    <a:lnTo>
                      <a:pt x="49771" y="32682"/>
                    </a:lnTo>
                    <a:lnTo>
                      <a:pt x="49804" y="32665"/>
                    </a:lnTo>
                    <a:lnTo>
                      <a:pt x="49821" y="32648"/>
                    </a:lnTo>
                    <a:lnTo>
                      <a:pt x="49838" y="32648"/>
                    </a:lnTo>
                    <a:lnTo>
                      <a:pt x="49872" y="32632"/>
                    </a:lnTo>
                    <a:lnTo>
                      <a:pt x="49888" y="32615"/>
                    </a:lnTo>
                    <a:lnTo>
                      <a:pt x="49922" y="32598"/>
                    </a:lnTo>
                    <a:lnTo>
                      <a:pt x="49939" y="32581"/>
                    </a:lnTo>
                    <a:lnTo>
                      <a:pt x="49956" y="32564"/>
                    </a:lnTo>
                    <a:lnTo>
                      <a:pt x="49989" y="32548"/>
                    </a:lnTo>
                    <a:lnTo>
                      <a:pt x="50006" y="32548"/>
                    </a:lnTo>
                    <a:lnTo>
                      <a:pt x="50040" y="32531"/>
                    </a:lnTo>
                    <a:lnTo>
                      <a:pt x="50056" y="32514"/>
                    </a:lnTo>
                    <a:lnTo>
                      <a:pt x="50073" y="32497"/>
                    </a:lnTo>
                    <a:lnTo>
                      <a:pt x="50107" y="32480"/>
                    </a:lnTo>
                    <a:lnTo>
                      <a:pt x="50124" y="32464"/>
                    </a:lnTo>
                    <a:lnTo>
                      <a:pt x="50157" y="32447"/>
                    </a:lnTo>
                    <a:lnTo>
                      <a:pt x="50174" y="32430"/>
                    </a:lnTo>
                    <a:lnTo>
                      <a:pt x="50191" y="32430"/>
                    </a:lnTo>
                    <a:lnTo>
                      <a:pt x="50224" y="32413"/>
                    </a:lnTo>
                    <a:lnTo>
                      <a:pt x="50241" y="32396"/>
                    </a:lnTo>
                    <a:lnTo>
                      <a:pt x="50258" y="32380"/>
                    </a:lnTo>
                    <a:lnTo>
                      <a:pt x="50292" y="32363"/>
                    </a:lnTo>
                    <a:lnTo>
                      <a:pt x="50308" y="32346"/>
                    </a:lnTo>
                    <a:lnTo>
                      <a:pt x="50342" y="32329"/>
                    </a:lnTo>
                    <a:lnTo>
                      <a:pt x="50359" y="32329"/>
                    </a:lnTo>
                    <a:lnTo>
                      <a:pt x="50376" y="32312"/>
                    </a:lnTo>
                    <a:lnTo>
                      <a:pt x="50409" y="32295"/>
                    </a:lnTo>
                    <a:lnTo>
                      <a:pt x="50426" y="32279"/>
                    </a:lnTo>
                    <a:lnTo>
                      <a:pt x="50460" y="32262"/>
                    </a:lnTo>
                    <a:lnTo>
                      <a:pt x="50476" y="32245"/>
                    </a:lnTo>
                    <a:lnTo>
                      <a:pt x="50493" y="32228"/>
                    </a:lnTo>
                    <a:lnTo>
                      <a:pt x="50527" y="32228"/>
                    </a:lnTo>
                    <a:lnTo>
                      <a:pt x="50544" y="32211"/>
                    </a:lnTo>
                    <a:lnTo>
                      <a:pt x="50577" y="32195"/>
                    </a:lnTo>
                    <a:lnTo>
                      <a:pt x="50594" y="32178"/>
                    </a:lnTo>
                    <a:lnTo>
                      <a:pt x="50611" y="32161"/>
                    </a:lnTo>
                    <a:lnTo>
                      <a:pt x="50644" y="32144"/>
                    </a:lnTo>
                    <a:lnTo>
                      <a:pt x="50661" y="32144"/>
                    </a:lnTo>
                    <a:lnTo>
                      <a:pt x="50695" y="32127"/>
                    </a:lnTo>
                    <a:lnTo>
                      <a:pt x="50712" y="32111"/>
                    </a:lnTo>
                    <a:lnTo>
                      <a:pt x="50728" y="32094"/>
                    </a:lnTo>
                    <a:lnTo>
                      <a:pt x="50762" y="32077"/>
                    </a:lnTo>
                    <a:lnTo>
                      <a:pt x="50779" y="32060"/>
                    </a:lnTo>
                    <a:lnTo>
                      <a:pt x="50812" y="32043"/>
                    </a:lnTo>
                    <a:lnTo>
                      <a:pt x="50829" y="32043"/>
                    </a:lnTo>
                    <a:lnTo>
                      <a:pt x="50846" y="32027"/>
                    </a:lnTo>
                    <a:lnTo>
                      <a:pt x="50880" y="32010"/>
                    </a:lnTo>
                    <a:lnTo>
                      <a:pt x="50896" y="31993"/>
                    </a:lnTo>
                    <a:lnTo>
                      <a:pt x="50930" y="31976"/>
                    </a:lnTo>
                    <a:lnTo>
                      <a:pt x="50947" y="31959"/>
                    </a:lnTo>
                    <a:lnTo>
                      <a:pt x="50964" y="31959"/>
                    </a:lnTo>
                    <a:lnTo>
                      <a:pt x="50997" y="31943"/>
                    </a:lnTo>
                    <a:lnTo>
                      <a:pt x="51014" y="31926"/>
                    </a:lnTo>
                    <a:lnTo>
                      <a:pt x="51048" y="31909"/>
                    </a:lnTo>
                    <a:lnTo>
                      <a:pt x="51065" y="31892"/>
                    </a:lnTo>
                    <a:lnTo>
                      <a:pt x="51081" y="31875"/>
                    </a:lnTo>
                    <a:lnTo>
                      <a:pt x="51115" y="31875"/>
                    </a:lnTo>
                    <a:lnTo>
                      <a:pt x="51132" y="31859"/>
                    </a:lnTo>
                    <a:lnTo>
                      <a:pt x="51149" y="31842"/>
                    </a:lnTo>
                    <a:lnTo>
                      <a:pt x="51182" y="31825"/>
                    </a:lnTo>
                    <a:lnTo>
                      <a:pt x="51199" y="31808"/>
                    </a:lnTo>
                    <a:lnTo>
                      <a:pt x="51233" y="31791"/>
                    </a:lnTo>
                    <a:lnTo>
                      <a:pt x="51249" y="31775"/>
                    </a:lnTo>
                    <a:lnTo>
                      <a:pt x="51266" y="31775"/>
                    </a:lnTo>
                    <a:lnTo>
                      <a:pt x="51300" y="31758"/>
                    </a:lnTo>
                    <a:lnTo>
                      <a:pt x="51317" y="31741"/>
                    </a:lnTo>
                    <a:lnTo>
                      <a:pt x="51350" y="31724"/>
                    </a:lnTo>
                    <a:lnTo>
                      <a:pt x="51367" y="31707"/>
                    </a:lnTo>
                    <a:lnTo>
                      <a:pt x="51384" y="31691"/>
                    </a:lnTo>
                    <a:lnTo>
                      <a:pt x="51417" y="31691"/>
                    </a:lnTo>
                    <a:lnTo>
                      <a:pt x="51434" y="31674"/>
                    </a:lnTo>
                    <a:lnTo>
                      <a:pt x="51468" y="31657"/>
                    </a:lnTo>
                    <a:lnTo>
                      <a:pt x="51485" y="31640"/>
                    </a:lnTo>
                    <a:lnTo>
                      <a:pt x="51501" y="31623"/>
                    </a:lnTo>
                    <a:lnTo>
                      <a:pt x="51535" y="31607"/>
                    </a:lnTo>
                    <a:lnTo>
                      <a:pt x="51552" y="31607"/>
                    </a:lnTo>
                    <a:lnTo>
                      <a:pt x="51585" y="31590"/>
                    </a:lnTo>
                    <a:lnTo>
                      <a:pt x="51602" y="31573"/>
                    </a:lnTo>
                    <a:lnTo>
                      <a:pt x="51619" y="31556"/>
                    </a:lnTo>
                    <a:lnTo>
                      <a:pt x="51653" y="31539"/>
                    </a:lnTo>
                    <a:lnTo>
                      <a:pt x="51669" y="31539"/>
                    </a:lnTo>
                    <a:lnTo>
                      <a:pt x="51703" y="31523"/>
                    </a:lnTo>
                    <a:lnTo>
                      <a:pt x="51720" y="31506"/>
                    </a:lnTo>
                    <a:lnTo>
                      <a:pt x="51737" y="31489"/>
                    </a:lnTo>
                    <a:lnTo>
                      <a:pt x="51770" y="31472"/>
                    </a:lnTo>
                    <a:lnTo>
                      <a:pt x="51787" y="31455"/>
                    </a:lnTo>
                    <a:lnTo>
                      <a:pt x="51821" y="31455"/>
                    </a:lnTo>
                    <a:lnTo>
                      <a:pt x="51837" y="31439"/>
                    </a:lnTo>
                    <a:lnTo>
                      <a:pt x="51854" y="31422"/>
                    </a:lnTo>
                    <a:lnTo>
                      <a:pt x="51888" y="31405"/>
                    </a:lnTo>
                    <a:lnTo>
                      <a:pt x="51905" y="31388"/>
                    </a:lnTo>
                    <a:lnTo>
                      <a:pt x="51938" y="31371"/>
                    </a:lnTo>
                    <a:lnTo>
                      <a:pt x="51955" y="31371"/>
                    </a:lnTo>
                    <a:lnTo>
                      <a:pt x="51972" y="31355"/>
                    </a:lnTo>
                    <a:lnTo>
                      <a:pt x="52005" y="31338"/>
                    </a:lnTo>
                    <a:lnTo>
                      <a:pt x="52022" y="31321"/>
                    </a:lnTo>
                    <a:lnTo>
                      <a:pt x="52056" y="31304"/>
                    </a:lnTo>
                    <a:lnTo>
                      <a:pt x="52073" y="31304"/>
                    </a:lnTo>
                    <a:lnTo>
                      <a:pt x="52090" y="31287"/>
                    </a:lnTo>
                    <a:lnTo>
                      <a:pt x="52123" y="31271"/>
                    </a:lnTo>
                    <a:lnTo>
                      <a:pt x="52140" y="31254"/>
                    </a:lnTo>
                    <a:lnTo>
                      <a:pt x="52174" y="31237"/>
                    </a:lnTo>
                    <a:lnTo>
                      <a:pt x="52190" y="31220"/>
                    </a:lnTo>
                    <a:lnTo>
                      <a:pt x="52207" y="31220"/>
                    </a:lnTo>
                    <a:lnTo>
                      <a:pt x="52241" y="31203"/>
                    </a:lnTo>
                    <a:lnTo>
                      <a:pt x="52258" y="31186"/>
                    </a:lnTo>
                    <a:lnTo>
                      <a:pt x="52274" y="31170"/>
                    </a:lnTo>
                    <a:lnTo>
                      <a:pt x="52308" y="31153"/>
                    </a:lnTo>
                    <a:lnTo>
                      <a:pt x="52325" y="31153"/>
                    </a:lnTo>
                    <a:lnTo>
                      <a:pt x="52358" y="31136"/>
                    </a:lnTo>
                    <a:lnTo>
                      <a:pt x="52375" y="31119"/>
                    </a:lnTo>
                    <a:lnTo>
                      <a:pt x="52392" y="31102"/>
                    </a:lnTo>
                    <a:lnTo>
                      <a:pt x="52426" y="31086"/>
                    </a:lnTo>
                    <a:lnTo>
                      <a:pt x="52442" y="31086"/>
                    </a:lnTo>
                    <a:lnTo>
                      <a:pt x="52476" y="31069"/>
                    </a:lnTo>
                    <a:lnTo>
                      <a:pt x="52493" y="31052"/>
                    </a:lnTo>
                    <a:lnTo>
                      <a:pt x="52510" y="31035"/>
                    </a:lnTo>
                    <a:lnTo>
                      <a:pt x="52543" y="31018"/>
                    </a:lnTo>
                    <a:lnTo>
                      <a:pt x="52560" y="31002"/>
                    </a:lnTo>
                    <a:lnTo>
                      <a:pt x="52594" y="31002"/>
                    </a:lnTo>
                    <a:lnTo>
                      <a:pt x="52610" y="30985"/>
                    </a:lnTo>
                    <a:lnTo>
                      <a:pt x="52627" y="30968"/>
                    </a:lnTo>
                    <a:lnTo>
                      <a:pt x="52661" y="30951"/>
                    </a:lnTo>
                    <a:lnTo>
                      <a:pt x="52678" y="30934"/>
                    </a:lnTo>
                    <a:lnTo>
                      <a:pt x="52711" y="30934"/>
                    </a:lnTo>
                    <a:lnTo>
                      <a:pt x="52728" y="30918"/>
                    </a:lnTo>
                    <a:lnTo>
                      <a:pt x="52745" y="30901"/>
                    </a:lnTo>
                    <a:lnTo>
                      <a:pt x="52778" y="30884"/>
                    </a:lnTo>
                    <a:lnTo>
                      <a:pt x="52795" y="30867"/>
                    </a:lnTo>
                    <a:lnTo>
                      <a:pt x="52829" y="30867"/>
                    </a:lnTo>
                    <a:lnTo>
                      <a:pt x="52846" y="30850"/>
                    </a:lnTo>
                    <a:lnTo>
                      <a:pt x="52862" y="30834"/>
                    </a:lnTo>
                    <a:lnTo>
                      <a:pt x="52896" y="30817"/>
                    </a:lnTo>
                    <a:lnTo>
                      <a:pt x="52913" y="30800"/>
                    </a:lnTo>
                    <a:lnTo>
                      <a:pt x="52946" y="30800"/>
                    </a:lnTo>
                    <a:lnTo>
                      <a:pt x="52963" y="30783"/>
                    </a:lnTo>
                    <a:lnTo>
                      <a:pt x="52980" y="30766"/>
                    </a:lnTo>
                    <a:lnTo>
                      <a:pt x="53014" y="30750"/>
                    </a:lnTo>
                    <a:lnTo>
                      <a:pt x="53030" y="30733"/>
                    </a:lnTo>
                    <a:lnTo>
                      <a:pt x="53064" y="30733"/>
                    </a:lnTo>
                    <a:lnTo>
                      <a:pt x="53081" y="30716"/>
                    </a:lnTo>
                    <a:lnTo>
                      <a:pt x="53098" y="30699"/>
                    </a:lnTo>
                    <a:lnTo>
                      <a:pt x="53131" y="30682"/>
                    </a:lnTo>
                    <a:lnTo>
                      <a:pt x="53148" y="30666"/>
                    </a:lnTo>
                    <a:lnTo>
                      <a:pt x="53165" y="30666"/>
                    </a:lnTo>
                    <a:lnTo>
                      <a:pt x="53199" y="30649"/>
                    </a:lnTo>
                    <a:lnTo>
                      <a:pt x="53215" y="30632"/>
                    </a:lnTo>
                    <a:lnTo>
                      <a:pt x="53249" y="30615"/>
                    </a:lnTo>
                    <a:lnTo>
                      <a:pt x="53266" y="30598"/>
                    </a:lnTo>
                    <a:lnTo>
                      <a:pt x="53283" y="30598"/>
                    </a:lnTo>
                    <a:lnTo>
                      <a:pt x="53316" y="30582"/>
                    </a:lnTo>
                    <a:lnTo>
                      <a:pt x="53333" y="30565"/>
                    </a:lnTo>
                    <a:lnTo>
                      <a:pt x="53367" y="30548"/>
                    </a:lnTo>
                    <a:lnTo>
                      <a:pt x="53383" y="30548"/>
                    </a:lnTo>
                    <a:lnTo>
                      <a:pt x="53400" y="30531"/>
                    </a:lnTo>
                    <a:lnTo>
                      <a:pt x="53434" y="30514"/>
                    </a:lnTo>
                    <a:lnTo>
                      <a:pt x="53451" y="30498"/>
                    </a:lnTo>
                    <a:lnTo>
                      <a:pt x="53484" y="30481"/>
                    </a:lnTo>
                    <a:lnTo>
                      <a:pt x="53501" y="30481"/>
                    </a:lnTo>
                    <a:lnTo>
                      <a:pt x="53518" y="30464"/>
                    </a:lnTo>
                    <a:lnTo>
                      <a:pt x="53551" y="30447"/>
                    </a:lnTo>
                    <a:lnTo>
                      <a:pt x="53568" y="30430"/>
                    </a:lnTo>
                    <a:lnTo>
                      <a:pt x="53602" y="30414"/>
                    </a:lnTo>
                    <a:lnTo>
                      <a:pt x="53619" y="30414"/>
                    </a:lnTo>
                    <a:lnTo>
                      <a:pt x="53635" y="30397"/>
                    </a:lnTo>
                    <a:lnTo>
                      <a:pt x="53669" y="30380"/>
                    </a:lnTo>
                    <a:lnTo>
                      <a:pt x="53686" y="30363"/>
                    </a:lnTo>
                    <a:lnTo>
                      <a:pt x="53719" y="30363"/>
                    </a:lnTo>
                    <a:lnTo>
                      <a:pt x="53736" y="30346"/>
                    </a:lnTo>
                    <a:lnTo>
                      <a:pt x="53753" y="30330"/>
                    </a:lnTo>
                    <a:lnTo>
                      <a:pt x="53787" y="30313"/>
                    </a:lnTo>
                    <a:lnTo>
                      <a:pt x="53803" y="30296"/>
                    </a:lnTo>
                    <a:lnTo>
                      <a:pt x="53837" y="30296"/>
                    </a:lnTo>
                    <a:lnTo>
                      <a:pt x="53854" y="30279"/>
                    </a:lnTo>
                    <a:lnTo>
                      <a:pt x="53871" y="30262"/>
                    </a:lnTo>
                    <a:lnTo>
                      <a:pt x="53904" y="30246"/>
                    </a:lnTo>
                    <a:lnTo>
                      <a:pt x="53921" y="30229"/>
                    </a:lnTo>
                    <a:lnTo>
                      <a:pt x="53955" y="30229"/>
                    </a:lnTo>
                    <a:lnTo>
                      <a:pt x="53971" y="30212"/>
                    </a:lnTo>
                    <a:lnTo>
                      <a:pt x="53988" y="30195"/>
                    </a:lnTo>
                    <a:lnTo>
                      <a:pt x="54022" y="30178"/>
                    </a:lnTo>
                    <a:lnTo>
                      <a:pt x="54039" y="30178"/>
                    </a:lnTo>
                    <a:lnTo>
                      <a:pt x="54055" y="30162"/>
                    </a:lnTo>
                    <a:lnTo>
                      <a:pt x="54089" y="30145"/>
                    </a:lnTo>
                    <a:lnTo>
                      <a:pt x="54106" y="30128"/>
                    </a:lnTo>
                    <a:lnTo>
                      <a:pt x="54139" y="30111"/>
                    </a:lnTo>
                    <a:lnTo>
                      <a:pt x="54156" y="30111"/>
                    </a:lnTo>
                    <a:lnTo>
                      <a:pt x="54173" y="30094"/>
                    </a:lnTo>
                    <a:lnTo>
                      <a:pt x="54207" y="30077"/>
                    </a:lnTo>
                    <a:lnTo>
                      <a:pt x="54223" y="30061"/>
                    </a:lnTo>
                    <a:lnTo>
                      <a:pt x="54257" y="30061"/>
                    </a:lnTo>
                    <a:lnTo>
                      <a:pt x="54274" y="30044"/>
                    </a:lnTo>
                    <a:lnTo>
                      <a:pt x="54291" y="30027"/>
                    </a:lnTo>
                    <a:lnTo>
                      <a:pt x="54324" y="30010"/>
                    </a:lnTo>
                    <a:lnTo>
                      <a:pt x="54341" y="30010"/>
                    </a:lnTo>
                    <a:lnTo>
                      <a:pt x="54375" y="29993"/>
                    </a:lnTo>
                    <a:lnTo>
                      <a:pt x="54392" y="29977"/>
                    </a:lnTo>
                    <a:lnTo>
                      <a:pt x="54408" y="29960"/>
                    </a:lnTo>
                    <a:lnTo>
                      <a:pt x="54442" y="29943"/>
                    </a:lnTo>
                    <a:lnTo>
                      <a:pt x="54459" y="29943"/>
                    </a:lnTo>
                    <a:lnTo>
                      <a:pt x="54492" y="29926"/>
                    </a:lnTo>
                    <a:lnTo>
                      <a:pt x="54509" y="29909"/>
                    </a:lnTo>
                    <a:lnTo>
                      <a:pt x="54526" y="29893"/>
                    </a:lnTo>
                    <a:lnTo>
                      <a:pt x="54560" y="29893"/>
                    </a:lnTo>
                    <a:lnTo>
                      <a:pt x="54576" y="29876"/>
                    </a:lnTo>
                    <a:lnTo>
                      <a:pt x="54610" y="29859"/>
                    </a:lnTo>
                    <a:lnTo>
                      <a:pt x="54627" y="29842"/>
                    </a:lnTo>
                    <a:lnTo>
                      <a:pt x="54644" y="29842"/>
                    </a:lnTo>
                    <a:lnTo>
                      <a:pt x="54677" y="29825"/>
                    </a:lnTo>
                    <a:lnTo>
                      <a:pt x="54694" y="29809"/>
                    </a:lnTo>
                    <a:lnTo>
                      <a:pt x="54728" y="29792"/>
                    </a:lnTo>
                    <a:lnTo>
                      <a:pt x="54744" y="29775"/>
                    </a:lnTo>
                    <a:lnTo>
                      <a:pt x="54761" y="29775"/>
                    </a:lnTo>
                    <a:lnTo>
                      <a:pt x="54795" y="29758"/>
                    </a:lnTo>
                    <a:lnTo>
                      <a:pt x="54812" y="29741"/>
                    </a:lnTo>
                    <a:lnTo>
                      <a:pt x="54845" y="29725"/>
                    </a:lnTo>
                    <a:lnTo>
                      <a:pt x="54862" y="29725"/>
                    </a:lnTo>
                    <a:lnTo>
                      <a:pt x="54879" y="29708"/>
                    </a:lnTo>
                    <a:lnTo>
                      <a:pt x="54912" y="29691"/>
                    </a:lnTo>
                    <a:lnTo>
                      <a:pt x="54929" y="29674"/>
                    </a:lnTo>
                    <a:lnTo>
                      <a:pt x="54963" y="29674"/>
                    </a:lnTo>
                    <a:lnTo>
                      <a:pt x="54980" y="29657"/>
                    </a:lnTo>
                    <a:lnTo>
                      <a:pt x="54996" y="29641"/>
                    </a:lnTo>
                    <a:lnTo>
                      <a:pt x="55030" y="29624"/>
                    </a:lnTo>
                    <a:lnTo>
                      <a:pt x="55047" y="29624"/>
                    </a:lnTo>
                    <a:lnTo>
                      <a:pt x="55064" y="29607"/>
                    </a:lnTo>
                    <a:lnTo>
                      <a:pt x="55097" y="29590"/>
                    </a:lnTo>
                    <a:lnTo>
                      <a:pt x="55114" y="29573"/>
                    </a:lnTo>
                    <a:lnTo>
                      <a:pt x="55148" y="29573"/>
                    </a:lnTo>
                    <a:lnTo>
                      <a:pt x="55164" y="29557"/>
                    </a:lnTo>
                    <a:lnTo>
                      <a:pt x="55181" y="29540"/>
                    </a:lnTo>
                    <a:lnTo>
                      <a:pt x="55215" y="29523"/>
                    </a:lnTo>
                    <a:lnTo>
                      <a:pt x="55232" y="29523"/>
                    </a:lnTo>
                    <a:lnTo>
                      <a:pt x="55265" y="29506"/>
                    </a:lnTo>
                    <a:lnTo>
                      <a:pt x="55282" y="29489"/>
                    </a:lnTo>
                    <a:lnTo>
                      <a:pt x="55299" y="29473"/>
                    </a:lnTo>
                    <a:lnTo>
                      <a:pt x="55332" y="29473"/>
                    </a:lnTo>
                    <a:lnTo>
                      <a:pt x="55349" y="29456"/>
                    </a:lnTo>
                    <a:lnTo>
                      <a:pt x="55383" y="29439"/>
                    </a:lnTo>
                    <a:lnTo>
                      <a:pt x="55400" y="29422"/>
                    </a:lnTo>
                    <a:lnTo>
                      <a:pt x="55416" y="29422"/>
                    </a:lnTo>
                    <a:lnTo>
                      <a:pt x="55450" y="29405"/>
                    </a:lnTo>
                    <a:lnTo>
                      <a:pt x="55467" y="29389"/>
                    </a:lnTo>
                    <a:lnTo>
                      <a:pt x="55501" y="29372"/>
                    </a:lnTo>
                    <a:lnTo>
                      <a:pt x="55517" y="29372"/>
                    </a:lnTo>
                    <a:lnTo>
                      <a:pt x="55534" y="29355"/>
                    </a:lnTo>
                    <a:lnTo>
                      <a:pt x="55568" y="29338"/>
                    </a:lnTo>
                    <a:lnTo>
                      <a:pt x="55585" y="29321"/>
                    </a:lnTo>
                    <a:lnTo>
                      <a:pt x="55618" y="29321"/>
                    </a:lnTo>
                    <a:lnTo>
                      <a:pt x="55635" y="29305"/>
                    </a:lnTo>
                    <a:lnTo>
                      <a:pt x="55652" y="29288"/>
                    </a:lnTo>
                    <a:lnTo>
                      <a:pt x="55685" y="29271"/>
                    </a:lnTo>
                    <a:lnTo>
                      <a:pt x="55702" y="29271"/>
                    </a:lnTo>
                    <a:lnTo>
                      <a:pt x="55736" y="29254"/>
                    </a:lnTo>
                    <a:lnTo>
                      <a:pt x="55753" y="29237"/>
                    </a:lnTo>
                    <a:lnTo>
                      <a:pt x="55769" y="29221"/>
                    </a:lnTo>
                    <a:lnTo>
                      <a:pt x="55803" y="29221"/>
                    </a:lnTo>
                    <a:lnTo>
                      <a:pt x="55820" y="29204"/>
                    </a:lnTo>
                    <a:lnTo>
                      <a:pt x="55853" y="29187"/>
                    </a:lnTo>
                    <a:lnTo>
                      <a:pt x="55870" y="29170"/>
                    </a:lnTo>
                    <a:lnTo>
                      <a:pt x="55887" y="29170"/>
                    </a:lnTo>
                    <a:lnTo>
                      <a:pt x="55921" y="29153"/>
                    </a:lnTo>
                    <a:lnTo>
                      <a:pt x="55937" y="29137"/>
                    </a:lnTo>
                    <a:lnTo>
                      <a:pt x="55954" y="29120"/>
                    </a:lnTo>
                    <a:lnTo>
                      <a:pt x="55988" y="29120"/>
                    </a:lnTo>
                    <a:lnTo>
                      <a:pt x="56005" y="29103"/>
                    </a:lnTo>
                    <a:lnTo>
                      <a:pt x="56038" y="29086"/>
                    </a:lnTo>
                    <a:lnTo>
                      <a:pt x="56055" y="29086"/>
                    </a:lnTo>
                    <a:lnTo>
                      <a:pt x="56072" y="29069"/>
                    </a:lnTo>
                    <a:lnTo>
                      <a:pt x="56105" y="29053"/>
                    </a:lnTo>
                    <a:lnTo>
                      <a:pt x="56122" y="29036"/>
                    </a:lnTo>
                    <a:lnTo>
                      <a:pt x="56156" y="29036"/>
                    </a:lnTo>
                    <a:lnTo>
                      <a:pt x="56173" y="29019"/>
                    </a:lnTo>
                    <a:lnTo>
                      <a:pt x="56189" y="29002"/>
                    </a:lnTo>
                    <a:lnTo>
                      <a:pt x="56223" y="28985"/>
                    </a:lnTo>
                    <a:lnTo>
                      <a:pt x="56240" y="28985"/>
                    </a:lnTo>
                    <a:lnTo>
                      <a:pt x="56273" y="28968"/>
                    </a:lnTo>
                    <a:lnTo>
                      <a:pt x="56290" y="28952"/>
                    </a:lnTo>
                    <a:lnTo>
                      <a:pt x="56307" y="28935"/>
                    </a:lnTo>
                    <a:lnTo>
                      <a:pt x="56341" y="28935"/>
                    </a:lnTo>
                    <a:lnTo>
                      <a:pt x="56357" y="28918"/>
                    </a:lnTo>
                    <a:lnTo>
                      <a:pt x="56391" y="28901"/>
                    </a:lnTo>
                    <a:lnTo>
                      <a:pt x="56408" y="28884"/>
                    </a:lnTo>
                    <a:lnTo>
                      <a:pt x="56425" y="28884"/>
                    </a:lnTo>
                    <a:lnTo>
                      <a:pt x="56458" y="28868"/>
                    </a:lnTo>
                    <a:lnTo>
                      <a:pt x="56475" y="28851"/>
                    </a:lnTo>
                    <a:lnTo>
                      <a:pt x="56509" y="28851"/>
                    </a:lnTo>
                    <a:lnTo>
                      <a:pt x="56525" y="28834"/>
                    </a:lnTo>
                    <a:lnTo>
                      <a:pt x="56542" y="28817"/>
                    </a:lnTo>
                    <a:lnTo>
                      <a:pt x="56576" y="28800"/>
                    </a:lnTo>
                    <a:lnTo>
                      <a:pt x="56593" y="28800"/>
                    </a:lnTo>
                    <a:lnTo>
                      <a:pt x="56626" y="28784"/>
                    </a:lnTo>
                    <a:lnTo>
                      <a:pt x="56643" y="28767"/>
                    </a:lnTo>
                    <a:lnTo>
                      <a:pt x="56660" y="28750"/>
                    </a:lnTo>
                    <a:lnTo>
                      <a:pt x="56694" y="28750"/>
                    </a:lnTo>
                    <a:lnTo>
                      <a:pt x="56710" y="28733"/>
                    </a:lnTo>
                    <a:lnTo>
                      <a:pt x="56744" y="28716"/>
                    </a:lnTo>
                    <a:lnTo>
                      <a:pt x="56761" y="28716"/>
                    </a:lnTo>
                    <a:lnTo>
                      <a:pt x="56778" y="28700"/>
                    </a:lnTo>
                    <a:lnTo>
                      <a:pt x="56811" y="28683"/>
                    </a:lnTo>
                    <a:lnTo>
                      <a:pt x="56828" y="28666"/>
                    </a:lnTo>
                    <a:lnTo>
                      <a:pt x="56862" y="28666"/>
                    </a:lnTo>
                    <a:lnTo>
                      <a:pt x="56878" y="28649"/>
                    </a:lnTo>
                    <a:lnTo>
                      <a:pt x="56895" y="28632"/>
                    </a:lnTo>
                    <a:lnTo>
                      <a:pt x="56929" y="28632"/>
                    </a:lnTo>
                    <a:lnTo>
                      <a:pt x="56946" y="28616"/>
                    </a:lnTo>
                    <a:lnTo>
                      <a:pt x="56979" y="28599"/>
                    </a:lnTo>
                    <a:lnTo>
                      <a:pt x="56996" y="28582"/>
                    </a:lnTo>
                    <a:lnTo>
                      <a:pt x="57013" y="28582"/>
                    </a:lnTo>
                    <a:lnTo>
                      <a:pt x="57046" y="28565"/>
                    </a:lnTo>
                    <a:lnTo>
                      <a:pt x="57063" y="28548"/>
                    </a:lnTo>
                    <a:lnTo>
                      <a:pt x="57080" y="28532"/>
                    </a:lnTo>
                    <a:lnTo>
                      <a:pt x="57114" y="28532"/>
                    </a:lnTo>
                    <a:lnTo>
                      <a:pt x="57130" y="28515"/>
                    </a:lnTo>
                    <a:lnTo>
                      <a:pt x="57164" y="28498"/>
                    </a:lnTo>
                    <a:lnTo>
                      <a:pt x="57181" y="28498"/>
                    </a:lnTo>
                    <a:lnTo>
                      <a:pt x="57198" y="28481"/>
                    </a:lnTo>
                    <a:lnTo>
                      <a:pt x="57231" y="28464"/>
                    </a:lnTo>
                    <a:lnTo>
                      <a:pt x="57248" y="28448"/>
                    </a:lnTo>
                    <a:lnTo>
                      <a:pt x="57282" y="28448"/>
                    </a:lnTo>
                    <a:lnTo>
                      <a:pt x="57298" y="28431"/>
                    </a:lnTo>
                    <a:lnTo>
                      <a:pt x="57315" y="28414"/>
                    </a:lnTo>
                    <a:lnTo>
                      <a:pt x="57349" y="28414"/>
                    </a:lnTo>
                    <a:lnTo>
                      <a:pt x="57366" y="28397"/>
                    </a:lnTo>
                    <a:lnTo>
                      <a:pt x="57399" y="28380"/>
                    </a:lnTo>
                    <a:lnTo>
                      <a:pt x="57416" y="28364"/>
                    </a:lnTo>
                    <a:lnTo>
                      <a:pt x="57433" y="28364"/>
                    </a:lnTo>
                    <a:lnTo>
                      <a:pt x="57466" y="28347"/>
                    </a:lnTo>
                    <a:lnTo>
                      <a:pt x="57483" y="28330"/>
                    </a:lnTo>
                    <a:lnTo>
                      <a:pt x="57517" y="28330"/>
                    </a:lnTo>
                    <a:lnTo>
                      <a:pt x="57534" y="28313"/>
                    </a:lnTo>
                    <a:lnTo>
                      <a:pt x="57550" y="28296"/>
                    </a:lnTo>
                    <a:lnTo>
                      <a:pt x="57584" y="28280"/>
                    </a:lnTo>
                    <a:lnTo>
                      <a:pt x="57601" y="28280"/>
                    </a:lnTo>
                    <a:lnTo>
                      <a:pt x="57634" y="28263"/>
                    </a:lnTo>
                    <a:lnTo>
                      <a:pt x="57651" y="28246"/>
                    </a:lnTo>
                    <a:lnTo>
                      <a:pt x="57668" y="28246"/>
                    </a:lnTo>
                    <a:lnTo>
                      <a:pt x="57702" y="28229"/>
                    </a:lnTo>
                    <a:lnTo>
                      <a:pt x="57718" y="28212"/>
                    </a:lnTo>
                    <a:lnTo>
                      <a:pt x="57752" y="28196"/>
                    </a:lnTo>
                    <a:lnTo>
                      <a:pt x="57769" y="28196"/>
                    </a:lnTo>
                    <a:lnTo>
                      <a:pt x="57786" y="28179"/>
                    </a:lnTo>
                    <a:lnTo>
                      <a:pt x="57819" y="28162"/>
                    </a:lnTo>
                    <a:lnTo>
                      <a:pt x="57836" y="28162"/>
                    </a:lnTo>
                    <a:lnTo>
                      <a:pt x="57870" y="28145"/>
                    </a:lnTo>
                    <a:lnTo>
                      <a:pt x="57887" y="28128"/>
                    </a:lnTo>
                    <a:lnTo>
                      <a:pt x="57903" y="28128"/>
                    </a:lnTo>
                    <a:lnTo>
                      <a:pt x="57937" y="28112"/>
                    </a:lnTo>
                    <a:lnTo>
                      <a:pt x="57954" y="28095"/>
                    </a:lnTo>
                    <a:lnTo>
                      <a:pt x="57971" y="28078"/>
                    </a:lnTo>
                    <a:lnTo>
                      <a:pt x="58004" y="28078"/>
                    </a:lnTo>
                    <a:lnTo>
                      <a:pt x="58021" y="28061"/>
                    </a:lnTo>
                    <a:lnTo>
                      <a:pt x="58055" y="28044"/>
                    </a:lnTo>
                    <a:lnTo>
                      <a:pt x="58071" y="28044"/>
                    </a:lnTo>
                    <a:lnTo>
                      <a:pt x="58088" y="28028"/>
                    </a:lnTo>
                    <a:lnTo>
                      <a:pt x="58122" y="28011"/>
                    </a:lnTo>
                    <a:lnTo>
                      <a:pt x="58139" y="28011"/>
                    </a:lnTo>
                    <a:lnTo>
                      <a:pt x="58172" y="27994"/>
                    </a:lnTo>
                    <a:lnTo>
                      <a:pt x="58189" y="27977"/>
                    </a:lnTo>
                    <a:lnTo>
                      <a:pt x="58206" y="27960"/>
                    </a:lnTo>
                    <a:lnTo>
                      <a:pt x="58239" y="27960"/>
                    </a:lnTo>
                    <a:lnTo>
                      <a:pt x="58256" y="27944"/>
                    </a:lnTo>
                    <a:lnTo>
                      <a:pt x="58290" y="27927"/>
                    </a:lnTo>
                    <a:lnTo>
                      <a:pt x="58307" y="27927"/>
                    </a:lnTo>
                    <a:lnTo>
                      <a:pt x="58323" y="27910"/>
                    </a:lnTo>
                    <a:lnTo>
                      <a:pt x="58357" y="27893"/>
                    </a:lnTo>
                    <a:lnTo>
                      <a:pt x="58374" y="27893"/>
                    </a:lnTo>
                    <a:lnTo>
                      <a:pt x="58407" y="27876"/>
                    </a:lnTo>
                    <a:lnTo>
                      <a:pt x="58424" y="27859"/>
                    </a:lnTo>
                    <a:lnTo>
                      <a:pt x="58441" y="27843"/>
                    </a:lnTo>
                    <a:lnTo>
                      <a:pt x="58475" y="27843"/>
                    </a:lnTo>
                    <a:lnTo>
                      <a:pt x="58491" y="27826"/>
                    </a:lnTo>
                    <a:lnTo>
                      <a:pt x="58525" y="27809"/>
                    </a:lnTo>
                    <a:lnTo>
                      <a:pt x="58542" y="27809"/>
                    </a:lnTo>
                    <a:lnTo>
                      <a:pt x="58559" y="27792"/>
                    </a:lnTo>
                    <a:lnTo>
                      <a:pt x="58592" y="27775"/>
                    </a:lnTo>
                    <a:lnTo>
                      <a:pt x="58609" y="27775"/>
                    </a:lnTo>
                    <a:lnTo>
                      <a:pt x="58643" y="27759"/>
                    </a:lnTo>
                    <a:lnTo>
                      <a:pt x="58659" y="27742"/>
                    </a:lnTo>
                    <a:lnTo>
                      <a:pt x="58676" y="27742"/>
                    </a:lnTo>
                    <a:lnTo>
                      <a:pt x="58710" y="27725"/>
                    </a:lnTo>
                    <a:lnTo>
                      <a:pt x="58727" y="27708"/>
                    </a:lnTo>
                    <a:lnTo>
                      <a:pt x="58760" y="27691"/>
                    </a:lnTo>
                    <a:lnTo>
                      <a:pt x="58777" y="27691"/>
                    </a:lnTo>
                    <a:lnTo>
                      <a:pt x="58794" y="27675"/>
                    </a:lnTo>
                    <a:lnTo>
                      <a:pt x="58827" y="27658"/>
                    </a:lnTo>
                    <a:lnTo>
                      <a:pt x="58844" y="27658"/>
                    </a:lnTo>
                    <a:lnTo>
                      <a:pt x="58878" y="27641"/>
                    </a:lnTo>
                    <a:lnTo>
                      <a:pt x="58895" y="27624"/>
                    </a:lnTo>
                    <a:lnTo>
                      <a:pt x="58912" y="27624"/>
                    </a:lnTo>
                    <a:lnTo>
                      <a:pt x="58945" y="27607"/>
                    </a:lnTo>
                    <a:lnTo>
                      <a:pt x="58962" y="27591"/>
                    </a:lnTo>
                    <a:lnTo>
                      <a:pt x="58979" y="27591"/>
                    </a:lnTo>
                    <a:lnTo>
                      <a:pt x="59012" y="27574"/>
                    </a:lnTo>
                    <a:lnTo>
                      <a:pt x="59029" y="27557"/>
                    </a:lnTo>
                    <a:lnTo>
                      <a:pt x="59063" y="27557"/>
                    </a:lnTo>
                    <a:lnTo>
                      <a:pt x="59080" y="27540"/>
                    </a:lnTo>
                    <a:lnTo>
                      <a:pt x="59096" y="27523"/>
                    </a:lnTo>
                    <a:lnTo>
                      <a:pt x="59130" y="27507"/>
                    </a:lnTo>
                    <a:lnTo>
                      <a:pt x="59147" y="27507"/>
                    </a:lnTo>
                    <a:lnTo>
                      <a:pt x="59180" y="27490"/>
                    </a:lnTo>
                    <a:lnTo>
                      <a:pt x="59197" y="27473"/>
                    </a:lnTo>
                    <a:lnTo>
                      <a:pt x="59214" y="27473"/>
                    </a:lnTo>
                    <a:lnTo>
                      <a:pt x="59248" y="27456"/>
                    </a:lnTo>
                    <a:lnTo>
                      <a:pt x="59264" y="27439"/>
                    </a:lnTo>
                    <a:lnTo>
                      <a:pt x="59298" y="27439"/>
                    </a:lnTo>
                    <a:lnTo>
                      <a:pt x="59315" y="27423"/>
                    </a:lnTo>
                    <a:lnTo>
                      <a:pt x="59332" y="27406"/>
                    </a:lnTo>
                    <a:lnTo>
                      <a:pt x="59365" y="27406"/>
                    </a:lnTo>
                    <a:lnTo>
                      <a:pt x="59382" y="27389"/>
                    </a:lnTo>
                    <a:lnTo>
                      <a:pt x="59416" y="27372"/>
                    </a:lnTo>
                    <a:lnTo>
                      <a:pt x="59432" y="27372"/>
                    </a:lnTo>
                    <a:lnTo>
                      <a:pt x="59449" y="27355"/>
                    </a:lnTo>
                    <a:lnTo>
                      <a:pt x="59483" y="27339"/>
                    </a:lnTo>
                    <a:lnTo>
                      <a:pt x="59500" y="27339"/>
                    </a:lnTo>
                    <a:lnTo>
                      <a:pt x="59533" y="27322"/>
                    </a:lnTo>
                    <a:lnTo>
                      <a:pt x="59550" y="27305"/>
                    </a:lnTo>
                    <a:lnTo>
                      <a:pt x="59567" y="27305"/>
                    </a:lnTo>
                    <a:lnTo>
                      <a:pt x="59600" y="27288"/>
                    </a:lnTo>
                    <a:lnTo>
                      <a:pt x="59617" y="27271"/>
                    </a:lnTo>
                    <a:lnTo>
                      <a:pt x="59651" y="27271"/>
                    </a:lnTo>
                    <a:lnTo>
                      <a:pt x="59668" y="27255"/>
                    </a:lnTo>
                    <a:lnTo>
                      <a:pt x="59684" y="27238"/>
                    </a:lnTo>
                    <a:lnTo>
                      <a:pt x="59718" y="27221"/>
                    </a:lnTo>
                    <a:lnTo>
                      <a:pt x="59735" y="27221"/>
                    </a:lnTo>
                    <a:lnTo>
                      <a:pt x="59768" y="27204"/>
                    </a:lnTo>
                    <a:lnTo>
                      <a:pt x="59785" y="27187"/>
                    </a:lnTo>
                    <a:lnTo>
                      <a:pt x="59802" y="27187"/>
                    </a:lnTo>
                    <a:lnTo>
                      <a:pt x="59836" y="27171"/>
                    </a:lnTo>
                    <a:lnTo>
                      <a:pt x="59852" y="27154"/>
                    </a:lnTo>
                    <a:lnTo>
                      <a:pt x="59886" y="27154"/>
                    </a:lnTo>
                    <a:lnTo>
                      <a:pt x="59903" y="27137"/>
                    </a:lnTo>
                    <a:lnTo>
                      <a:pt x="59920" y="27120"/>
                    </a:lnTo>
                    <a:lnTo>
                      <a:pt x="59953" y="27120"/>
                    </a:lnTo>
                    <a:lnTo>
                      <a:pt x="59970" y="27103"/>
                    </a:lnTo>
                    <a:lnTo>
                      <a:pt x="59987" y="27087"/>
                    </a:lnTo>
                    <a:lnTo>
                      <a:pt x="60021" y="27087"/>
                    </a:lnTo>
                    <a:lnTo>
                      <a:pt x="60037" y="27070"/>
                    </a:lnTo>
                    <a:lnTo>
                      <a:pt x="60071" y="27053"/>
                    </a:lnTo>
                    <a:lnTo>
                      <a:pt x="60088" y="27053"/>
                    </a:lnTo>
                    <a:lnTo>
                      <a:pt x="60105" y="27036"/>
                    </a:lnTo>
                    <a:lnTo>
                      <a:pt x="60138" y="27019"/>
                    </a:lnTo>
                    <a:lnTo>
                      <a:pt x="60155" y="27019"/>
                    </a:lnTo>
                    <a:lnTo>
                      <a:pt x="60189" y="27003"/>
                    </a:lnTo>
                    <a:lnTo>
                      <a:pt x="60205" y="26986"/>
                    </a:lnTo>
                    <a:lnTo>
                      <a:pt x="60222" y="26986"/>
                    </a:lnTo>
                    <a:lnTo>
                      <a:pt x="60256" y="26969"/>
                    </a:lnTo>
                    <a:lnTo>
                      <a:pt x="60273" y="26952"/>
                    </a:lnTo>
                    <a:lnTo>
                      <a:pt x="60306" y="26952"/>
                    </a:lnTo>
                    <a:lnTo>
                      <a:pt x="60323" y="26935"/>
                    </a:lnTo>
                    <a:lnTo>
                      <a:pt x="60340" y="26919"/>
                    </a:lnTo>
                    <a:lnTo>
                      <a:pt x="60373" y="26919"/>
                    </a:lnTo>
                    <a:lnTo>
                      <a:pt x="60390" y="26902"/>
                    </a:lnTo>
                    <a:lnTo>
                      <a:pt x="60424" y="26885"/>
                    </a:lnTo>
                    <a:lnTo>
                      <a:pt x="60441" y="26885"/>
                    </a:lnTo>
                    <a:lnTo>
                      <a:pt x="60457" y="26868"/>
                    </a:lnTo>
                    <a:lnTo>
                      <a:pt x="60491" y="26851"/>
                    </a:lnTo>
                    <a:lnTo>
                      <a:pt x="60508" y="26851"/>
                    </a:lnTo>
                    <a:lnTo>
                      <a:pt x="60541" y="26835"/>
                    </a:lnTo>
                    <a:lnTo>
                      <a:pt x="60558" y="26818"/>
                    </a:lnTo>
                    <a:lnTo>
                      <a:pt x="60575" y="26818"/>
                    </a:lnTo>
                    <a:lnTo>
                      <a:pt x="60609" y="26801"/>
                    </a:lnTo>
                    <a:lnTo>
                      <a:pt x="60625" y="26784"/>
                    </a:lnTo>
                    <a:lnTo>
                      <a:pt x="60659" y="26784"/>
                    </a:lnTo>
                    <a:lnTo>
                      <a:pt x="60676" y="26767"/>
                    </a:lnTo>
                    <a:lnTo>
                      <a:pt x="60693" y="26751"/>
                    </a:lnTo>
                    <a:lnTo>
                      <a:pt x="60726" y="26751"/>
                    </a:lnTo>
                    <a:lnTo>
                      <a:pt x="60743" y="26734"/>
                    </a:lnTo>
                    <a:lnTo>
                      <a:pt x="60777" y="26717"/>
                    </a:lnTo>
                    <a:lnTo>
                      <a:pt x="60793" y="26717"/>
                    </a:lnTo>
                    <a:lnTo>
                      <a:pt x="60810" y="26700"/>
                    </a:lnTo>
                    <a:lnTo>
                      <a:pt x="60844" y="26700"/>
                    </a:lnTo>
                    <a:lnTo>
                      <a:pt x="60861" y="26683"/>
                    </a:lnTo>
                    <a:lnTo>
                      <a:pt x="60877" y="26666"/>
                    </a:lnTo>
                    <a:lnTo>
                      <a:pt x="60911" y="26666"/>
                    </a:lnTo>
                    <a:lnTo>
                      <a:pt x="60928" y="26650"/>
                    </a:lnTo>
                    <a:lnTo>
                      <a:pt x="60961" y="26633"/>
                    </a:lnTo>
                    <a:lnTo>
                      <a:pt x="60978" y="26633"/>
                    </a:lnTo>
                    <a:lnTo>
                      <a:pt x="60995" y="26616"/>
                    </a:lnTo>
                    <a:lnTo>
                      <a:pt x="61029" y="26599"/>
                    </a:lnTo>
                    <a:lnTo>
                      <a:pt x="61045" y="26599"/>
                    </a:lnTo>
                    <a:lnTo>
                      <a:pt x="61079" y="26582"/>
                    </a:lnTo>
                    <a:lnTo>
                      <a:pt x="61096" y="26566"/>
                    </a:lnTo>
                    <a:lnTo>
                      <a:pt x="61113" y="26566"/>
                    </a:lnTo>
                    <a:lnTo>
                      <a:pt x="61146" y="26549"/>
                    </a:lnTo>
                    <a:lnTo>
                      <a:pt x="61163" y="26532"/>
                    </a:lnTo>
                    <a:lnTo>
                      <a:pt x="61197" y="26532"/>
                    </a:lnTo>
                    <a:lnTo>
                      <a:pt x="61214" y="26515"/>
                    </a:lnTo>
                    <a:lnTo>
                      <a:pt x="61230" y="26498"/>
                    </a:lnTo>
                    <a:lnTo>
                      <a:pt x="61264" y="26498"/>
                    </a:lnTo>
                    <a:lnTo>
                      <a:pt x="61281" y="26482"/>
                    </a:lnTo>
                    <a:lnTo>
                      <a:pt x="61314" y="26465"/>
                    </a:lnTo>
                    <a:lnTo>
                      <a:pt x="61331" y="26465"/>
                    </a:lnTo>
                    <a:lnTo>
                      <a:pt x="61348" y="26448"/>
                    </a:lnTo>
                    <a:lnTo>
                      <a:pt x="61382" y="26448"/>
                    </a:lnTo>
                    <a:lnTo>
                      <a:pt x="61398" y="26431"/>
                    </a:lnTo>
                    <a:lnTo>
                      <a:pt x="61432" y="26414"/>
                    </a:lnTo>
                    <a:lnTo>
                      <a:pt x="61449" y="26414"/>
                    </a:lnTo>
                    <a:lnTo>
                      <a:pt x="61466" y="26398"/>
                    </a:lnTo>
                    <a:lnTo>
                      <a:pt x="61499" y="26381"/>
                    </a:lnTo>
                    <a:lnTo>
                      <a:pt x="61516" y="26381"/>
                    </a:lnTo>
                    <a:lnTo>
                      <a:pt x="61550" y="26364"/>
                    </a:lnTo>
                    <a:lnTo>
                      <a:pt x="61566" y="26347"/>
                    </a:lnTo>
                    <a:lnTo>
                      <a:pt x="61583" y="26347"/>
                    </a:lnTo>
                    <a:lnTo>
                      <a:pt x="61617" y="26330"/>
                    </a:lnTo>
                    <a:lnTo>
                      <a:pt x="61634" y="26314"/>
                    </a:lnTo>
                    <a:lnTo>
                      <a:pt x="61667" y="26314"/>
                    </a:lnTo>
                    <a:lnTo>
                      <a:pt x="61684" y="26297"/>
                    </a:lnTo>
                    <a:lnTo>
                      <a:pt x="61701" y="26297"/>
                    </a:lnTo>
                    <a:lnTo>
                      <a:pt x="61734" y="26280"/>
                    </a:lnTo>
                    <a:lnTo>
                      <a:pt x="61751" y="26263"/>
                    </a:lnTo>
                    <a:lnTo>
                      <a:pt x="61768" y="26263"/>
                    </a:lnTo>
                    <a:lnTo>
                      <a:pt x="61802" y="26246"/>
                    </a:lnTo>
                    <a:lnTo>
                      <a:pt x="61818" y="26230"/>
                    </a:lnTo>
                    <a:lnTo>
                      <a:pt x="61852" y="26230"/>
                    </a:lnTo>
                    <a:lnTo>
                      <a:pt x="61869" y="26213"/>
                    </a:lnTo>
                    <a:lnTo>
                      <a:pt x="61886" y="26196"/>
                    </a:lnTo>
                    <a:lnTo>
                      <a:pt x="61919" y="26196"/>
                    </a:lnTo>
                    <a:lnTo>
                      <a:pt x="61936" y="26179"/>
                    </a:lnTo>
                    <a:lnTo>
                      <a:pt x="61970" y="26162"/>
                    </a:lnTo>
                    <a:lnTo>
                      <a:pt x="61986" y="26162"/>
                    </a:lnTo>
                    <a:lnTo>
                      <a:pt x="62003" y="26146"/>
                    </a:lnTo>
                    <a:lnTo>
                      <a:pt x="62037" y="26146"/>
                    </a:lnTo>
                    <a:lnTo>
                      <a:pt x="62054" y="26129"/>
                    </a:lnTo>
                    <a:lnTo>
                      <a:pt x="62087" y="26112"/>
                    </a:lnTo>
                    <a:lnTo>
                      <a:pt x="62104" y="26112"/>
                    </a:lnTo>
                    <a:lnTo>
                      <a:pt x="62121" y="26095"/>
                    </a:lnTo>
                    <a:lnTo>
                      <a:pt x="62154" y="26078"/>
                    </a:lnTo>
                    <a:lnTo>
                      <a:pt x="62171" y="26078"/>
                    </a:lnTo>
                    <a:lnTo>
                      <a:pt x="62205" y="26062"/>
                    </a:lnTo>
                    <a:lnTo>
                      <a:pt x="62222" y="26045"/>
                    </a:lnTo>
                    <a:lnTo>
                      <a:pt x="62238" y="26045"/>
                    </a:lnTo>
                    <a:lnTo>
                      <a:pt x="62272" y="26028"/>
                    </a:lnTo>
                    <a:lnTo>
                      <a:pt x="62289" y="26028"/>
                    </a:lnTo>
                    <a:lnTo>
                      <a:pt x="62323" y="26011"/>
                    </a:lnTo>
                    <a:lnTo>
                      <a:pt x="62339" y="25994"/>
                    </a:lnTo>
                    <a:lnTo>
                      <a:pt x="62356" y="25994"/>
                    </a:lnTo>
                    <a:lnTo>
                      <a:pt x="62390" y="25978"/>
                    </a:lnTo>
                    <a:lnTo>
                      <a:pt x="62407" y="25961"/>
                    </a:lnTo>
                    <a:lnTo>
                      <a:pt x="62440" y="25961"/>
                    </a:lnTo>
                    <a:lnTo>
                      <a:pt x="62457" y="25944"/>
                    </a:lnTo>
                    <a:lnTo>
                      <a:pt x="62474" y="25927"/>
                    </a:lnTo>
                    <a:lnTo>
                      <a:pt x="62507" y="25927"/>
                    </a:lnTo>
                    <a:lnTo>
                      <a:pt x="62524" y="25910"/>
                    </a:lnTo>
                    <a:lnTo>
                      <a:pt x="62558" y="25910"/>
                    </a:lnTo>
                    <a:lnTo>
                      <a:pt x="62575" y="25894"/>
                    </a:lnTo>
                    <a:lnTo>
                      <a:pt x="62591" y="25877"/>
                    </a:lnTo>
                    <a:lnTo>
                      <a:pt x="62625" y="25877"/>
                    </a:lnTo>
                    <a:lnTo>
                      <a:pt x="62642" y="25860"/>
                    </a:lnTo>
                    <a:lnTo>
                      <a:pt x="62675" y="25843"/>
                    </a:lnTo>
                    <a:lnTo>
                      <a:pt x="62692" y="25843"/>
                    </a:lnTo>
                    <a:lnTo>
                      <a:pt x="62709" y="25826"/>
                    </a:lnTo>
                    <a:lnTo>
                      <a:pt x="62743" y="25826"/>
                    </a:lnTo>
                    <a:lnTo>
                      <a:pt x="62759" y="25810"/>
                    </a:lnTo>
                    <a:lnTo>
                      <a:pt x="62793" y="25793"/>
                    </a:lnTo>
                    <a:lnTo>
                      <a:pt x="62810" y="25793"/>
                    </a:lnTo>
                    <a:lnTo>
                      <a:pt x="62827" y="25776"/>
                    </a:lnTo>
                    <a:lnTo>
                      <a:pt x="62860" y="25759"/>
                    </a:lnTo>
                    <a:lnTo>
                      <a:pt x="62877" y="25759"/>
                    </a:lnTo>
                    <a:lnTo>
                      <a:pt x="62894" y="25742"/>
                    </a:lnTo>
                    <a:lnTo>
                      <a:pt x="62927" y="25742"/>
                    </a:lnTo>
                    <a:lnTo>
                      <a:pt x="62944" y="25726"/>
                    </a:lnTo>
                    <a:lnTo>
                      <a:pt x="62978" y="25709"/>
                    </a:lnTo>
                    <a:lnTo>
                      <a:pt x="62995" y="25709"/>
                    </a:lnTo>
                    <a:lnTo>
                      <a:pt x="63011" y="25692"/>
                    </a:lnTo>
                    <a:lnTo>
                      <a:pt x="63045" y="25675"/>
                    </a:lnTo>
                    <a:lnTo>
                      <a:pt x="63062" y="25675"/>
                    </a:lnTo>
                    <a:lnTo>
                      <a:pt x="63095" y="25658"/>
                    </a:lnTo>
                    <a:lnTo>
                      <a:pt x="63112" y="25658"/>
                    </a:lnTo>
                    <a:lnTo>
                      <a:pt x="63129" y="25642"/>
                    </a:lnTo>
                    <a:lnTo>
                      <a:pt x="63163" y="25625"/>
                    </a:lnTo>
                    <a:lnTo>
                      <a:pt x="63179" y="25625"/>
                    </a:lnTo>
                    <a:lnTo>
                      <a:pt x="63213" y="25608"/>
                    </a:lnTo>
                    <a:lnTo>
                      <a:pt x="63230" y="25591"/>
                    </a:lnTo>
                    <a:lnTo>
                      <a:pt x="63247" y="25591"/>
                    </a:lnTo>
                    <a:lnTo>
                      <a:pt x="63280" y="25574"/>
                    </a:lnTo>
                    <a:lnTo>
                      <a:pt x="63297" y="25574"/>
                    </a:lnTo>
                    <a:lnTo>
                      <a:pt x="63331" y="25557"/>
                    </a:lnTo>
                    <a:lnTo>
                      <a:pt x="63347" y="25541"/>
                    </a:lnTo>
                    <a:lnTo>
                      <a:pt x="63364" y="25541"/>
                    </a:lnTo>
                    <a:lnTo>
                      <a:pt x="63398" y="25524"/>
                    </a:lnTo>
                    <a:lnTo>
                      <a:pt x="63415" y="25507"/>
                    </a:lnTo>
                    <a:lnTo>
                      <a:pt x="63448" y="25507"/>
                    </a:lnTo>
                    <a:lnTo>
                      <a:pt x="63465" y="25490"/>
                    </a:lnTo>
                    <a:lnTo>
                      <a:pt x="63482" y="25490"/>
                    </a:lnTo>
                    <a:lnTo>
                      <a:pt x="63516" y="25473"/>
                    </a:lnTo>
                    <a:lnTo>
                      <a:pt x="63532" y="25457"/>
                    </a:lnTo>
                    <a:lnTo>
                      <a:pt x="63566" y="25457"/>
                    </a:lnTo>
                    <a:lnTo>
                      <a:pt x="63583" y="25440"/>
                    </a:lnTo>
                    <a:lnTo>
                      <a:pt x="63600" y="25440"/>
                    </a:lnTo>
                    <a:lnTo>
                      <a:pt x="63633" y="25423"/>
                    </a:lnTo>
                    <a:lnTo>
                      <a:pt x="63650" y="25406"/>
                    </a:lnTo>
                    <a:lnTo>
                      <a:pt x="63684" y="25406"/>
                    </a:lnTo>
                    <a:lnTo>
                      <a:pt x="63700" y="25389"/>
                    </a:lnTo>
                    <a:lnTo>
                      <a:pt x="63717" y="25389"/>
                    </a:lnTo>
                    <a:lnTo>
                      <a:pt x="63751" y="25373"/>
                    </a:lnTo>
                    <a:lnTo>
                      <a:pt x="63768" y="25356"/>
                    </a:lnTo>
                    <a:lnTo>
                      <a:pt x="63784" y="25356"/>
                    </a:lnTo>
                    <a:lnTo>
                      <a:pt x="63818" y="25339"/>
                    </a:lnTo>
                    <a:lnTo>
                      <a:pt x="63835" y="25322"/>
                    </a:lnTo>
                    <a:lnTo>
                      <a:pt x="63868" y="25322"/>
                    </a:lnTo>
                    <a:lnTo>
                      <a:pt x="63885" y="25305"/>
                    </a:lnTo>
                    <a:lnTo>
                      <a:pt x="63902" y="25305"/>
                    </a:lnTo>
                    <a:lnTo>
                      <a:pt x="63936" y="25289"/>
                    </a:lnTo>
                    <a:lnTo>
                      <a:pt x="63952" y="25272"/>
                    </a:lnTo>
                    <a:lnTo>
                      <a:pt x="63986" y="25272"/>
                    </a:lnTo>
                    <a:lnTo>
                      <a:pt x="64003" y="25255"/>
                    </a:lnTo>
                    <a:lnTo>
                      <a:pt x="64020" y="25255"/>
                    </a:lnTo>
                    <a:lnTo>
                      <a:pt x="64053" y="25238"/>
                    </a:lnTo>
                    <a:lnTo>
                      <a:pt x="64070" y="25221"/>
                    </a:lnTo>
                    <a:lnTo>
                      <a:pt x="64104" y="25221"/>
                    </a:lnTo>
                    <a:lnTo>
                      <a:pt x="64120" y="25205"/>
                    </a:lnTo>
                    <a:lnTo>
                      <a:pt x="64137" y="25205"/>
                    </a:lnTo>
                    <a:lnTo>
                      <a:pt x="64171" y="25188"/>
                    </a:lnTo>
                    <a:lnTo>
                      <a:pt x="64188" y="25171"/>
                    </a:lnTo>
                    <a:lnTo>
                      <a:pt x="64221" y="25171"/>
                    </a:lnTo>
                    <a:lnTo>
                      <a:pt x="64238" y="25154"/>
                    </a:lnTo>
                    <a:lnTo>
                      <a:pt x="64255" y="25137"/>
                    </a:lnTo>
                    <a:lnTo>
                      <a:pt x="64288" y="25137"/>
                    </a:lnTo>
                    <a:lnTo>
                      <a:pt x="64305" y="25121"/>
                    </a:lnTo>
                    <a:lnTo>
                      <a:pt x="64339" y="25121"/>
                    </a:lnTo>
                    <a:lnTo>
                      <a:pt x="64356" y="25104"/>
                    </a:lnTo>
                    <a:lnTo>
                      <a:pt x="64372" y="25087"/>
                    </a:lnTo>
                    <a:lnTo>
                      <a:pt x="64406" y="25087"/>
                    </a:lnTo>
                    <a:lnTo>
                      <a:pt x="64423" y="25070"/>
                    </a:lnTo>
                    <a:lnTo>
                      <a:pt x="64456" y="25070"/>
                    </a:lnTo>
                    <a:lnTo>
                      <a:pt x="64473" y="25053"/>
                    </a:lnTo>
                    <a:lnTo>
                      <a:pt x="64490" y="25037"/>
                    </a:lnTo>
                    <a:lnTo>
                      <a:pt x="64524" y="25037"/>
                    </a:lnTo>
                    <a:lnTo>
                      <a:pt x="64541" y="25020"/>
                    </a:lnTo>
                    <a:lnTo>
                      <a:pt x="64574" y="25020"/>
                    </a:lnTo>
                    <a:lnTo>
                      <a:pt x="64591" y="25003"/>
                    </a:lnTo>
                    <a:lnTo>
                      <a:pt x="64608" y="24986"/>
                    </a:lnTo>
                    <a:lnTo>
                      <a:pt x="64641" y="24986"/>
                    </a:lnTo>
                    <a:lnTo>
                      <a:pt x="64658" y="24969"/>
                    </a:lnTo>
                    <a:lnTo>
                      <a:pt x="64692" y="24969"/>
                    </a:lnTo>
                    <a:lnTo>
                      <a:pt x="64709" y="24953"/>
                    </a:lnTo>
                    <a:lnTo>
                      <a:pt x="64725" y="24936"/>
                    </a:lnTo>
                    <a:lnTo>
                      <a:pt x="64759" y="24936"/>
                    </a:lnTo>
                    <a:lnTo>
                      <a:pt x="64776" y="24919"/>
                    </a:lnTo>
                    <a:lnTo>
                      <a:pt x="64793" y="24919"/>
                    </a:lnTo>
                    <a:lnTo>
                      <a:pt x="64826" y="24902"/>
                    </a:lnTo>
                    <a:lnTo>
                      <a:pt x="64843" y="24885"/>
                    </a:lnTo>
                    <a:lnTo>
                      <a:pt x="64877" y="24885"/>
                    </a:lnTo>
                    <a:lnTo>
                      <a:pt x="64893" y="24869"/>
                    </a:lnTo>
                    <a:lnTo>
                      <a:pt x="64910" y="24869"/>
                    </a:lnTo>
                    <a:lnTo>
                      <a:pt x="64944" y="24852"/>
                    </a:lnTo>
                    <a:lnTo>
                      <a:pt x="64961" y="24835"/>
                    </a:lnTo>
                    <a:lnTo>
                      <a:pt x="64994" y="24835"/>
                    </a:lnTo>
                    <a:lnTo>
                      <a:pt x="65011" y="24818"/>
                    </a:lnTo>
                    <a:lnTo>
                      <a:pt x="65028" y="24801"/>
                    </a:lnTo>
                    <a:lnTo>
                      <a:pt x="65061" y="24801"/>
                    </a:lnTo>
                    <a:lnTo>
                      <a:pt x="65078" y="24785"/>
                    </a:lnTo>
                    <a:lnTo>
                      <a:pt x="65112" y="24785"/>
                    </a:lnTo>
                    <a:lnTo>
                      <a:pt x="65129" y="24768"/>
                    </a:lnTo>
                    <a:lnTo>
                      <a:pt x="65145" y="24768"/>
                    </a:lnTo>
                    <a:lnTo>
                      <a:pt x="65179" y="24751"/>
                    </a:lnTo>
                    <a:lnTo>
                      <a:pt x="65196" y="24734"/>
                    </a:lnTo>
                    <a:lnTo>
                      <a:pt x="65229" y="24734"/>
                    </a:lnTo>
                    <a:lnTo>
                      <a:pt x="65246" y="24717"/>
                    </a:lnTo>
                    <a:lnTo>
                      <a:pt x="65263" y="24717"/>
                    </a:lnTo>
                    <a:lnTo>
                      <a:pt x="65297" y="24701"/>
                    </a:lnTo>
                    <a:lnTo>
                      <a:pt x="65313" y="24684"/>
                    </a:lnTo>
                    <a:lnTo>
                      <a:pt x="65347" y="24684"/>
                    </a:lnTo>
                    <a:lnTo>
                      <a:pt x="65364" y="24667"/>
                    </a:lnTo>
                    <a:lnTo>
                      <a:pt x="65381" y="24667"/>
                    </a:lnTo>
                    <a:lnTo>
                      <a:pt x="65414" y="24650"/>
                    </a:lnTo>
                    <a:lnTo>
                      <a:pt x="65431" y="24650"/>
                    </a:lnTo>
                    <a:lnTo>
                      <a:pt x="65465" y="24633"/>
                    </a:lnTo>
                    <a:lnTo>
                      <a:pt x="65481" y="24617"/>
                    </a:lnTo>
                    <a:lnTo>
                      <a:pt x="65498" y="24617"/>
                    </a:lnTo>
                    <a:lnTo>
                      <a:pt x="65532" y="24600"/>
                    </a:lnTo>
                    <a:lnTo>
                      <a:pt x="65549" y="24600"/>
                    </a:lnTo>
                    <a:lnTo>
                      <a:pt x="65582" y="24583"/>
                    </a:lnTo>
                    <a:lnTo>
                      <a:pt x="65599" y="24566"/>
                    </a:lnTo>
                    <a:lnTo>
                      <a:pt x="65616" y="24566"/>
                    </a:lnTo>
                    <a:lnTo>
                      <a:pt x="65649" y="24549"/>
                    </a:lnTo>
                    <a:lnTo>
                      <a:pt x="65666" y="24549"/>
                    </a:lnTo>
                    <a:lnTo>
                      <a:pt x="65683" y="24533"/>
                    </a:lnTo>
                    <a:lnTo>
                      <a:pt x="65717" y="24516"/>
                    </a:lnTo>
                    <a:lnTo>
                      <a:pt x="65734" y="24516"/>
                    </a:lnTo>
                    <a:lnTo>
                      <a:pt x="65767" y="24499"/>
                    </a:lnTo>
                    <a:lnTo>
                      <a:pt x="65784" y="24499"/>
                    </a:lnTo>
                    <a:lnTo>
                      <a:pt x="65801" y="24482"/>
                    </a:lnTo>
                    <a:lnTo>
                      <a:pt x="65834" y="24482"/>
                    </a:lnTo>
                    <a:lnTo>
                      <a:pt x="65851" y="24465"/>
                    </a:lnTo>
                    <a:lnTo>
                      <a:pt x="65885" y="24448"/>
                    </a:lnTo>
                    <a:lnTo>
                      <a:pt x="65902" y="24448"/>
                    </a:lnTo>
                    <a:lnTo>
                      <a:pt x="65918" y="24432"/>
                    </a:lnTo>
                    <a:lnTo>
                      <a:pt x="65952" y="24432"/>
                    </a:lnTo>
                    <a:lnTo>
                      <a:pt x="65969" y="24415"/>
                    </a:lnTo>
                    <a:lnTo>
                      <a:pt x="66002" y="24398"/>
                    </a:lnTo>
                    <a:lnTo>
                      <a:pt x="66019" y="24398"/>
                    </a:lnTo>
                    <a:lnTo>
                      <a:pt x="66036" y="24381"/>
                    </a:lnTo>
                    <a:lnTo>
                      <a:pt x="66070" y="24381"/>
                    </a:lnTo>
                    <a:lnTo>
                      <a:pt x="66086" y="24364"/>
                    </a:lnTo>
                    <a:lnTo>
                      <a:pt x="66120" y="24364"/>
                    </a:lnTo>
                    <a:lnTo>
                      <a:pt x="66137" y="24348"/>
                    </a:lnTo>
                    <a:lnTo>
                      <a:pt x="66154" y="24331"/>
                    </a:lnTo>
                    <a:lnTo>
                      <a:pt x="66187" y="24331"/>
                    </a:lnTo>
                    <a:lnTo>
                      <a:pt x="66204" y="24314"/>
                    </a:lnTo>
                    <a:lnTo>
                      <a:pt x="66238" y="24314"/>
                    </a:lnTo>
                    <a:lnTo>
                      <a:pt x="66254" y="24297"/>
                    </a:lnTo>
                    <a:lnTo>
                      <a:pt x="66271" y="24297"/>
                    </a:lnTo>
                    <a:lnTo>
                      <a:pt x="66305" y="24280"/>
                    </a:lnTo>
                    <a:lnTo>
                      <a:pt x="66322" y="24264"/>
                    </a:lnTo>
                    <a:lnTo>
                      <a:pt x="66355" y="24264"/>
                    </a:lnTo>
                    <a:lnTo>
                      <a:pt x="66372" y="24247"/>
                    </a:lnTo>
                    <a:lnTo>
                      <a:pt x="66389" y="24247"/>
                    </a:lnTo>
                    <a:lnTo>
                      <a:pt x="66422" y="24230"/>
                    </a:lnTo>
                    <a:lnTo>
                      <a:pt x="66439" y="24213"/>
                    </a:lnTo>
                    <a:lnTo>
                      <a:pt x="66473" y="24213"/>
                    </a:lnTo>
                    <a:lnTo>
                      <a:pt x="66490" y="24196"/>
                    </a:lnTo>
                    <a:lnTo>
                      <a:pt x="66506" y="24196"/>
                    </a:lnTo>
                    <a:lnTo>
                      <a:pt x="66540" y="24180"/>
                    </a:lnTo>
                    <a:lnTo>
                      <a:pt x="66557" y="24180"/>
                    </a:lnTo>
                    <a:lnTo>
                      <a:pt x="66574" y="24163"/>
                    </a:lnTo>
                    <a:lnTo>
                      <a:pt x="66607" y="24146"/>
                    </a:lnTo>
                    <a:lnTo>
                      <a:pt x="66624" y="24146"/>
                    </a:lnTo>
                    <a:lnTo>
                      <a:pt x="66658" y="24129"/>
                    </a:lnTo>
                    <a:lnTo>
                      <a:pt x="66674" y="24129"/>
                    </a:lnTo>
                    <a:lnTo>
                      <a:pt x="66691" y="24112"/>
                    </a:lnTo>
                    <a:lnTo>
                      <a:pt x="66725" y="24112"/>
                    </a:lnTo>
                    <a:lnTo>
                      <a:pt x="66742" y="24096"/>
                    </a:lnTo>
                    <a:lnTo>
                      <a:pt x="66775" y="24079"/>
                    </a:lnTo>
                    <a:lnTo>
                      <a:pt x="66792" y="24079"/>
                    </a:lnTo>
                    <a:lnTo>
                      <a:pt x="66809" y="24062"/>
                    </a:lnTo>
                    <a:lnTo>
                      <a:pt x="66843" y="24062"/>
                    </a:lnTo>
                    <a:lnTo>
                      <a:pt x="66859" y="24045"/>
                    </a:lnTo>
                    <a:lnTo>
                      <a:pt x="66893" y="24028"/>
                    </a:lnTo>
                    <a:lnTo>
                      <a:pt x="66910" y="24028"/>
                    </a:lnTo>
                    <a:lnTo>
                      <a:pt x="66927" y="24012"/>
                    </a:lnTo>
                    <a:lnTo>
                      <a:pt x="66960" y="24012"/>
                    </a:lnTo>
                    <a:lnTo>
                      <a:pt x="66977" y="23995"/>
                    </a:lnTo>
                    <a:lnTo>
                      <a:pt x="67011" y="23995"/>
                    </a:lnTo>
                    <a:lnTo>
                      <a:pt x="67027" y="23978"/>
                    </a:lnTo>
                    <a:lnTo>
                      <a:pt x="67044" y="23961"/>
                    </a:lnTo>
                    <a:lnTo>
                      <a:pt x="67078" y="23961"/>
                    </a:lnTo>
                    <a:lnTo>
                      <a:pt x="67095" y="23944"/>
                    </a:lnTo>
                    <a:lnTo>
                      <a:pt x="67128" y="23944"/>
                    </a:lnTo>
                    <a:lnTo>
                      <a:pt x="67145" y="23928"/>
                    </a:lnTo>
                    <a:lnTo>
                      <a:pt x="67162" y="23928"/>
                    </a:lnTo>
                    <a:lnTo>
                      <a:pt x="67195" y="23911"/>
                    </a:lnTo>
                    <a:lnTo>
                      <a:pt x="67212" y="23911"/>
                    </a:lnTo>
                    <a:lnTo>
                      <a:pt x="67246" y="23894"/>
                    </a:lnTo>
                    <a:lnTo>
                      <a:pt x="67263" y="23877"/>
                    </a:lnTo>
                    <a:lnTo>
                      <a:pt x="67279" y="23877"/>
                    </a:lnTo>
                    <a:lnTo>
                      <a:pt x="67313" y="23860"/>
                    </a:lnTo>
                    <a:lnTo>
                      <a:pt x="67330" y="23860"/>
                    </a:lnTo>
                    <a:lnTo>
                      <a:pt x="67363" y="23844"/>
                    </a:lnTo>
                    <a:lnTo>
                      <a:pt x="67380" y="23844"/>
                    </a:lnTo>
                    <a:lnTo>
                      <a:pt x="67397" y="23827"/>
                    </a:lnTo>
                    <a:lnTo>
                      <a:pt x="67431" y="23810"/>
                    </a:lnTo>
                    <a:lnTo>
                      <a:pt x="67447" y="23810"/>
                    </a:lnTo>
                    <a:lnTo>
                      <a:pt x="67481" y="23793"/>
                    </a:lnTo>
                    <a:lnTo>
                      <a:pt x="67498" y="23793"/>
                    </a:lnTo>
                    <a:lnTo>
                      <a:pt x="67515" y="23776"/>
                    </a:lnTo>
                    <a:lnTo>
                      <a:pt x="67548" y="23776"/>
                    </a:lnTo>
                    <a:lnTo>
                      <a:pt x="67565" y="23760"/>
                    </a:lnTo>
                    <a:lnTo>
                      <a:pt x="67599" y="23760"/>
                    </a:lnTo>
                    <a:lnTo>
                      <a:pt x="67615" y="23743"/>
                    </a:lnTo>
                    <a:lnTo>
                      <a:pt x="67632" y="23726"/>
                    </a:lnTo>
                    <a:lnTo>
                      <a:pt x="67666" y="23726"/>
                    </a:lnTo>
                    <a:lnTo>
                      <a:pt x="67683" y="23709"/>
                    </a:lnTo>
                    <a:lnTo>
                      <a:pt x="67699" y="23709"/>
                    </a:lnTo>
                    <a:lnTo>
                      <a:pt x="67733" y="23692"/>
                    </a:lnTo>
                    <a:lnTo>
                      <a:pt x="67750" y="23692"/>
                    </a:lnTo>
                    <a:lnTo>
                      <a:pt x="67783" y="23676"/>
                    </a:lnTo>
                    <a:lnTo>
                      <a:pt x="67800" y="23659"/>
                    </a:lnTo>
                    <a:lnTo>
                      <a:pt x="67817" y="23659"/>
                    </a:lnTo>
                    <a:lnTo>
                      <a:pt x="67851" y="23642"/>
                    </a:lnTo>
                    <a:lnTo>
                      <a:pt x="67867" y="23642"/>
                    </a:lnTo>
                    <a:lnTo>
                      <a:pt x="67901" y="23625"/>
                    </a:lnTo>
                    <a:lnTo>
                      <a:pt x="67918" y="23625"/>
                    </a:lnTo>
                    <a:lnTo>
                      <a:pt x="67935" y="23608"/>
                    </a:lnTo>
                    <a:lnTo>
                      <a:pt x="67968" y="23608"/>
                    </a:lnTo>
                    <a:lnTo>
                      <a:pt x="67985" y="23592"/>
                    </a:lnTo>
                    <a:lnTo>
                      <a:pt x="68019" y="23575"/>
                    </a:lnTo>
                    <a:lnTo>
                      <a:pt x="68036" y="23575"/>
                    </a:lnTo>
                    <a:lnTo>
                      <a:pt x="68052" y="23558"/>
                    </a:lnTo>
                    <a:lnTo>
                      <a:pt x="68086" y="23558"/>
                    </a:lnTo>
                    <a:lnTo>
                      <a:pt x="68103" y="23541"/>
                    </a:lnTo>
                    <a:lnTo>
                      <a:pt x="68136" y="23541"/>
                    </a:lnTo>
                    <a:lnTo>
                      <a:pt x="68153" y="23524"/>
                    </a:lnTo>
                    <a:lnTo>
                      <a:pt x="68170" y="23524"/>
                    </a:lnTo>
                    <a:lnTo>
                      <a:pt x="68204" y="23508"/>
                    </a:lnTo>
                    <a:lnTo>
                      <a:pt x="68220" y="23491"/>
                    </a:lnTo>
                    <a:lnTo>
                      <a:pt x="68254" y="23491"/>
                    </a:lnTo>
                    <a:lnTo>
                      <a:pt x="68271" y="23474"/>
                    </a:lnTo>
                    <a:lnTo>
                      <a:pt x="68288" y="23474"/>
                    </a:lnTo>
                    <a:lnTo>
                      <a:pt x="68321" y="23457"/>
                    </a:lnTo>
                    <a:lnTo>
                      <a:pt x="68338" y="23457"/>
                    </a:lnTo>
                    <a:lnTo>
                      <a:pt x="68372" y="23440"/>
                    </a:lnTo>
                    <a:lnTo>
                      <a:pt x="68388" y="23424"/>
                    </a:lnTo>
                    <a:lnTo>
                      <a:pt x="68405" y="23424"/>
                    </a:lnTo>
                    <a:lnTo>
                      <a:pt x="68439" y="23407"/>
                    </a:lnTo>
                    <a:lnTo>
                      <a:pt x="68456" y="23407"/>
                    </a:lnTo>
                    <a:lnTo>
                      <a:pt x="68489" y="23390"/>
                    </a:lnTo>
                    <a:lnTo>
                      <a:pt x="68506" y="23390"/>
                    </a:lnTo>
                    <a:lnTo>
                      <a:pt x="68523" y="23373"/>
                    </a:lnTo>
                    <a:lnTo>
                      <a:pt x="68556" y="23373"/>
                    </a:lnTo>
                    <a:lnTo>
                      <a:pt x="68573" y="23356"/>
                    </a:lnTo>
                    <a:lnTo>
                      <a:pt x="68590" y="23356"/>
                    </a:lnTo>
                    <a:lnTo>
                      <a:pt x="68624" y="23339"/>
                    </a:lnTo>
                    <a:lnTo>
                      <a:pt x="68640" y="23339"/>
                    </a:lnTo>
                    <a:lnTo>
                      <a:pt x="68674" y="23323"/>
                    </a:lnTo>
                    <a:lnTo>
                      <a:pt x="68691" y="23306"/>
                    </a:lnTo>
                    <a:lnTo>
                      <a:pt x="68708" y="23306"/>
                    </a:lnTo>
                    <a:lnTo>
                      <a:pt x="68741" y="23289"/>
                    </a:lnTo>
                    <a:lnTo>
                      <a:pt x="68758" y="23289"/>
                    </a:lnTo>
                    <a:lnTo>
                      <a:pt x="68792" y="23272"/>
                    </a:lnTo>
                    <a:lnTo>
                      <a:pt x="68808" y="23272"/>
                    </a:lnTo>
                    <a:lnTo>
                      <a:pt x="68825" y="23255"/>
                    </a:lnTo>
                    <a:lnTo>
                      <a:pt x="68859" y="23255"/>
                    </a:lnTo>
                    <a:lnTo>
                      <a:pt x="68876" y="23239"/>
                    </a:lnTo>
                    <a:lnTo>
                      <a:pt x="68909" y="23222"/>
                    </a:lnTo>
                    <a:lnTo>
                      <a:pt x="68926" y="23222"/>
                    </a:lnTo>
                    <a:lnTo>
                      <a:pt x="68943" y="23205"/>
                    </a:lnTo>
                    <a:lnTo>
                      <a:pt x="68976" y="23205"/>
                    </a:lnTo>
                    <a:lnTo>
                      <a:pt x="68993" y="23188"/>
                    </a:lnTo>
                    <a:lnTo>
                      <a:pt x="69027" y="23188"/>
                    </a:lnTo>
                    <a:lnTo>
                      <a:pt x="69044" y="23171"/>
                    </a:lnTo>
                    <a:lnTo>
                      <a:pt x="69061" y="23171"/>
                    </a:lnTo>
                    <a:lnTo>
                      <a:pt x="69094" y="23155"/>
                    </a:lnTo>
                    <a:lnTo>
                      <a:pt x="69111" y="23155"/>
                    </a:lnTo>
                    <a:lnTo>
                      <a:pt x="69145" y="23138"/>
                    </a:lnTo>
                    <a:lnTo>
                      <a:pt x="69161" y="23121"/>
                    </a:lnTo>
                    <a:lnTo>
                      <a:pt x="69178" y="23121"/>
                    </a:lnTo>
                    <a:lnTo>
                      <a:pt x="69212" y="23104"/>
                    </a:lnTo>
                    <a:lnTo>
                      <a:pt x="69229" y="23104"/>
                    </a:lnTo>
                    <a:lnTo>
                      <a:pt x="69262" y="23087"/>
                    </a:lnTo>
                    <a:lnTo>
                      <a:pt x="69279" y="23087"/>
                    </a:lnTo>
                    <a:lnTo>
                      <a:pt x="69296" y="23071"/>
                    </a:lnTo>
                    <a:lnTo>
                      <a:pt x="69329" y="23071"/>
                    </a:lnTo>
                    <a:lnTo>
                      <a:pt x="69346" y="23054"/>
                    </a:lnTo>
                    <a:lnTo>
                      <a:pt x="69380" y="23054"/>
                    </a:lnTo>
                    <a:lnTo>
                      <a:pt x="69397" y="23037"/>
                    </a:lnTo>
                    <a:lnTo>
                      <a:pt x="69413" y="23037"/>
                    </a:lnTo>
                    <a:lnTo>
                      <a:pt x="69447" y="23020"/>
                    </a:lnTo>
                    <a:lnTo>
                      <a:pt x="69464" y="23003"/>
                    </a:lnTo>
                    <a:lnTo>
                      <a:pt x="69481" y="23003"/>
                    </a:lnTo>
                    <a:lnTo>
                      <a:pt x="69514" y="22987"/>
                    </a:lnTo>
                    <a:lnTo>
                      <a:pt x="69531" y="22987"/>
                    </a:lnTo>
                    <a:lnTo>
                      <a:pt x="69565" y="22970"/>
                    </a:lnTo>
                    <a:lnTo>
                      <a:pt x="69581" y="22970"/>
                    </a:lnTo>
                    <a:lnTo>
                      <a:pt x="69598" y="22953"/>
                    </a:lnTo>
                    <a:lnTo>
                      <a:pt x="69632" y="22953"/>
                    </a:lnTo>
                    <a:lnTo>
                      <a:pt x="69649" y="22936"/>
                    </a:lnTo>
                    <a:lnTo>
                      <a:pt x="69682" y="22936"/>
                    </a:lnTo>
                    <a:lnTo>
                      <a:pt x="69699" y="22919"/>
                    </a:lnTo>
                    <a:lnTo>
                      <a:pt x="69716" y="22919"/>
                    </a:lnTo>
                    <a:lnTo>
                      <a:pt x="69749" y="22903"/>
                    </a:lnTo>
                    <a:lnTo>
                      <a:pt x="69766" y="22886"/>
                    </a:lnTo>
                    <a:lnTo>
                      <a:pt x="69800" y="22886"/>
                    </a:lnTo>
                    <a:lnTo>
                      <a:pt x="69817" y="22869"/>
                    </a:lnTo>
                    <a:lnTo>
                      <a:pt x="69833" y="22869"/>
                    </a:lnTo>
                    <a:lnTo>
                      <a:pt x="69867" y="22852"/>
                    </a:lnTo>
                    <a:lnTo>
                      <a:pt x="69884" y="22852"/>
                    </a:lnTo>
                    <a:lnTo>
                      <a:pt x="69917" y="22835"/>
                    </a:lnTo>
                    <a:lnTo>
                      <a:pt x="69934" y="22835"/>
                    </a:lnTo>
                    <a:lnTo>
                      <a:pt x="69951" y="22819"/>
                    </a:lnTo>
                    <a:lnTo>
                      <a:pt x="69985" y="22819"/>
                    </a:lnTo>
                    <a:lnTo>
                      <a:pt x="70001" y="22802"/>
                    </a:lnTo>
                    <a:lnTo>
                      <a:pt x="70035" y="22802"/>
                    </a:lnTo>
                    <a:lnTo>
                      <a:pt x="70052" y="22785"/>
                    </a:lnTo>
                    <a:lnTo>
                      <a:pt x="70069" y="22768"/>
                    </a:lnTo>
                    <a:lnTo>
                      <a:pt x="70102" y="22768"/>
                    </a:lnTo>
                    <a:lnTo>
                      <a:pt x="70119" y="22751"/>
                    </a:lnTo>
                    <a:lnTo>
                      <a:pt x="70153" y="22751"/>
                    </a:lnTo>
                    <a:lnTo>
                      <a:pt x="70169" y="22735"/>
                    </a:lnTo>
                    <a:lnTo>
                      <a:pt x="70186" y="22735"/>
                    </a:lnTo>
                    <a:lnTo>
                      <a:pt x="70220" y="22718"/>
                    </a:lnTo>
                    <a:lnTo>
                      <a:pt x="70237" y="22718"/>
                    </a:lnTo>
                    <a:lnTo>
                      <a:pt x="70270" y="22701"/>
                    </a:lnTo>
                    <a:lnTo>
                      <a:pt x="70287" y="22701"/>
                    </a:lnTo>
                    <a:lnTo>
                      <a:pt x="70304" y="22684"/>
                    </a:lnTo>
                    <a:lnTo>
                      <a:pt x="70338" y="22684"/>
                    </a:lnTo>
                    <a:lnTo>
                      <a:pt x="70354" y="22667"/>
                    </a:lnTo>
                    <a:lnTo>
                      <a:pt x="70388" y="22667"/>
                    </a:lnTo>
                    <a:lnTo>
                      <a:pt x="70405" y="22651"/>
                    </a:lnTo>
                    <a:lnTo>
                      <a:pt x="70422" y="22634"/>
                    </a:lnTo>
                    <a:lnTo>
                      <a:pt x="70455" y="22634"/>
                    </a:lnTo>
                    <a:lnTo>
                      <a:pt x="70472" y="22617"/>
                    </a:lnTo>
                    <a:lnTo>
                      <a:pt x="70506" y="22617"/>
                    </a:lnTo>
                    <a:lnTo>
                      <a:pt x="70522" y="22600"/>
                    </a:lnTo>
                    <a:lnTo>
                      <a:pt x="70539" y="22600"/>
                    </a:lnTo>
                    <a:lnTo>
                      <a:pt x="70573" y="22583"/>
                    </a:lnTo>
                    <a:lnTo>
                      <a:pt x="70590" y="22583"/>
                    </a:lnTo>
                    <a:lnTo>
                      <a:pt x="70606" y="22567"/>
                    </a:lnTo>
                    <a:lnTo>
                      <a:pt x="70640" y="22567"/>
                    </a:lnTo>
                    <a:lnTo>
                      <a:pt x="70657" y="22550"/>
                    </a:lnTo>
                    <a:lnTo>
                      <a:pt x="70690" y="22550"/>
                    </a:lnTo>
                    <a:lnTo>
                      <a:pt x="70707" y="22533"/>
                    </a:lnTo>
                    <a:lnTo>
                      <a:pt x="70724" y="22533"/>
                    </a:lnTo>
                    <a:lnTo>
                      <a:pt x="70758" y="22516"/>
                    </a:lnTo>
                    <a:lnTo>
                      <a:pt x="70774" y="22516"/>
                    </a:lnTo>
                    <a:lnTo>
                      <a:pt x="70808" y="22499"/>
                    </a:lnTo>
                    <a:lnTo>
                      <a:pt x="70825" y="22499"/>
                    </a:lnTo>
                    <a:lnTo>
                      <a:pt x="70842" y="22483"/>
                    </a:lnTo>
                    <a:lnTo>
                      <a:pt x="70875" y="22466"/>
                    </a:lnTo>
                    <a:lnTo>
                      <a:pt x="70892" y="22466"/>
                    </a:lnTo>
                    <a:lnTo>
                      <a:pt x="70926" y="22449"/>
                    </a:lnTo>
                    <a:lnTo>
                      <a:pt x="70942" y="22449"/>
                    </a:lnTo>
                    <a:lnTo>
                      <a:pt x="70959" y="22432"/>
                    </a:lnTo>
                    <a:lnTo>
                      <a:pt x="70993" y="22432"/>
                    </a:lnTo>
                    <a:lnTo>
                      <a:pt x="71010" y="22415"/>
                    </a:lnTo>
                    <a:lnTo>
                      <a:pt x="71043" y="22415"/>
                    </a:lnTo>
                    <a:lnTo>
                      <a:pt x="71060" y="22399"/>
                    </a:lnTo>
                    <a:lnTo>
                      <a:pt x="71077" y="22399"/>
                    </a:lnTo>
                    <a:lnTo>
                      <a:pt x="71110" y="22382"/>
                    </a:lnTo>
                    <a:lnTo>
                      <a:pt x="71127" y="22382"/>
                    </a:lnTo>
                    <a:lnTo>
                      <a:pt x="71161" y="22365"/>
                    </a:lnTo>
                    <a:lnTo>
                      <a:pt x="71178" y="22365"/>
                    </a:lnTo>
                    <a:lnTo>
                      <a:pt x="71194" y="22348"/>
                    </a:lnTo>
                    <a:lnTo>
                      <a:pt x="71228" y="22348"/>
                    </a:lnTo>
                    <a:lnTo>
                      <a:pt x="71245" y="22331"/>
                    </a:lnTo>
                    <a:lnTo>
                      <a:pt x="71278" y="22331"/>
                    </a:lnTo>
                    <a:lnTo>
                      <a:pt x="71295" y="22315"/>
                    </a:lnTo>
                    <a:lnTo>
                      <a:pt x="71312" y="22315"/>
                    </a:lnTo>
                    <a:lnTo>
                      <a:pt x="71346" y="22298"/>
                    </a:lnTo>
                    <a:lnTo>
                      <a:pt x="71363" y="22281"/>
                    </a:lnTo>
                    <a:lnTo>
                      <a:pt x="71379" y="22281"/>
                    </a:lnTo>
                    <a:lnTo>
                      <a:pt x="71413" y="22281"/>
                    </a:lnTo>
                    <a:lnTo>
                      <a:pt x="71430" y="22264"/>
                    </a:lnTo>
                    <a:lnTo>
                      <a:pt x="71463" y="22247"/>
                    </a:lnTo>
                    <a:lnTo>
                      <a:pt x="71480" y="22247"/>
                    </a:lnTo>
                    <a:lnTo>
                      <a:pt x="71497" y="22230"/>
                    </a:lnTo>
                    <a:lnTo>
                      <a:pt x="71531" y="22230"/>
                    </a:lnTo>
                    <a:lnTo>
                      <a:pt x="71547" y="22214"/>
                    </a:lnTo>
                    <a:lnTo>
                      <a:pt x="71581" y="22214"/>
                    </a:lnTo>
                    <a:lnTo>
                      <a:pt x="71598" y="22197"/>
                    </a:lnTo>
                    <a:lnTo>
                      <a:pt x="71615" y="22197"/>
                    </a:lnTo>
                    <a:lnTo>
                      <a:pt x="71648" y="22180"/>
                    </a:lnTo>
                    <a:lnTo>
                      <a:pt x="71665" y="22180"/>
                    </a:lnTo>
                    <a:lnTo>
                      <a:pt x="71699" y="22163"/>
                    </a:lnTo>
                    <a:lnTo>
                      <a:pt x="71715" y="22163"/>
                    </a:lnTo>
                    <a:lnTo>
                      <a:pt x="71732" y="22146"/>
                    </a:lnTo>
                    <a:lnTo>
                      <a:pt x="71766" y="22146"/>
                    </a:lnTo>
                    <a:lnTo>
                      <a:pt x="71783" y="22130"/>
                    </a:lnTo>
                    <a:lnTo>
                      <a:pt x="71816" y="22130"/>
                    </a:lnTo>
                    <a:lnTo>
                      <a:pt x="71833" y="22113"/>
                    </a:lnTo>
                    <a:lnTo>
                      <a:pt x="71850" y="22113"/>
                    </a:lnTo>
                    <a:lnTo>
                      <a:pt x="71883" y="22096"/>
                    </a:lnTo>
                    <a:lnTo>
                      <a:pt x="71900" y="22096"/>
                    </a:lnTo>
                    <a:lnTo>
                      <a:pt x="71934" y="22079"/>
                    </a:lnTo>
                    <a:lnTo>
                      <a:pt x="71951" y="22079"/>
                    </a:lnTo>
                    <a:lnTo>
                      <a:pt x="71967" y="22062"/>
                    </a:lnTo>
                    <a:lnTo>
                      <a:pt x="72001" y="22062"/>
                    </a:lnTo>
                    <a:lnTo>
                      <a:pt x="72018" y="22046"/>
                    </a:lnTo>
                    <a:lnTo>
                      <a:pt x="72051" y="22046"/>
                    </a:lnTo>
                    <a:lnTo>
                      <a:pt x="72068" y="22029"/>
                    </a:lnTo>
                    <a:lnTo>
                      <a:pt x="72085" y="22029"/>
                    </a:lnTo>
                    <a:lnTo>
                      <a:pt x="72119" y="22012"/>
                    </a:lnTo>
                    <a:lnTo>
                      <a:pt x="72135" y="22012"/>
                    </a:lnTo>
                    <a:lnTo>
                      <a:pt x="72169" y="21995"/>
                    </a:lnTo>
                    <a:lnTo>
                      <a:pt x="72186" y="21995"/>
                    </a:lnTo>
                    <a:lnTo>
                      <a:pt x="72203" y="21978"/>
                    </a:lnTo>
                    <a:lnTo>
                      <a:pt x="72236" y="21978"/>
                    </a:lnTo>
                    <a:lnTo>
                      <a:pt x="72253" y="21962"/>
                    </a:lnTo>
                    <a:lnTo>
                      <a:pt x="72287" y="21962"/>
                    </a:lnTo>
                    <a:lnTo>
                      <a:pt x="72303" y="21945"/>
                    </a:lnTo>
                    <a:lnTo>
                      <a:pt x="72320" y="21928"/>
                    </a:lnTo>
                    <a:lnTo>
                      <a:pt x="72354" y="21928"/>
                    </a:lnTo>
                    <a:lnTo>
                      <a:pt x="72371" y="21911"/>
                    </a:lnTo>
                    <a:lnTo>
                      <a:pt x="72404" y="21911"/>
                    </a:lnTo>
                    <a:lnTo>
                      <a:pt x="72421" y="21894"/>
                    </a:lnTo>
                    <a:lnTo>
                      <a:pt x="72438" y="21894"/>
                    </a:lnTo>
                    <a:lnTo>
                      <a:pt x="72472" y="21878"/>
                    </a:lnTo>
                    <a:lnTo>
                      <a:pt x="72488" y="21878"/>
                    </a:lnTo>
                    <a:lnTo>
                      <a:pt x="72505" y="21861"/>
                    </a:lnTo>
                    <a:lnTo>
                      <a:pt x="72539" y="21861"/>
                    </a:lnTo>
                    <a:lnTo>
                      <a:pt x="72556" y="21844"/>
                    </a:lnTo>
                    <a:lnTo>
                      <a:pt x="72589" y="21844"/>
                    </a:lnTo>
                    <a:lnTo>
                      <a:pt x="72606" y="21827"/>
                    </a:lnTo>
                    <a:lnTo>
                      <a:pt x="72623" y="21827"/>
                    </a:lnTo>
                    <a:lnTo>
                      <a:pt x="72656" y="21810"/>
                    </a:lnTo>
                    <a:lnTo>
                      <a:pt x="72673" y="21810"/>
                    </a:lnTo>
                    <a:lnTo>
                      <a:pt x="72707" y="21794"/>
                    </a:lnTo>
                    <a:lnTo>
                      <a:pt x="72724" y="21794"/>
                    </a:lnTo>
                    <a:lnTo>
                      <a:pt x="72740" y="21777"/>
                    </a:lnTo>
                    <a:lnTo>
                      <a:pt x="72774" y="21777"/>
                    </a:lnTo>
                    <a:lnTo>
                      <a:pt x="72791" y="21760"/>
                    </a:lnTo>
                    <a:lnTo>
                      <a:pt x="72824" y="21760"/>
                    </a:lnTo>
                    <a:lnTo>
                      <a:pt x="72841" y="21743"/>
                    </a:lnTo>
                    <a:lnTo>
                      <a:pt x="72858" y="21743"/>
                    </a:lnTo>
                    <a:lnTo>
                      <a:pt x="72892" y="21726"/>
                    </a:lnTo>
                    <a:lnTo>
                      <a:pt x="72908" y="21726"/>
                    </a:lnTo>
                    <a:lnTo>
                      <a:pt x="72942" y="21710"/>
                    </a:lnTo>
                    <a:lnTo>
                      <a:pt x="72959" y="21710"/>
                    </a:lnTo>
                    <a:lnTo>
                      <a:pt x="72976" y="21693"/>
                    </a:lnTo>
                    <a:lnTo>
                      <a:pt x="73009" y="21693"/>
                    </a:lnTo>
                    <a:lnTo>
                      <a:pt x="73026" y="21676"/>
                    </a:lnTo>
                    <a:lnTo>
                      <a:pt x="73060" y="21676"/>
                    </a:lnTo>
                    <a:lnTo>
                      <a:pt x="73076" y="21659"/>
                    </a:lnTo>
                    <a:lnTo>
                      <a:pt x="73093" y="21659"/>
                    </a:lnTo>
                    <a:lnTo>
                      <a:pt x="73127" y="21642"/>
                    </a:lnTo>
                    <a:lnTo>
                      <a:pt x="73144" y="21642"/>
                    </a:lnTo>
                    <a:lnTo>
                      <a:pt x="73177" y="21626"/>
                    </a:lnTo>
                    <a:lnTo>
                      <a:pt x="73194" y="21626"/>
                    </a:lnTo>
                    <a:lnTo>
                      <a:pt x="73211" y="21609"/>
                    </a:lnTo>
                    <a:lnTo>
                      <a:pt x="73244" y="21609"/>
                    </a:lnTo>
                    <a:lnTo>
                      <a:pt x="73261" y="21592"/>
                    </a:lnTo>
                    <a:lnTo>
                      <a:pt x="73295" y="21592"/>
                    </a:lnTo>
                    <a:lnTo>
                      <a:pt x="73312" y="21575"/>
                    </a:lnTo>
                    <a:lnTo>
                      <a:pt x="73328" y="21575"/>
                    </a:lnTo>
                    <a:lnTo>
                      <a:pt x="73362" y="21558"/>
                    </a:lnTo>
                    <a:lnTo>
                      <a:pt x="73379" y="21558"/>
                    </a:lnTo>
                    <a:lnTo>
                      <a:pt x="73396" y="21542"/>
                    </a:lnTo>
                    <a:lnTo>
                      <a:pt x="73429" y="21542"/>
                    </a:lnTo>
                    <a:lnTo>
                      <a:pt x="73446" y="21525"/>
                    </a:lnTo>
                    <a:lnTo>
                      <a:pt x="73480" y="21525"/>
                    </a:lnTo>
                    <a:lnTo>
                      <a:pt x="73496" y="21508"/>
                    </a:lnTo>
                    <a:lnTo>
                      <a:pt x="73513" y="21508"/>
                    </a:lnTo>
                    <a:lnTo>
                      <a:pt x="73547" y="21491"/>
                    </a:lnTo>
                    <a:lnTo>
                      <a:pt x="73564" y="21491"/>
                    </a:lnTo>
                    <a:lnTo>
                      <a:pt x="73597" y="21474"/>
                    </a:lnTo>
                    <a:lnTo>
                      <a:pt x="73614" y="21474"/>
                    </a:lnTo>
                    <a:lnTo>
                      <a:pt x="73631" y="21458"/>
                    </a:lnTo>
                    <a:lnTo>
                      <a:pt x="73665" y="21458"/>
                    </a:lnTo>
                    <a:lnTo>
                      <a:pt x="73681" y="21441"/>
                    </a:lnTo>
                    <a:lnTo>
                      <a:pt x="73715" y="21441"/>
                    </a:lnTo>
                    <a:lnTo>
                      <a:pt x="73732" y="21424"/>
                    </a:lnTo>
                    <a:lnTo>
                      <a:pt x="73749" y="21424"/>
                    </a:lnTo>
                    <a:lnTo>
                      <a:pt x="73782" y="21407"/>
                    </a:lnTo>
                    <a:lnTo>
                      <a:pt x="73799" y="21407"/>
                    </a:lnTo>
                    <a:lnTo>
                      <a:pt x="73833" y="21390"/>
                    </a:lnTo>
                    <a:lnTo>
                      <a:pt x="73849" y="21390"/>
                    </a:lnTo>
                    <a:lnTo>
                      <a:pt x="73866" y="21374"/>
                    </a:lnTo>
                    <a:lnTo>
                      <a:pt x="73900" y="21374"/>
                    </a:lnTo>
                    <a:lnTo>
                      <a:pt x="73917" y="21374"/>
                    </a:lnTo>
                    <a:lnTo>
                      <a:pt x="73950" y="21357"/>
                    </a:lnTo>
                    <a:lnTo>
                      <a:pt x="73967" y="21357"/>
                    </a:lnTo>
                    <a:lnTo>
                      <a:pt x="73984" y="21340"/>
                    </a:lnTo>
                    <a:lnTo>
                      <a:pt x="74017" y="21323"/>
                    </a:lnTo>
                    <a:lnTo>
                      <a:pt x="74034" y="21323"/>
                    </a:lnTo>
                    <a:lnTo>
                      <a:pt x="74068" y="21323"/>
                    </a:lnTo>
                    <a:lnTo>
                      <a:pt x="74085" y="21306"/>
                    </a:lnTo>
                    <a:lnTo>
                      <a:pt x="74101" y="21306"/>
                    </a:lnTo>
                    <a:lnTo>
                      <a:pt x="74135" y="21290"/>
                    </a:lnTo>
                    <a:lnTo>
                      <a:pt x="74152" y="21290"/>
                    </a:lnTo>
                    <a:lnTo>
                      <a:pt x="74185" y="21273"/>
                    </a:lnTo>
                    <a:lnTo>
                      <a:pt x="74202" y="21273"/>
                    </a:lnTo>
                    <a:lnTo>
                      <a:pt x="74219" y="21256"/>
                    </a:lnTo>
                    <a:lnTo>
                      <a:pt x="74253" y="21256"/>
                    </a:lnTo>
                    <a:lnTo>
                      <a:pt x="74269" y="21239"/>
                    </a:lnTo>
                    <a:lnTo>
                      <a:pt x="74303" y="21239"/>
                    </a:lnTo>
                    <a:lnTo>
                      <a:pt x="74320" y="21222"/>
                    </a:lnTo>
                    <a:lnTo>
                      <a:pt x="74337" y="21222"/>
                    </a:lnTo>
                    <a:lnTo>
                      <a:pt x="74370" y="21206"/>
                    </a:lnTo>
                    <a:lnTo>
                      <a:pt x="74387" y="21206"/>
                    </a:lnTo>
                    <a:lnTo>
                      <a:pt x="74404" y="21189"/>
                    </a:lnTo>
                    <a:lnTo>
                      <a:pt x="74437" y="21189"/>
                    </a:lnTo>
                    <a:lnTo>
                      <a:pt x="74454" y="21172"/>
                    </a:lnTo>
                    <a:lnTo>
                      <a:pt x="74488" y="21172"/>
                    </a:lnTo>
                    <a:lnTo>
                      <a:pt x="74505" y="21155"/>
                    </a:lnTo>
                    <a:lnTo>
                      <a:pt x="74521" y="21155"/>
                    </a:lnTo>
                    <a:lnTo>
                      <a:pt x="74555" y="21138"/>
                    </a:lnTo>
                    <a:lnTo>
                      <a:pt x="74572" y="21138"/>
                    </a:lnTo>
                    <a:lnTo>
                      <a:pt x="74605" y="21122"/>
                    </a:lnTo>
                    <a:lnTo>
                      <a:pt x="74622" y="21122"/>
                    </a:lnTo>
                    <a:lnTo>
                      <a:pt x="74639" y="21105"/>
                    </a:lnTo>
                    <a:lnTo>
                      <a:pt x="74673" y="21105"/>
                    </a:lnTo>
                    <a:lnTo>
                      <a:pt x="74689" y="21088"/>
                    </a:lnTo>
                    <a:lnTo>
                      <a:pt x="74723" y="21088"/>
                    </a:lnTo>
                    <a:lnTo>
                      <a:pt x="74740" y="21071"/>
                    </a:lnTo>
                    <a:lnTo>
                      <a:pt x="74757" y="21071"/>
                    </a:lnTo>
                    <a:lnTo>
                      <a:pt x="74790" y="21054"/>
                    </a:lnTo>
                    <a:lnTo>
                      <a:pt x="74807" y="21054"/>
                    </a:lnTo>
                    <a:lnTo>
                      <a:pt x="74841" y="21037"/>
                    </a:lnTo>
                    <a:lnTo>
                      <a:pt x="74858" y="21037"/>
                    </a:lnTo>
                    <a:lnTo>
                      <a:pt x="74874" y="21021"/>
                    </a:lnTo>
                    <a:lnTo>
                      <a:pt x="74908" y="21021"/>
                    </a:lnTo>
                    <a:lnTo>
                      <a:pt x="74925" y="21021"/>
                    </a:lnTo>
                    <a:lnTo>
                      <a:pt x="74958" y="21004"/>
                    </a:lnTo>
                    <a:lnTo>
                      <a:pt x="74975" y="21004"/>
                    </a:lnTo>
                    <a:lnTo>
                      <a:pt x="74992" y="20987"/>
                    </a:lnTo>
                    <a:lnTo>
                      <a:pt x="75026" y="20987"/>
                    </a:lnTo>
                    <a:lnTo>
                      <a:pt x="75042" y="20970"/>
                    </a:lnTo>
                    <a:lnTo>
                      <a:pt x="75076" y="20970"/>
                    </a:lnTo>
                    <a:lnTo>
                      <a:pt x="75093" y="20953"/>
                    </a:lnTo>
                    <a:lnTo>
                      <a:pt x="75110" y="20953"/>
                    </a:lnTo>
                    <a:lnTo>
                      <a:pt x="75143" y="20937"/>
                    </a:lnTo>
                    <a:lnTo>
                      <a:pt x="75160" y="20937"/>
                    </a:lnTo>
                    <a:lnTo>
                      <a:pt x="75194" y="20920"/>
                    </a:lnTo>
                    <a:lnTo>
                      <a:pt x="75210" y="20920"/>
                    </a:lnTo>
                    <a:lnTo>
                      <a:pt x="75227" y="20903"/>
                    </a:lnTo>
                    <a:lnTo>
                      <a:pt x="75261" y="20903"/>
                    </a:lnTo>
                    <a:lnTo>
                      <a:pt x="75278" y="20886"/>
                    </a:lnTo>
                    <a:lnTo>
                      <a:pt x="75311" y="20886"/>
                    </a:lnTo>
                    <a:lnTo>
                      <a:pt x="75328" y="20869"/>
                    </a:lnTo>
                    <a:lnTo>
                      <a:pt x="75345" y="20869"/>
                    </a:lnTo>
                    <a:lnTo>
                      <a:pt x="75378" y="20853"/>
                    </a:lnTo>
                    <a:lnTo>
                      <a:pt x="75395" y="20853"/>
                    </a:lnTo>
                    <a:lnTo>
                      <a:pt x="75412" y="20836"/>
                    </a:lnTo>
                    <a:lnTo>
                      <a:pt x="75446" y="20836"/>
                    </a:lnTo>
                    <a:lnTo>
                      <a:pt x="75462" y="20836"/>
                    </a:lnTo>
                    <a:lnTo>
                      <a:pt x="75496" y="20819"/>
                    </a:lnTo>
                    <a:lnTo>
                      <a:pt x="75513" y="20819"/>
                    </a:lnTo>
                    <a:lnTo>
                      <a:pt x="75530" y="20802"/>
                    </a:lnTo>
                    <a:lnTo>
                      <a:pt x="75563" y="20802"/>
                    </a:lnTo>
                    <a:lnTo>
                      <a:pt x="75580" y="20785"/>
                    </a:lnTo>
                    <a:lnTo>
                      <a:pt x="75614" y="20785"/>
                    </a:lnTo>
                    <a:lnTo>
                      <a:pt x="75630" y="20769"/>
                    </a:lnTo>
                    <a:lnTo>
                      <a:pt x="75647" y="20769"/>
                    </a:lnTo>
                    <a:lnTo>
                      <a:pt x="75681" y="20752"/>
                    </a:lnTo>
                    <a:lnTo>
                      <a:pt x="75698" y="20752"/>
                    </a:lnTo>
                    <a:lnTo>
                      <a:pt x="75731" y="20735"/>
                    </a:lnTo>
                    <a:lnTo>
                      <a:pt x="75748" y="20735"/>
                    </a:lnTo>
                    <a:lnTo>
                      <a:pt x="75765" y="20718"/>
                    </a:lnTo>
                    <a:lnTo>
                      <a:pt x="75798" y="20718"/>
                    </a:lnTo>
                    <a:lnTo>
                      <a:pt x="75815" y="20701"/>
                    </a:lnTo>
                    <a:lnTo>
                      <a:pt x="75849" y="20701"/>
                    </a:lnTo>
                    <a:lnTo>
                      <a:pt x="75866" y="20685"/>
                    </a:lnTo>
                    <a:lnTo>
                      <a:pt x="75883" y="20685"/>
                    </a:lnTo>
                    <a:lnTo>
                      <a:pt x="75916" y="20668"/>
                    </a:lnTo>
                    <a:lnTo>
                      <a:pt x="75933" y="20668"/>
                    </a:lnTo>
                    <a:lnTo>
                      <a:pt x="75967" y="20668"/>
                    </a:lnTo>
                    <a:lnTo>
                      <a:pt x="75983" y="20651"/>
                    </a:lnTo>
                    <a:lnTo>
                      <a:pt x="76000" y="20651"/>
                    </a:lnTo>
                    <a:lnTo>
                      <a:pt x="76034" y="20634"/>
                    </a:lnTo>
                    <a:lnTo>
                      <a:pt x="76051" y="20634"/>
                    </a:lnTo>
                    <a:lnTo>
                      <a:pt x="76084" y="20617"/>
                    </a:lnTo>
                    <a:lnTo>
                      <a:pt x="76101" y="20617"/>
                    </a:lnTo>
                    <a:lnTo>
                      <a:pt x="76118" y="20601"/>
                    </a:lnTo>
                    <a:lnTo>
                      <a:pt x="76151" y="20601"/>
                    </a:lnTo>
                    <a:lnTo>
                      <a:pt x="76168" y="20584"/>
                    </a:lnTo>
                    <a:lnTo>
                      <a:pt x="76202" y="20584"/>
                    </a:lnTo>
                    <a:lnTo>
                      <a:pt x="76219" y="20567"/>
                    </a:lnTo>
                    <a:lnTo>
                      <a:pt x="76235" y="20567"/>
                    </a:lnTo>
                    <a:lnTo>
                      <a:pt x="76269" y="20550"/>
                    </a:lnTo>
                    <a:lnTo>
                      <a:pt x="76286" y="20550"/>
                    </a:lnTo>
                    <a:lnTo>
                      <a:pt x="76303" y="20550"/>
                    </a:lnTo>
                    <a:lnTo>
                      <a:pt x="76336" y="20533"/>
                    </a:lnTo>
                    <a:lnTo>
                      <a:pt x="76353" y="20533"/>
                    </a:lnTo>
                    <a:lnTo>
                      <a:pt x="76387" y="20517"/>
                    </a:lnTo>
                    <a:lnTo>
                      <a:pt x="76403" y="20517"/>
                    </a:lnTo>
                    <a:lnTo>
                      <a:pt x="76420" y="20500"/>
                    </a:lnTo>
                    <a:lnTo>
                      <a:pt x="76454" y="20500"/>
                    </a:lnTo>
                    <a:lnTo>
                      <a:pt x="76471" y="20483"/>
                    </a:lnTo>
                    <a:lnTo>
                      <a:pt x="76504" y="20483"/>
                    </a:lnTo>
                    <a:lnTo>
                      <a:pt x="76521" y="20466"/>
                    </a:lnTo>
                    <a:lnTo>
                      <a:pt x="76538" y="20466"/>
                    </a:lnTo>
                    <a:lnTo>
                      <a:pt x="76571" y="20449"/>
                    </a:lnTo>
                    <a:lnTo>
                      <a:pt x="76588" y="20449"/>
                    </a:lnTo>
                    <a:lnTo>
                      <a:pt x="76622" y="20433"/>
                    </a:lnTo>
                    <a:lnTo>
                      <a:pt x="76639" y="20433"/>
                    </a:lnTo>
                    <a:lnTo>
                      <a:pt x="76655" y="20433"/>
                    </a:lnTo>
                    <a:lnTo>
                      <a:pt x="76689" y="20416"/>
                    </a:lnTo>
                    <a:lnTo>
                      <a:pt x="76706" y="20416"/>
                    </a:lnTo>
                    <a:lnTo>
                      <a:pt x="76739" y="20399"/>
                    </a:lnTo>
                    <a:lnTo>
                      <a:pt x="76756" y="20399"/>
                    </a:lnTo>
                    <a:lnTo>
                      <a:pt x="76773" y="20382"/>
                    </a:lnTo>
                    <a:lnTo>
                      <a:pt x="76807" y="20382"/>
                    </a:lnTo>
                    <a:lnTo>
                      <a:pt x="76823" y="20365"/>
                    </a:lnTo>
                    <a:lnTo>
                      <a:pt x="76857" y="20365"/>
                    </a:lnTo>
                    <a:lnTo>
                      <a:pt x="76874" y="20349"/>
                    </a:lnTo>
                    <a:lnTo>
                      <a:pt x="76891" y="20349"/>
                    </a:lnTo>
                    <a:lnTo>
                      <a:pt x="76924" y="20332"/>
                    </a:lnTo>
                    <a:lnTo>
                      <a:pt x="76941" y="20332"/>
                    </a:lnTo>
                    <a:lnTo>
                      <a:pt x="76975" y="20332"/>
                    </a:lnTo>
                    <a:lnTo>
                      <a:pt x="76992" y="20315"/>
                    </a:lnTo>
                    <a:lnTo>
                      <a:pt x="77008" y="20315"/>
                    </a:lnTo>
                    <a:lnTo>
                      <a:pt x="77042" y="20298"/>
                    </a:lnTo>
                    <a:lnTo>
                      <a:pt x="77059" y="20298"/>
                    </a:lnTo>
                    <a:lnTo>
                      <a:pt x="77092" y="20281"/>
                    </a:lnTo>
                    <a:lnTo>
                      <a:pt x="77109" y="20281"/>
                    </a:lnTo>
                    <a:lnTo>
                      <a:pt x="77126" y="20265"/>
                    </a:lnTo>
                    <a:lnTo>
                      <a:pt x="77160" y="20265"/>
                    </a:lnTo>
                    <a:lnTo>
                      <a:pt x="77176" y="20248"/>
                    </a:lnTo>
                    <a:lnTo>
                      <a:pt x="77193" y="20248"/>
                    </a:lnTo>
                    <a:lnTo>
                      <a:pt x="77227" y="20231"/>
                    </a:lnTo>
                    <a:lnTo>
                      <a:pt x="77244" y="20231"/>
                    </a:lnTo>
                    <a:lnTo>
                      <a:pt x="77277" y="20231"/>
                    </a:lnTo>
                    <a:lnTo>
                      <a:pt x="77294" y="20214"/>
                    </a:lnTo>
                    <a:lnTo>
                      <a:pt x="77311" y="20214"/>
                    </a:lnTo>
                    <a:lnTo>
                      <a:pt x="77344" y="20197"/>
                    </a:lnTo>
                    <a:lnTo>
                      <a:pt x="77361" y="20197"/>
                    </a:lnTo>
                    <a:lnTo>
                      <a:pt x="77395" y="20181"/>
                    </a:lnTo>
                    <a:lnTo>
                      <a:pt x="77412" y="20181"/>
                    </a:lnTo>
                    <a:lnTo>
                      <a:pt x="77428" y="20164"/>
                    </a:lnTo>
                    <a:lnTo>
                      <a:pt x="77462" y="20164"/>
                    </a:lnTo>
                    <a:lnTo>
                      <a:pt x="77479" y="20147"/>
                    </a:lnTo>
                    <a:lnTo>
                      <a:pt x="77512" y="20147"/>
                    </a:lnTo>
                    <a:lnTo>
                      <a:pt x="77529" y="20130"/>
                    </a:lnTo>
                    <a:lnTo>
                      <a:pt x="77546" y="20130"/>
                    </a:lnTo>
                    <a:lnTo>
                      <a:pt x="77580" y="20130"/>
                    </a:lnTo>
                    <a:lnTo>
                      <a:pt x="77596" y="20113"/>
                    </a:lnTo>
                    <a:lnTo>
                      <a:pt x="77630" y="20113"/>
                    </a:lnTo>
                    <a:lnTo>
                      <a:pt x="77647" y="20097"/>
                    </a:lnTo>
                    <a:lnTo>
                      <a:pt x="77664" y="20097"/>
                    </a:lnTo>
                    <a:lnTo>
                      <a:pt x="77697" y="20080"/>
                    </a:lnTo>
                    <a:lnTo>
                      <a:pt x="77714" y="20080"/>
                    </a:lnTo>
                    <a:lnTo>
                      <a:pt x="77748" y="20063"/>
                    </a:lnTo>
                    <a:lnTo>
                      <a:pt x="77764" y="20063"/>
                    </a:lnTo>
                    <a:lnTo>
                      <a:pt x="77781" y="20046"/>
                    </a:lnTo>
                    <a:lnTo>
                      <a:pt x="77815" y="20046"/>
                    </a:lnTo>
                    <a:lnTo>
                      <a:pt x="77832" y="20046"/>
                    </a:lnTo>
                    <a:lnTo>
                      <a:pt x="77865" y="20029"/>
                    </a:lnTo>
                    <a:lnTo>
                      <a:pt x="77882" y="20029"/>
                    </a:lnTo>
                    <a:lnTo>
                      <a:pt x="77899" y="20013"/>
                    </a:lnTo>
                    <a:lnTo>
                      <a:pt x="77932" y="20013"/>
                    </a:lnTo>
                    <a:lnTo>
                      <a:pt x="77949" y="19996"/>
                    </a:lnTo>
                    <a:lnTo>
                      <a:pt x="77983" y="19996"/>
                    </a:lnTo>
                    <a:lnTo>
                      <a:pt x="78000" y="19979"/>
                    </a:lnTo>
                    <a:lnTo>
                      <a:pt x="78016" y="19979"/>
                    </a:lnTo>
                    <a:lnTo>
                      <a:pt x="78050" y="19962"/>
                    </a:lnTo>
                    <a:lnTo>
                      <a:pt x="78067" y="19962"/>
                    </a:lnTo>
                    <a:lnTo>
                      <a:pt x="78100" y="19945"/>
                    </a:lnTo>
                    <a:lnTo>
                      <a:pt x="78117" y="19945"/>
                    </a:lnTo>
                    <a:lnTo>
                      <a:pt x="78134" y="19945"/>
                    </a:lnTo>
                    <a:lnTo>
                      <a:pt x="78168" y="19928"/>
                    </a:lnTo>
                    <a:lnTo>
                      <a:pt x="78185" y="19928"/>
                    </a:lnTo>
                    <a:lnTo>
                      <a:pt x="78201" y="19912"/>
                    </a:lnTo>
                    <a:lnTo>
                      <a:pt x="78235" y="19912"/>
                    </a:lnTo>
                    <a:lnTo>
                      <a:pt x="78252" y="19895"/>
                    </a:lnTo>
                    <a:lnTo>
                      <a:pt x="78285" y="19895"/>
                    </a:lnTo>
                    <a:lnTo>
                      <a:pt x="78302" y="19895"/>
                    </a:lnTo>
                    <a:lnTo>
                      <a:pt x="78319" y="19878"/>
                    </a:lnTo>
                    <a:lnTo>
                      <a:pt x="78353" y="19878"/>
                    </a:lnTo>
                    <a:lnTo>
                      <a:pt x="78369" y="19861"/>
                    </a:lnTo>
                    <a:lnTo>
                      <a:pt x="78403" y="19861"/>
                    </a:lnTo>
                    <a:lnTo>
                      <a:pt x="78420" y="19844"/>
                    </a:lnTo>
                    <a:lnTo>
                      <a:pt x="78437" y="19844"/>
                    </a:lnTo>
                    <a:lnTo>
                      <a:pt x="78470" y="19828"/>
                    </a:lnTo>
                    <a:lnTo>
                      <a:pt x="78487" y="19828"/>
                    </a:lnTo>
                    <a:lnTo>
                      <a:pt x="78521" y="19811"/>
                    </a:lnTo>
                    <a:lnTo>
                      <a:pt x="78537" y="19811"/>
                    </a:lnTo>
                    <a:lnTo>
                      <a:pt x="78554" y="19811"/>
                    </a:lnTo>
                    <a:lnTo>
                      <a:pt x="78588" y="19794"/>
                    </a:lnTo>
                    <a:lnTo>
                      <a:pt x="78605" y="19794"/>
                    </a:lnTo>
                    <a:lnTo>
                      <a:pt x="78638" y="19777"/>
                    </a:lnTo>
                    <a:lnTo>
                      <a:pt x="78655" y="19777"/>
                    </a:lnTo>
                    <a:lnTo>
                      <a:pt x="78672" y="19760"/>
                    </a:lnTo>
                    <a:lnTo>
                      <a:pt x="78705" y="19760"/>
                    </a:lnTo>
                    <a:lnTo>
                      <a:pt x="78722" y="19744"/>
                    </a:lnTo>
                    <a:lnTo>
                      <a:pt x="78756" y="19744"/>
                    </a:lnTo>
                    <a:lnTo>
                      <a:pt x="78773" y="19744"/>
                    </a:lnTo>
                    <a:lnTo>
                      <a:pt x="78789" y="19727"/>
                    </a:lnTo>
                    <a:lnTo>
                      <a:pt x="78823" y="19727"/>
                    </a:lnTo>
                    <a:lnTo>
                      <a:pt x="78840" y="19710"/>
                    </a:lnTo>
                    <a:lnTo>
                      <a:pt x="78873" y="19710"/>
                    </a:lnTo>
                    <a:lnTo>
                      <a:pt x="78890" y="19693"/>
                    </a:lnTo>
                    <a:lnTo>
                      <a:pt x="78907" y="19693"/>
                    </a:lnTo>
                    <a:lnTo>
                      <a:pt x="78941" y="19676"/>
                    </a:lnTo>
                    <a:lnTo>
                      <a:pt x="78957" y="19676"/>
                    </a:lnTo>
                    <a:lnTo>
                      <a:pt x="78991" y="19676"/>
                    </a:lnTo>
                    <a:lnTo>
                      <a:pt x="79008" y="19660"/>
                    </a:lnTo>
                    <a:lnTo>
                      <a:pt x="79025" y="19643"/>
                    </a:lnTo>
                    <a:lnTo>
                      <a:pt x="79058" y="19643"/>
                    </a:lnTo>
                    <a:lnTo>
                      <a:pt x="79075" y="19643"/>
                    </a:lnTo>
                    <a:lnTo>
                      <a:pt x="79109" y="19626"/>
                    </a:lnTo>
                    <a:lnTo>
                      <a:pt x="79125" y="19626"/>
                    </a:lnTo>
                    <a:lnTo>
                      <a:pt x="79142" y="19609"/>
                    </a:lnTo>
                    <a:lnTo>
                      <a:pt x="79176" y="19609"/>
                    </a:lnTo>
                    <a:lnTo>
                      <a:pt x="79193" y="19609"/>
                    </a:lnTo>
                    <a:lnTo>
                      <a:pt x="79209" y="19592"/>
                    </a:lnTo>
                    <a:lnTo>
                      <a:pt x="79243" y="19592"/>
                    </a:lnTo>
                    <a:lnTo>
                      <a:pt x="79260" y="19576"/>
                    </a:lnTo>
                    <a:lnTo>
                      <a:pt x="79294" y="19576"/>
                    </a:lnTo>
                    <a:lnTo>
                      <a:pt x="79310" y="19559"/>
                    </a:lnTo>
                    <a:lnTo>
                      <a:pt x="79327" y="19559"/>
                    </a:lnTo>
                    <a:lnTo>
                      <a:pt x="79361" y="19542"/>
                    </a:lnTo>
                    <a:lnTo>
                      <a:pt x="79378" y="19542"/>
                    </a:lnTo>
                    <a:lnTo>
                      <a:pt x="79411" y="19525"/>
                    </a:lnTo>
                    <a:lnTo>
                      <a:pt x="79428" y="19525"/>
                    </a:lnTo>
                    <a:lnTo>
                      <a:pt x="79445" y="19525"/>
                    </a:lnTo>
                    <a:lnTo>
                      <a:pt x="79478" y="19508"/>
                    </a:lnTo>
                    <a:lnTo>
                      <a:pt x="79495" y="19508"/>
                    </a:lnTo>
                    <a:lnTo>
                      <a:pt x="79529" y="19492"/>
                    </a:lnTo>
                    <a:lnTo>
                      <a:pt x="79546" y="19492"/>
                    </a:lnTo>
                    <a:lnTo>
                      <a:pt x="79562" y="19475"/>
                    </a:lnTo>
                    <a:lnTo>
                      <a:pt x="79596" y="19475"/>
                    </a:lnTo>
                    <a:lnTo>
                      <a:pt x="79613" y="19475"/>
                    </a:lnTo>
                    <a:lnTo>
                      <a:pt x="79646" y="19458"/>
                    </a:lnTo>
                    <a:lnTo>
                      <a:pt x="79663" y="19458"/>
                    </a:lnTo>
                    <a:lnTo>
                      <a:pt x="79680" y="19441"/>
                    </a:lnTo>
                    <a:lnTo>
                      <a:pt x="79714" y="19441"/>
                    </a:lnTo>
                    <a:lnTo>
                      <a:pt x="79730" y="19424"/>
                    </a:lnTo>
                    <a:lnTo>
                      <a:pt x="79764" y="19424"/>
                    </a:lnTo>
                    <a:lnTo>
                      <a:pt x="79781" y="19408"/>
                    </a:lnTo>
                    <a:lnTo>
                      <a:pt x="79798" y="19408"/>
                    </a:lnTo>
                    <a:lnTo>
                      <a:pt x="79831" y="19408"/>
                    </a:lnTo>
                    <a:lnTo>
                      <a:pt x="79848" y="19391"/>
                    </a:lnTo>
                    <a:lnTo>
                      <a:pt x="79882" y="19391"/>
                    </a:lnTo>
                    <a:lnTo>
                      <a:pt x="79898" y="19374"/>
                    </a:lnTo>
                    <a:lnTo>
                      <a:pt x="79915" y="19374"/>
                    </a:lnTo>
                    <a:lnTo>
                      <a:pt x="79949" y="19357"/>
                    </a:lnTo>
                    <a:lnTo>
                      <a:pt x="79966" y="19357"/>
                    </a:lnTo>
                    <a:lnTo>
                      <a:pt x="79999" y="19340"/>
                    </a:lnTo>
                    <a:lnTo>
                      <a:pt x="80016" y="19340"/>
                    </a:lnTo>
                    <a:lnTo>
                      <a:pt x="80033" y="19340"/>
                    </a:lnTo>
                    <a:lnTo>
                      <a:pt x="80066" y="19324"/>
                    </a:lnTo>
                    <a:lnTo>
                      <a:pt x="80083" y="19324"/>
                    </a:lnTo>
                    <a:lnTo>
                      <a:pt x="80117" y="19307"/>
                    </a:lnTo>
                    <a:lnTo>
                      <a:pt x="80134" y="19307"/>
                    </a:lnTo>
                    <a:lnTo>
                      <a:pt x="80150" y="19307"/>
                    </a:lnTo>
                    <a:lnTo>
                      <a:pt x="80184" y="19290"/>
                    </a:lnTo>
                    <a:lnTo>
                      <a:pt x="80201" y="19290"/>
                    </a:lnTo>
                    <a:lnTo>
                      <a:pt x="80218" y="19273"/>
                    </a:lnTo>
                    <a:lnTo>
                      <a:pt x="80251" y="19273"/>
                    </a:lnTo>
                    <a:lnTo>
                      <a:pt x="80268" y="19256"/>
                    </a:lnTo>
                    <a:lnTo>
                      <a:pt x="80302" y="19256"/>
                    </a:lnTo>
                    <a:lnTo>
                      <a:pt x="80318" y="19256"/>
                    </a:lnTo>
                    <a:lnTo>
                      <a:pt x="80335" y="19240"/>
                    </a:lnTo>
                    <a:lnTo>
                      <a:pt x="80369" y="19240"/>
                    </a:lnTo>
                    <a:lnTo>
                      <a:pt x="80386" y="19223"/>
                    </a:lnTo>
                    <a:lnTo>
                      <a:pt x="80419" y="19223"/>
                    </a:lnTo>
                    <a:lnTo>
                      <a:pt x="80436" y="19206"/>
                    </a:lnTo>
                    <a:lnTo>
                      <a:pt x="80453" y="19206"/>
                    </a:lnTo>
                    <a:lnTo>
                      <a:pt x="80487" y="19189"/>
                    </a:lnTo>
                    <a:lnTo>
                      <a:pt x="80503" y="19189"/>
                    </a:lnTo>
                    <a:lnTo>
                      <a:pt x="80537" y="19189"/>
                    </a:lnTo>
                    <a:lnTo>
                      <a:pt x="80554" y="19172"/>
                    </a:lnTo>
                    <a:lnTo>
                      <a:pt x="80571" y="19172"/>
                    </a:lnTo>
                    <a:lnTo>
                      <a:pt x="80604" y="19156"/>
                    </a:lnTo>
                    <a:lnTo>
                      <a:pt x="80621" y="19156"/>
                    </a:lnTo>
                    <a:lnTo>
                      <a:pt x="80655" y="19139"/>
                    </a:lnTo>
                    <a:lnTo>
                      <a:pt x="80671" y="19139"/>
                    </a:lnTo>
                    <a:lnTo>
                      <a:pt x="80688" y="19139"/>
                    </a:lnTo>
                    <a:lnTo>
                      <a:pt x="80722" y="19122"/>
                    </a:lnTo>
                    <a:lnTo>
                      <a:pt x="80739" y="19122"/>
                    </a:lnTo>
                    <a:lnTo>
                      <a:pt x="80772" y="19105"/>
                    </a:lnTo>
                    <a:lnTo>
                      <a:pt x="80789" y="19105"/>
                    </a:lnTo>
                    <a:lnTo>
                      <a:pt x="80806" y="19088"/>
                    </a:lnTo>
                    <a:lnTo>
                      <a:pt x="80839" y="19088"/>
                    </a:lnTo>
                    <a:lnTo>
                      <a:pt x="80856" y="19088"/>
                    </a:lnTo>
                    <a:lnTo>
                      <a:pt x="80890" y="19072"/>
                    </a:lnTo>
                    <a:lnTo>
                      <a:pt x="80907" y="19072"/>
                    </a:lnTo>
                    <a:lnTo>
                      <a:pt x="80923" y="19055"/>
                    </a:lnTo>
                    <a:lnTo>
                      <a:pt x="80957" y="19055"/>
                    </a:lnTo>
                    <a:lnTo>
                      <a:pt x="80974" y="19038"/>
                    </a:lnTo>
                    <a:lnTo>
                      <a:pt x="81007" y="19038"/>
                    </a:lnTo>
                    <a:lnTo>
                      <a:pt x="81024" y="19038"/>
                    </a:lnTo>
                    <a:lnTo>
                      <a:pt x="81041" y="19021"/>
                    </a:lnTo>
                    <a:lnTo>
                      <a:pt x="81075" y="19021"/>
                    </a:lnTo>
                    <a:lnTo>
                      <a:pt x="81091" y="19004"/>
                    </a:lnTo>
                    <a:lnTo>
                      <a:pt x="81108" y="19004"/>
                    </a:lnTo>
                    <a:lnTo>
                      <a:pt x="81142" y="18988"/>
                    </a:lnTo>
                    <a:lnTo>
                      <a:pt x="81159" y="18988"/>
                    </a:lnTo>
                    <a:lnTo>
                      <a:pt x="81192" y="18988"/>
                    </a:lnTo>
                    <a:lnTo>
                      <a:pt x="81209" y="18971"/>
                    </a:lnTo>
                    <a:lnTo>
                      <a:pt x="81226" y="18971"/>
                    </a:lnTo>
                    <a:lnTo>
                      <a:pt x="81259" y="18954"/>
                    </a:lnTo>
                    <a:lnTo>
                      <a:pt x="81276" y="18954"/>
                    </a:lnTo>
                    <a:lnTo>
                      <a:pt x="81310" y="18937"/>
                    </a:lnTo>
                    <a:lnTo>
                      <a:pt x="81327" y="18937"/>
                    </a:lnTo>
                    <a:lnTo>
                      <a:pt x="81343" y="18937"/>
                    </a:lnTo>
                    <a:lnTo>
                      <a:pt x="81377" y="18920"/>
                    </a:lnTo>
                    <a:lnTo>
                      <a:pt x="81394" y="18920"/>
                    </a:lnTo>
                    <a:lnTo>
                      <a:pt x="81427" y="18904"/>
                    </a:lnTo>
                    <a:lnTo>
                      <a:pt x="81444" y="18904"/>
                    </a:lnTo>
                    <a:lnTo>
                      <a:pt x="81461" y="18904"/>
                    </a:lnTo>
                    <a:lnTo>
                      <a:pt x="81495" y="18887"/>
                    </a:lnTo>
                    <a:lnTo>
                      <a:pt x="81511" y="18887"/>
                    </a:lnTo>
                    <a:lnTo>
                      <a:pt x="81545" y="18870"/>
                    </a:lnTo>
                    <a:lnTo>
                      <a:pt x="81562" y="18870"/>
                    </a:lnTo>
                    <a:lnTo>
                      <a:pt x="81579" y="18853"/>
                    </a:lnTo>
                    <a:lnTo>
                      <a:pt x="81612" y="18853"/>
                    </a:lnTo>
                    <a:lnTo>
                      <a:pt x="81629" y="18853"/>
                    </a:lnTo>
                    <a:lnTo>
                      <a:pt x="81663" y="18836"/>
                    </a:lnTo>
                    <a:lnTo>
                      <a:pt x="81680" y="18836"/>
                    </a:lnTo>
                    <a:lnTo>
                      <a:pt x="81696" y="18819"/>
                    </a:lnTo>
                    <a:lnTo>
                      <a:pt x="81730" y="18819"/>
                    </a:lnTo>
                    <a:lnTo>
                      <a:pt x="81747" y="18803"/>
                    </a:lnTo>
                    <a:lnTo>
                      <a:pt x="81780" y="18803"/>
                    </a:lnTo>
                    <a:lnTo>
                      <a:pt x="81797" y="18803"/>
                    </a:lnTo>
                    <a:lnTo>
                      <a:pt x="81814" y="18786"/>
                    </a:lnTo>
                    <a:lnTo>
                      <a:pt x="81848" y="18786"/>
                    </a:lnTo>
                    <a:lnTo>
                      <a:pt x="81864" y="18769"/>
                    </a:lnTo>
                    <a:lnTo>
                      <a:pt x="81898" y="18769"/>
                    </a:lnTo>
                    <a:lnTo>
                      <a:pt x="81915" y="18769"/>
                    </a:lnTo>
                    <a:lnTo>
                      <a:pt x="81932" y="18752"/>
                    </a:lnTo>
                    <a:lnTo>
                      <a:pt x="81965" y="18752"/>
                    </a:lnTo>
                    <a:lnTo>
                      <a:pt x="81982" y="18735"/>
                    </a:lnTo>
                    <a:lnTo>
                      <a:pt x="81999" y="18735"/>
                    </a:lnTo>
                    <a:lnTo>
                      <a:pt x="82032" y="18719"/>
                    </a:lnTo>
                    <a:lnTo>
                      <a:pt x="82049" y="18719"/>
                    </a:lnTo>
                    <a:lnTo>
                      <a:pt x="82083" y="18719"/>
                    </a:lnTo>
                    <a:lnTo>
                      <a:pt x="82100" y="18702"/>
                    </a:lnTo>
                    <a:lnTo>
                      <a:pt x="82116" y="18702"/>
                    </a:lnTo>
                    <a:lnTo>
                      <a:pt x="82150" y="18685"/>
                    </a:lnTo>
                    <a:lnTo>
                      <a:pt x="82167" y="18685"/>
                    </a:lnTo>
                    <a:lnTo>
                      <a:pt x="82200" y="18668"/>
                    </a:lnTo>
                    <a:lnTo>
                      <a:pt x="82217" y="18668"/>
                    </a:lnTo>
                    <a:lnTo>
                      <a:pt x="82234" y="18668"/>
                    </a:lnTo>
                    <a:lnTo>
                      <a:pt x="82268" y="18651"/>
                    </a:lnTo>
                    <a:lnTo>
                      <a:pt x="82284" y="18651"/>
                    </a:lnTo>
                    <a:lnTo>
                      <a:pt x="82318" y="18635"/>
                    </a:lnTo>
                    <a:lnTo>
                      <a:pt x="82335" y="18635"/>
                    </a:lnTo>
                    <a:lnTo>
                      <a:pt x="82352" y="18635"/>
                    </a:lnTo>
                    <a:lnTo>
                      <a:pt x="82385" y="18618"/>
                    </a:lnTo>
                    <a:lnTo>
                      <a:pt x="82402" y="18618"/>
                    </a:lnTo>
                    <a:lnTo>
                      <a:pt x="82436" y="18601"/>
                    </a:lnTo>
                    <a:lnTo>
                      <a:pt x="82452" y="18601"/>
                    </a:lnTo>
                    <a:lnTo>
                      <a:pt x="82469" y="18584"/>
                    </a:lnTo>
                    <a:lnTo>
                      <a:pt x="82503" y="18584"/>
                    </a:lnTo>
                    <a:lnTo>
                      <a:pt x="82520" y="18584"/>
                    </a:lnTo>
                    <a:lnTo>
                      <a:pt x="82553" y="18567"/>
                    </a:lnTo>
                    <a:lnTo>
                      <a:pt x="82570" y="18567"/>
                    </a:lnTo>
                    <a:lnTo>
                      <a:pt x="82587" y="18551"/>
                    </a:lnTo>
                    <a:lnTo>
                      <a:pt x="82620" y="18551"/>
                    </a:lnTo>
                    <a:lnTo>
                      <a:pt x="82637" y="18551"/>
                    </a:lnTo>
                    <a:lnTo>
                      <a:pt x="82671" y="18534"/>
                    </a:lnTo>
                    <a:lnTo>
                      <a:pt x="82688" y="18534"/>
                    </a:lnTo>
                    <a:lnTo>
                      <a:pt x="82705" y="18517"/>
                    </a:lnTo>
                    <a:lnTo>
                      <a:pt x="82738" y="18517"/>
                    </a:lnTo>
                    <a:lnTo>
                      <a:pt x="82755" y="18500"/>
                    </a:lnTo>
                    <a:lnTo>
                      <a:pt x="82789" y="18500"/>
                    </a:lnTo>
                    <a:lnTo>
                      <a:pt x="82805" y="18500"/>
                    </a:lnTo>
                    <a:lnTo>
                      <a:pt x="82822" y="18483"/>
                    </a:lnTo>
                    <a:lnTo>
                      <a:pt x="82856" y="18483"/>
                    </a:lnTo>
                    <a:lnTo>
                      <a:pt x="82873" y="18467"/>
                    </a:lnTo>
                    <a:lnTo>
                      <a:pt x="82906" y="18467"/>
                    </a:lnTo>
                    <a:lnTo>
                      <a:pt x="82923" y="18467"/>
                    </a:lnTo>
                    <a:lnTo>
                      <a:pt x="82940" y="18450"/>
                    </a:lnTo>
                    <a:lnTo>
                      <a:pt x="82973" y="18450"/>
                    </a:lnTo>
                    <a:lnTo>
                      <a:pt x="82990" y="18433"/>
                    </a:lnTo>
                    <a:lnTo>
                      <a:pt x="83024" y="18433"/>
                    </a:lnTo>
                    <a:lnTo>
                      <a:pt x="83041" y="18433"/>
                    </a:lnTo>
                    <a:lnTo>
                      <a:pt x="83057" y="18416"/>
                    </a:lnTo>
                    <a:lnTo>
                      <a:pt x="83091" y="18416"/>
                    </a:lnTo>
                    <a:lnTo>
                      <a:pt x="83108" y="18399"/>
                    </a:lnTo>
                    <a:lnTo>
                      <a:pt x="83125" y="18399"/>
                    </a:lnTo>
                    <a:lnTo>
                      <a:pt x="83158" y="18383"/>
                    </a:lnTo>
                    <a:lnTo>
                      <a:pt x="83175" y="18383"/>
                    </a:lnTo>
                    <a:lnTo>
                      <a:pt x="83209" y="18383"/>
                    </a:lnTo>
                    <a:lnTo>
                      <a:pt x="83225" y="18366"/>
                    </a:lnTo>
                    <a:lnTo>
                      <a:pt x="83242" y="18366"/>
                    </a:lnTo>
                    <a:lnTo>
                      <a:pt x="83276" y="18349"/>
                    </a:lnTo>
                    <a:lnTo>
                      <a:pt x="83293" y="18349"/>
                    </a:lnTo>
                    <a:lnTo>
                      <a:pt x="83326" y="18349"/>
                    </a:lnTo>
                    <a:lnTo>
                      <a:pt x="83343" y="18332"/>
                    </a:lnTo>
                    <a:lnTo>
                      <a:pt x="83360" y="18332"/>
                    </a:lnTo>
                    <a:lnTo>
                      <a:pt x="83393" y="18315"/>
                    </a:lnTo>
                    <a:lnTo>
                      <a:pt x="83410" y="18315"/>
                    </a:lnTo>
                    <a:lnTo>
                      <a:pt x="83444" y="18315"/>
                    </a:lnTo>
                    <a:lnTo>
                      <a:pt x="83461" y="18299"/>
                    </a:lnTo>
                    <a:lnTo>
                      <a:pt x="83477" y="18299"/>
                    </a:lnTo>
                    <a:lnTo>
                      <a:pt x="83511" y="18282"/>
                    </a:lnTo>
                    <a:lnTo>
                      <a:pt x="83528" y="18282"/>
                    </a:lnTo>
                    <a:lnTo>
                      <a:pt x="83561" y="18265"/>
                    </a:lnTo>
                    <a:lnTo>
                      <a:pt x="83578" y="18265"/>
                    </a:lnTo>
                    <a:lnTo>
                      <a:pt x="83595" y="18265"/>
                    </a:lnTo>
                    <a:lnTo>
                      <a:pt x="83629" y="18248"/>
                    </a:lnTo>
                    <a:lnTo>
                      <a:pt x="83645" y="18248"/>
                    </a:lnTo>
                    <a:lnTo>
                      <a:pt x="83679" y="18248"/>
                    </a:lnTo>
                    <a:lnTo>
                      <a:pt x="83696" y="18231"/>
                    </a:lnTo>
                    <a:lnTo>
                      <a:pt x="83713" y="18231"/>
                    </a:lnTo>
                    <a:lnTo>
                      <a:pt x="83746" y="18215"/>
                    </a:lnTo>
                    <a:lnTo>
                      <a:pt x="83763" y="18215"/>
                    </a:lnTo>
                    <a:lnTo>
                      <a:pt x="83797" y="18215"/>
                    </a:lnTo>
                    <a:lnTo>
                      <a:pt x="83814" y="18198"/>
                    </a:lnTo>
                    <a:lnTo>
                      <a:pt x="83830" y="18198"/>
                    </a:lnTo>
                    <a:lnTo>
                      <a:pt x="83864" y="18181"/>
                    </a:lnTo>
                    <a:lnTo>
                      <a:pt x="83881" y="18181"/>
                    </a:lnTo>
                    <a:lnTo>
                      <a:pt x="83914" y="18164"/>
                    </a:lnTo>
                    <a:lnTo>
                      <a:pt x="83931" y="18164"/>
                    </a:lnTo>
                    <a:lnTo>
                      <a:pt x="83948" y="18164"/>
                    </a:lnTo>
                    <a:lnTo>
                      <a:pt x="83982" y="18147"/>
                    </a:lnTo>
                    <a:lnTo>
                      <a:pt x="83998" y="18147"/>
                    </a:lnTo>
                    <a:lnTo>
                      <a:pt x="84015" y="18131"/>
                    </a:lnTo>
                    <a:lnTo>
                      <a:pt x="84049" y="18131"/>
                    </a:lnTo>
                    <a:lnTo>
                      <a:pt x="84066" y="18131"/>
                    </a:lnTo>
                    <a:lnTo>
                      <a:pt x="84099" y="18114"/>
                    </a:lnTo>
                    <a:lnTo>
                      <a:pt x="84116" y="18114"/>
                    </a:lnTo>
                    <a:lnTo>
                      <a:pt x="84133" y="18097"/>
                    </a:lnTo>
                    <a:lnTo>
                      <a:pt x="84166" y="18097"/>
                    </a:lnTo>
                    <a:lnTo>
                      <a:pt x="84183" y="18097"/>
                    </a:lnTo>
                    <a:lnTo>
                      <a:pt x="84217" y="18080"/>
                    </a:lnTo>
                    <a:lnTo>
                      <a:pt x="84234" y="18080"/>
                    </a:lnTo>
                    <a:lnTo>
                      <a:pt x="84250" y="18063"/>
                    </a:lnTo>
                    <a:lnTo>
                      <a:pt x="84284" y="18063"/>
                    </a:lnTo>
                    <a:lnTo>
                      <a:pt x="84301" y="18063"/>
                    </a:lnTo>
                    <a:lnTo>
                      <a:pt x="84334" y="18047"/>
                    </a:lnTo>
                    <a:lnTo>
                      <a:pt x="84351" y="18047"/>
                    </a:lnTo>
                    <a:lnTo>
                      <a:pt x="84368" y="18030"/>
                    </a:lnTo>
                    <a:lnTo>
                      <a:pt x="84402" y="18030"/>
                    </a:lnTo>
                    <a:lnTo>
                      <a:pt x="84418" y="18030"/>
                    </a:lnTo>
                    <a:lnTo>
                      <a:pt x="84452" y="18013"/>
                    </a:lnTo>
                    <a:lnTo>
                      <a:pt x="84469" y="18013"/>
                    </a:lnTo>
                    <a:lnTo>
                      <a:pt x="84486" y="17996"/>
                    </a:lnTo>
                    <a:lnTo>
                      <a:pt x="84519" y="17996"/>
                    </a:lnTo>
                    <a:lnTo>
                      <a:pt x="84536" y="17996"/>
                    </a:lnTo>
                    <a:lnTo>
                      <a:pt x="84553" y="17979"/>
                    </a:lnTo>
                    <a:lnTo>
                      <a:pt x="84586" y="17979"/>
                    </a:lnTo>
                    <a:lnTo>
                      <a:pt x="84603" y="17963"/>
                    </a:lnTo>
                    <a:lnTo>
                      <a:pt x="84637" y="17963"/>
                    </a:lnTo>
                    <a:lnTo>
                      <a:pt x="84654" y="17963"/>
                    </a:lnTo>
                    <a:lnTo>
                      <a:pt x="84687" y="17946"/>
                    </a:lnTo>
                    <a:lnTo>
                      <a:pt x="84704" y="17946"/>
                    </a:lnTo>
                    <a:lnTo>
                      <a:pt x="84721" y="17929"/>
                    </a:lnTo>
                    <a:lnTo>
                      <a:pt x="84754" y="17929"/>
                    </a:lnTo>
                    <a:lnTo>
                      <a:pt x="84771" y="17929"/>
                    </a:lnTo>
                    <a:lnTo>
                      <a:pt x="84788" y="17912"/>
                    </a:lnTo>
                    <a:lnTo>
                      <a:pt x="84822" y="17912"/>
                    </a:lnTo>
                    <a:lnTo>
                      <a:pt x="84838" y="17895"/>
                    </a:lnTo>
                    <a:lnTo>
                      <a:pt x="84872" y="17895"/>
                    </a:lnTo>
                    <a:lnTo>
                      <a:pt x="84889" y="17895"/>
                    </a:lnTo>
                    <a:lnTo>
                      <a:pt x="84923" y="17879"/>
                    </a:lnTo>
                    <a:lnTo>
                      <a:pt x="84939" y="17879"/>
                    </a:lnTo>
                    <a:lnTo>
                      <a:pt x="84956" y="17862"/>
                    </a:lnTo>
                    <a:lnTo>
                      <a:pt x="84990" y="17862"/>
                    </a:lnTo>
                    <a:lnTo>
                      <a:pt x="85007" y="17862"/>
                    </a:lnTo>
                    <a:lnTo>
                      <a:pt x="85023" y="17845"/>
                    </a:lnTo>
                    <a:lnTo>
                      <a:pt x="85057" y="17845"/>
                    </a:lnTo>
                    <a:lnTo>
                      <a:pt x="85074" y="17828"/>
                    </a:lnTo>
                    <a:lnTo>
                      <a:pt x="85107" y="17828"/>
                    </a:lnTo>
                    <a:lnTo>
                      <a:pt x="85124" y="17828"/>
                    </a:lnTo>
                    <a:lnTo>
                      <a:pt x="85141" y="17811"/>
                    </a:lnTo>
                    <a:lnTo>
                      <a:pt x="85175" y="17811"/>
                    </a:lnTo>
                    <a:lnTo>
                      <a:pt x="85191" y="17811"/>
                    </a:lnTo>
                    <a:lnTo>
                      <a:pt x="85225" y="17795"/>
                    </a:lnTo>
                    <a:lnTo>
                      <a:pt x="85242" y="17795"/>
                    </a:lnTo>
                    <a:lnTo>
                      <a:pt x="85259" y="17778"/>
                    </a:lnTo>
                    <a:lnTo>
                      <a:pt x="85292" y="17778"/>
                    </a:lnTo>
                    <a:lnTo>
                      <a:pt x="85309" y="17778"/>
                    </a:lnTo>
                    <a:lnTo>
                      <a:pt x="85343" y="17761"/>
                    </a:lnTo>
                    <a:lnTo>
                      <a:pt x="85359" y="17761"/>
                    </a:lnTo>
                    <a:lnTo>
                      <a:pt x="85376" y="17744"/>
                    </a:lnTo>
                    <a:lnTo>
                      <a:pt x="85410" y="17744"/>
                    </a:lnTo>
                    <a:lnTo>
                      <a:pt x="85427" y="17727"/>
                    </a:lnTo>
                    <a:lnTo>
                      <a:pt x="85443" y="17727"/>
                    </a:lnTo>
                    <a:lnTo>
                      <a:pt x="85477" y="17727"/>
                    </a:lnTo>
                    <a:lnTo>
                      <a:pt x="85494" y="17710"/>
                    </a:lnTo>
                    <a:lnTo>
                      <a:pt x="85527" y="17710"/>
                    </a:lnTo>
                    <a:lnTo>
                      <a:pt x="85544" y="17710"/>
                    </a:lnTo>
                    <a:lnTo>
                      <a:pt x="85578" y="17694"/>
                    </a:lnTo>
                    <a:lnTo>
                      <a:pt x="85595" y="17694"/>
                    </a:lnTo>
                    <a:lnTo>
                      <a:pt x="85611" y="17677"/>
                    </a:lnTo>
                    <a:lnTo>
                      <a:pt x="85645" y="17677"/>
                    </a:lnTo>
                    <a:lnTo>
                      <a:pt x="85662" y="17660"/>
                    </a:lnTo>
                    <a:lnTo>
                      <a:pt x="85679" y="17660"/>
                    </a:lnTo>
                    <a:lnTo>
                      <a:pt x="85712" y="17660"/>
                    </a:lnTo>
                    <a:lnTo>
                      <a:pt x="85729" y="17643"/>
                    </a:lnTo>
                    <a:lnTo>
                      <a:pt x="85763" y="17643"/>
                    </a:lnTo>
                    <a:lnTo>
                      <a:pt x="85779" y="17643"/>
                    </a:lnTo>
                    <a:lnTo>
                      <a:pt x="85813" y="17626"/>
                    </a:lnTo>
                    <a:lnTo>
                      <a:pt x="85830" y="17626"/>
                    </a:lnTo>
                    <a:lnTo>
                      <a:pt x="85847" y="17626"/>
                    </a:lnTo>
                    <a:lnTo>
                      <a:pt x="85880" y="17610"/>
                    </a:lnTo>
                    <a:lnTo>
                      <a:pt x="85897" y="17610"/>
                    </a:lnTo>
                    <a:lnTo>
                      <a:pt x="85914" y="17593"/>
                    </a:lnTo>
                    <a:lnTo>
                      <a:pt x="85947" y="17593"/>
                    </a:lnTo>
                    <a:lnTo>
                      <a:pt x="85964" y="17593"/>
                    </a:lnTo>
                    <a:lnTo>
                      <a:pt x="85998" y="17576"/>
                    </a:lnTo>
                    <a:lnTo>
                      <a:pt x="86015" y="17576"/>
                    </a:lnTo>
                    <a:lnTo>
                      <a:pt x="86032" y="17559"/>
                    </a:lnTo>
                    <a:lnTo>
                      <a:pt x="86065" y="17559"/>
                    </a:lnTo>
                    <a:lnTo>
                      <a:pt x="86082" y="17542"/>
                    </a:lnTo>
                    <a:lnTo>
                      <a:pt x="86116" y="17542"/>
                    </a:lnTo>
                    <a:lnTo>
                      <a:pt x="86132" y="17542"/>
                    </a:lnTo>
                    <a:lnTo>
                      <a:pt x="86149" y="17526"/>
                    </a:lnTo>
                    <a:lnTo>
                      <a:pt x="86183" y="17526"/>
                    </a:lnTo>
                    <a:lnTo>
                      <a:pt x="86200" y="17526"/>
                    </a:lnTo>
                    <a:lnTo>
                      <a:pt x="86233" y="17509"/>
                    </a:lnTo>
                    <a:lnTo>
                      <a:pt x="86250" y="17509"/>
                    </a:lnTo>
                    <a:lnTo>
                      <a:pt x="86267" y="17492"/>
                    </a:lnTo>
                    <a:lnTo>
                      <a:pt x="86300" y="17492"/>
                    </a:lnTo>
                    <a:lnTo>
                      <a:pt x="86317" y="17492"/>
                    </a:lnTo>
                    <a:lnTo>
                      <a:pt x="86351" y="17475"/>
                    </a:lnTo>
                    <a:lnTo>
                      <a:pt x="86368" y="17475"/>
                    </a:lnTo>
                    <a:lnTo>
                      <a:pt x="86384" y="17475"/>
                    </a:lnTo>
                    <a:lnTo>
                      <a:pt x="86418" y="17458"/>
                    </a:lnTo>
                    <a:lnTo>
                      <a:pt x="86435" y="17458"/>
                    </a:lnTo>
                    <a:lnTo>
                      <a:pt x="86468" y="17442"/>
                    </a:lnTo>
                    <a:lnTo>
                      <a:pt x="86485" y="17442"/>
                    </a:lnTo>
                    <a:lnTo>
                      <a:pt x="86502" y="17442"/>
                    </a:lnTo>
                    <a:lnTo>
                      <a:pt x="86536" y="17425"/>
                    </a:lnTo>
                    <a:lnTo>
                      <a:pt x="86552" y="17425"/>
                    </a:lnTo>
                    <a:lnTo>
                      <a:pt x="86586" y="17408"/>
                    </a:lnTo>
                    <a:lnTo>
                      <a:pt x="86603" y="17408"/>
                    </a:lnTo>
                    <a:lnTo>
                      <a:pt x="86620" y="17408"/>
                    </a:lnTo>
                    <a:lnTo>
                      <a:pt x="86653" y="17391"/>
                    </a:lnTo>
                    <a:lnTo>
                      <a:pt x="86670" y="17391"/>
                    </a:lnTo>
                    <a:lnTo>
                      <a:pt x="86704" y="17391"/>
                    </a:lnTo>
                    <a:lnTo>
                      <a:pt x="86720" y="17374"/>
                    </a:lnTo>
                    <a:lnTo>
                      <a:pt x="86737" y="17374"/>
                    </a:lnTo>
                    <a:lnTo>
                      <a:pt x="86771" y="17358"/>
                    </a:lnTo>
                    <a:lnTo>
                      <a:pt x="86788" y="17358"/>
                    </a:lnTo>
                    <a:lnTo>
                      <a:pt x="86804" y="17358"/>
                    </a:lnTo>
                    <a:lnTo>
                      <a:pt x="86838" y="17341"/>
                    </a:lnTo>
                    <a:lnTo>
                      <a:pt x="86855" y="17341"/>
                    </a:lnTo>
                    <a:lnTo>
                      <a:pt x="86888" y="17324"/>
                    </a:lnTo>
                    <a:lnTo>
                      <a:pt x="86905" y="17324"/>
                    </a:lnTo>
                    <a:lnTo>
                      <a:pt x="86922" y="17324"/>
                    </a:lnTo>
                    <a:lnTo>
                      <a:pt x="86956" y="17307"/>
                    </a:lnTo>
                    <a:lnTo>
                      <a:pt x="86972" y="17307"/>
                    </a:lnTo>
                    <a:lnTo>
                      <a:pt x="87006" y="17307"/>
                    </a:lnTo>
                    <a:lnTo>
                      <a:pt x="87023" y="17290"/>
                    </a:lnTo>
                    <a:lnTo>
                      <a:pt x="87040" y="17290"/>
                    </a:lnTo>
                    <a:lnTo>
                      <a:pt x="87073" y="17274"/>
                    </a:lnTo>
                    <a:lnTo>
                      <a:pt x="87090" y="17274"/>
                    </a:lnTo>
                    <a:lnTo>
                      <a:pt x="87124" y="17274"/>
                    </a:lnTo>
                    <a:lnTo>
                      <a:pt x="87140" y="17257"/>
                    </a:lnTo>
                    <a:lnTo>
                      <a:pt x="87157" y="17257"/>
                    </a:lnTo>
                    <a:lnTo>
                      <a:pt x="87191" y="17240"/>
                    </a:lnTo>
                    <a:lnTo>
                      <a:pt x="87208" y="17240"/>
                    </a:lnTo>
                    <a:lnTo>
                      <a:pt x="87241" y="17240"/>
                    </a:lnTo>
                    <a:lnTo>
                      <a:pt x="87258" y="17223"/>
                    </a:lnTo>
                    <a:lnTo>
                      <a:pt x="87275" y="17223"/>
                    </a:lnTo>
                    <a:lnTo>
                      <a:pt x="87309" y="17223"/>
                    </a:lnTo>
                    <a:lnTo>
                      <a:pt x="87325" y="17206"/>
                    </a:lnTo>
                    <a:lnTo>
                      <a:pt x="87359" y="17206"/>
                    </a:lnTo>
                    <a:lnTo>
                      <a:pt x="87376" y="17190"/>
                    </a:lnTo>
                    <a:lnTo>
                      <a:pt x="87393" y="17190"/>
                    </a:lnTo>
                    <a:lnTo>
                      <a:pt x="87426" y="17190"/>
                    </a:lnTo>
                    <a:lnTo>
                      <a:pt x="87443" y="17173"/>
                    </a:lnTo>
                    <a:lnTo>
                      <a:pt x="87477" y="17173"/>
                    </a:lnTo>
                    <a:lnTo>
                      <a:pt x="87493" y="17173"/>
                    </a:lnTo>
                    <a:lnTo>
                      <a:pt x="87510" y="17156"/>
                    </a:lnTo>
                    <a:lnTo>
                      <a:pt x="87544" y="17156"/>
                    </a:lnTo>
                    <a:lnTo>
                      <a:pt x="87561" y="17139"/>
                    </a:lnTo>
                    <a:lnTo>
                      <a:pt x="87594" y="17139"/>
                    </a:lnTo>
                    <a:lnTo>
                      <a:pt x="87611" y="17139"/>
                    </a:lnTo>
                    <a:lnTo>
                      <a:pt x="87628" y="17122"/>
                    </a:lnTo>
                    <a:lnTo>
                      <a:pt x="87661" y="17122"/>
                    </a:lnTo>
                    <a:lnTo>
                      <a:pt x="87678" y="17122"/>
                    </a:lnTo>
                    <a:lnTo>
                      <a:pt x="87712" y="17106"/>
                    </a:lnTo>
                    <a:lnTo>
                      <a:pt x="87729" y="17106"/>
                    </a:lnTo>
                    <a:lnTo>
                      <a:pt x="87745" y="17089"/>
                    </a:lnTo>
                    <a:lnTo>
                      <a:pt x="87779" y="17089"/>
                    </a:lnTo>
                    <a:lnTo>
                      <a:pt x="87796" y="17089"/>
                    </a:lnTo>
                    <a:lnTo>
                      <a:pt x="87829" y="17072"/>
                    </a:lnTo>
                    <a:lnTo>
                      <a:pt x="87846" y="17072"/>
                    </a:lnTo>
                    <a:lnTo>
                      <a:pt x="87863" y="17072"/>
                    </a:lnTo>
                    <a:lnTo>
                      <a:pt x="87897" y="17055"/>
                    </a:lnTo>
                    <a:lnTo>
                      <a:pt x="87913" y="17055"/>
                    </a:lnTo>
                    <a:lnTo>
                      <a:pt x="87930" y="17038"/>
                    </a:lnTo>
                    <a:lnTo>
                      <a:pt x="87964" y="17038"/>
                    </a:lnTo>
                    <a:lnTo>
                      <a:pt x="87981" y="17038"/>
                    </a:lnTo>
                    <a:lnTo>
                      <a:pt x="88014" y="17022"/>
                    </a:lnTo>
                    <a:lnTo>
                      <a:pt x="88031" y="17022"/>
                    </a:lnTo>
                    <a:lnTo>
                      <a:pt x="88048" y="17005"/>
                    </a:lnTo>
                    <a:lnTo>
                      <a:pt x="88081" y="17005"/>
                    </a:lnTo>
                    <a:lnTo>
                      <a:pt x="88098" y="17005"/>
                    </a:lnTo>
                    <a:lnTo>
                      <a:pt x="88132" y="16988"/>
                    </a:lnTo>
                    <a:lnTo>
                      <a:pt x="88149" y="16988"/>
                    </a:lnTo>
                    <a:lnTo>
                      <a:pt x="88165" y="16988"/>
                    </a:lnTo>
                    <a:lnTo>
                      <a:pt x="88199" y="16971"/>
                    </a:lnTo>
                    <a:lnTo>
                      <a:pt x="88216" y="16971"/>
                    </a:lnTo>
                    <a:lnTo>
                      <a:pt x="88249" y="16971"/>
                    </a:lnTo>
                    <a:lnTo>
                      <a:pt x="88266" y="16954"/>
                    </a:lnTo>
                    <a:lnTo>
                      <a:pt x="88283" y="16954"/>
                    </a:lnTo>
                    <a:lnTo>
                      <a:pt x="88317" y="16938"/>
                    </a:lnTo>
                    <a:lnTo>
                      <a:pt x="88334" y="16938"/>
                    </a:lnTo>
                    <a:lnTo>
                      <a:pt x="88367" y="16938"/>
                    </a:lnTo>
                    <a:lnTo>
                      <a:pt x="88384" y="16921"/>
                    </a:lnTo>
                    <a:lnTo>
                      <a:pt x="88401" y="16921"/>
                    </a:lnTo>
                    <a:lnTo>
                      <a:pt x="88434" y="16921"/>
                    </a:lnTo>
                    <a:lnTo>
                      <a:pt x="88451" y="16904"/>
                    </a:lnTo>
                    <a:lnTo>
                      <a:pt x="88485" y="16904"/>
                    </a:lnTo>
                    <a:lnTo>
                      <a:pt x="88502" y="16887"/>
                    </a:lnTo>
                    <a:lnTo>
                      <a:pt x="88518" y="16887"/>
                    </a:lnTo>
                    <a:lnTo>
                      <a:pt x="88552" y="16887"/>
                    </a:lnTo>
                    <a:lnTo>
                      <a:pt x="88569" y="16870"/>
                    </a:lnTo>
                    <a:lnTo>
                      <a:pt x="88602" y="16870"/>
                    </a:lnTo>
                    <a:lnTo>
                      <a:pt x="88619" y="16870"/>
                    </a:lnTo>
                    <a:lnTo>
                      <a:pt x="88636" y="16854"/>
                    </a:lnTo>
                    <a:lnTo>
                      <a:pt x="88670" y="16854"/>
                    </a:lnTo>
                    <a:lnTo>
                      <a:pt x="88686" y="16837"/>
                    </a:lnTo>
                    <a:lnTo>
                      <a:pt x="88720" y="16837"/>
                    </a:lnTo>
                    <a:lnTo>
                      <a:pt x="88737" y="16837"/>
                    </a:lnTo>
                    <a:lnTo>
                      <a:pt x="88754" y="16820"/>
                    </a:lnTo>
                    <a:lnTo>
                      <a:pt x="88787" y="16820"/>
                    </a:lnTo>
                    <a:lnTo>
                      <a:pt x="88804" y="16820"/>
                    </a:lnTo>
                    <a:lnTo>
                      <a:pt x="88821" y="16803"/>
                    </a:lnTo>
                    <a:lnTo>
                      <a:pt x="88854" y="16803"/>
                    </a:lnTo>
                    <a:lnTo>
                      <a:pt x="88871" y="16786"/>
                    </a:lnTo>
                    <a:lnTo>
                      <a:pt x="88905" y="16786"/>
                    </a:lnTo>
                    <a:lnTo>
                      <a:pt x="88922" y="16786"/>
                    </a:lnTo>
                    <a:lnTo>
                      <a:pt x="88938" y="16770"/>
                    </a:lnTo>
                    <a:lnTo>
                      <a:pt x="88972" y="16770"/>
                    </a:lnTo>
                    <a:lnTo>
                      <a:pt x="88989" y="16770"/>
                    </a:lnTo>
                    <a:lnTo>
                      <a:pt x="89022" y="16753"/>
                    </a:lnTo>
                    <a:lnTo>
                      <a:pt x="89039" y="16753"/>
                    </a:lnTo>
                    <a:lnTo>
                      <a:pt x="89056" y="16753"/>
                    </a:lnTo>
                    <a:lnTo>
                      <a:pt x="89090" y="16736"/>
                    </a:lnTo>
                    <a:lnTo>
                      <a:pt x="89106" y="16736"/>
                    </a:lnTo>
                    <a:lnTo>
                      <a:pt x="89140" y="16719"/>
                    </a:lnTo>
                    <a:lnTo>
                      <a:pt x="89157" y="16719"/>
                    </a:lnTo>
                    <a:lnTo>
                      <a:pt x="89174" y="16719"/>
                    </a:lnTo>
                    <a:lnTo>
                      <a:pt x="89207" y="16702"/>
                    </a:lnTo>
                    <a:lnTo>
                      <a:pt x="89224" y="16702"/>
                    </a:lnTo>
                    <a:lnTo>
                      <a:pt x="89258" y="16702"/>
                    </a:lnTo>
                    <a:lnTo>
                      <a:pt x="89274" y="16686"/>
                    </a:lnTo>
                    <a:lnTo>
                      <a:pt x="89291" y="16686"/>
                    </a:lnTo>
                    <a:lnTo>
                      <a:pt x="89325" y="16686"/>
                    </a:lnTo>
                    <a:lnTo>
                      <a:pt x="89342" y="16669"/>
                    </a:lnTo>
                    <a:lnTo>
                      <a:pt x="89375" y="16669"/>
                    </a:lnTo>
                    <a:lnTo>
                      <a:pt x="89392" y="16652"/>
                    </a:lnTo>
                    <a:lnTo>
                      <a:pt x="89409" y="16652"/>
                    </a:lnTo>
                    <a:lnTo>
                      <a:pt x="89443" y="16652"/>
                    </a:lnTo>
                    <a:lnTo>
                      <a:pt x="89459" y="16635"/>
                    </a:lnTo>
                    <a:lnTo>
                      <a:pt x="89493" y="16635"/>
                    </a:lnTo>
                    <a:lnTo>
                      <a:pt x="89510" y="16635"/>
                    </a:lnTo>
                    <a:lnTo>
                      <a:pt x="89527" y="16618"/>
                    </a:lnTo>
                    <a:lnTo>
                      <a:pt x="89560" y="16618"/>
                    </a:lnTo>
                    <a:lnTo>
                      <a:pt x="89577" y="16618"/>
                    </a:lnTo>
                    <a:lnTo>
                      <a:pt x="89594" y="16602"/>
                    </a:lnTo>
                    <a:lnTo>
                      <a:pt x="89627" y="16602"/>
                    </a:lnTo>
                    <a:lnTo>
                      <a:pt x="89644" y="16585"/>
                    </a:lnTo>
                    <a:lnTo>
                      <a:pt x="89678" y="16585"/>
                    </a:lnTo>
                    <a:lnTo>
                      <a:pt x="89695" y="16585"/>
                    </a:lnTo>
                    <a:lnTo>
                      <a:pt x="89728" y="16568"/>
                    </a:lnTo>
                    <a:lnTo>
                      <a:pt x="89745" y="16568"/>
                    </a:lnTo>
                    <a:lnTo>
                      <a:pt x="89762" y="16568"/>
                    </a:lnTo>
                    <a:lnTo>
                      <a:pt x="89795" y="16551"/>
                    </a:lnTo>
                    <a:lnTo>
                      <a:pt x="89812" y="16551"/>
                    </a:lnTo>
                    <a:lnTo>
                      <a:pt x="89829" y="16534"/>
                    </a:lnTo>
                    <a:lnTo>
                      <a:pt x="89863" y="16534"/>
                    </a:lnTo>
                    <a:lnTo>
                      <a:pt x="89879" y="16534"/>
                    </a:lnTo>
                    <a:lnTo>
                      <a:pt x="89913" y="16517"/>
                    </a:lnTo>
                    <a:lnTo>
                      <a:pt x="89930" y="16517"/>
                    </a:lnTo>
                    <a:lnTo>
                      <a:pt x="89947" y="16517"/>
                    </a:lnTo>
                    <a:lnTo>
                      <a:pt x="89980" y="16501"/>
                    </a:lnTo>
                    <a:lnTo>
                      <a:pt x="89997" y="16501"/>
                    </a:lnTo>
                    <a:lnTo>
                      <a:pt x="90031" y="16501"/>
                    </a:lnTo>
                    <a:lnTo>
                      <a:pt x="90047" y="16484"/>
                    </a:lnTo>
                    <a:lnTo>
                      <a:pt x="90064" y="16484"/>
                    </a:lnTo>
                    <a:lnTo>
                      <a:pt x="90098" y="16467"/>
                    </a:lnTo>
                    <a:lnTo>
                      <a:pt x="90115" y="16467"/>
                    </a:lnTo>
                    <a:lnTo>
                      <a:pt x="90148" y="16467"/>
                    </a:lnTo>
                    <a:lnTo>
                      <a:pt x="90165" y="16450"/>
                    </a:lnTo>
                    <a:lnTo>
                      <a:pt x="90182" y="16450"/>
                    </a:lnTo>
                    <a:lnTo>
                      <a:pt x="90215" y="16450"/>
                    </a:lnTo>
                    <a:lnTo>
                      <a:pt x="90232" y="16433"/>
                    </a:lnTo>
                    <a:lnTo>
                      <a:pt x="90249" y="16433"/>
                    </a:lnTo>
                    <a:lnTo>
                      <a:pt x="90283" y="16433"/>
                    </a:lnTo>
                    <a:lnTo>
                      <a:pt x="90299" y="16417"/>
                    </a:lnTo>
                    <a:lnTo>
                      <a:pt x="90333" y="16417"/>
                    </a:lnTo>
                    <a:lnTo>
                      <a:pt x="90350" y="16400"/>
                    </a:lnTo>
                    <a:lnTo>
                      <a:pt x="90383" y="16400"/>
                    </a:lnTo>
                    <a:lnTo>
                      <a:pt x="90400" y="16400"/>
                    </a:lnTo>
                    <a:lnTo>
                      <a:pt x="90417" y="16383"/>
                    </a:lnTo>
                    <a:lnTo>
                      <a:pt x="90451" y="16383"/>
                    </a:lnTo>
                    <a:lnTo>
                      <a:pt x="90467" y="16383"/>
                    </a:lnTo>
                    <a:lnTo>
                      <a:pt x="90484" y="16366"/>
                    </a:lnTo>
                    <a:lnTo>
                      <a:pt x="90518" y="16366"/>
                    </a:lnTo>
                    <a:lnTo>
                      <a:pt x="90535" y="16366"/>
                    </a:lnTo>
                    <a:lnTo>
                      <a:pt x="90568" y="16349"/>
                    </a:lnTo>
                    <a:lnTo>
                      <a:pt x="90585" y="16349"/>
                    </a:lnTo>
                    <a:lnTo>
                      <a:pt x="90619" y="16349"/>
                    </a:lnTo>
                    <a:lnTo>
                      <a:pt x="90636" y="16333"/>
                    </a:lnTo>
                    <a:lnTo>
                      <a:pt x="90652" y="16333"/>
                    </a:lnTo>
                    <a:lnTo>
                      <a:pt x="90686" y="16316"/>
                    </a:lnTo>
                    <a:lnTo>
                      <a:pt x="90703" y="16316"/>
                    </a:lnTo>
                    <a:lnTo>
                      <a:pt x="90720" y="16316"/>
                    </a:lnTo>
                    <a:lnTo>
                      <a:pt x="90753" y="16299"/>
                    </a:lnTo>
                    <a:lnTo>
                      <a:pt x="90770" y="16299"/>
                    </a:lnTo>
                    <a:lnTo>
                      <a:pt x="90804" y="16299"/>
                    </a:lnTo>
                    <a:lnTo>
                      <a:pt x="90820" y="16282"/>
                    </a:lnTo>
                    <a:lnTo>
                      <a:pt x="90837" y="16282"/>
                    </a:lnTo>
                    <a:lnTo>
                      <a:pt x="90871" y="16282"/>
                    </a:lnTo>
                    <a:lnTo>
                      <a:pt x="90888" y="16265"/>
                    </a:lnTo>
                    <a:lnTo>
                      <a:pt x="90921" y="16265"/>
                    </a:lnTo>
                    <a:lnTo>
                      <a:pt x="90938" y="16265"/>
                    </a:lnTo>
                    <a:lnTo>
                      <a:pt x="90955" y="16249"/>
                    </a:lnTo>
                    <a:lnTo>
                      <a:pt x="90988" y="16249"/>
                    </a:lnTo>
                    <a:lnTo>
                      <a:pt x="91005" y="16249"/>
                    </a:lnTo>
                    <a:lnTo>
                      <a:pt x="91039" y="16232"/>
                    </a:lnTo>
                    <a:lnTo>
                      <a:pt x="91056" y="16232"/>
                    </a:lnTo>
                    <a:lnTo>
                      <a:pt x="91072" y="16215"/>
                    </a:lnTo>
                    <a:lnTo>
                      <a:pt x="91106" y="16215"/>
                    </a:lnTo>
                    <a:lnTo>
                      <a:pt x="91123" y="16215"/>
                    </a:lnTo>
                    <a:lnTo>
                      <a:pt x="91140" y="16198"/>
                    </a:lnTo>
                    <a:lnTo>
                      <a:pt x="91173" y="16198"/>
                    </a:lnTo>
                    <a:lnTo>
                      <a:pt x="91190" y="16198"/>
                    </a:lnTo>
                    <a:lnTo>
                      <a:pt x="91224" y="16181"/>
                    </a:lnTo>
                    <a:lnTo>
                      <a:pt x="91240" y="16181"/>
                    </a:lnTo>
                    <a:lnTo>
                      <a:pt x="91274" y="16165"/>
                    </a:lnTo>
                    <a:lnTo>
                      <a:pt x="91291" y="16165"/>
                    </a:lnTo>
                    <a:lnTo>
                      <a:pt x="91308" y="16165"/>
                    </a:lnTo>
                    <a:lnTo>
                      <a:pt x="91341" y="16165"/>
                    </a:lnTo>
                    <a:lnTo>
                      <a:pt x="91358" y="16148"/>
                    </a:lnTo>
                    <a:lnTo>
                      <a:pt x="91392" y="16148"/>
                    </a:lnTo>
                    <a:lnTo>
                      <a:pt x="91408" y="16131"/>
                    </a:lnTo>
                    <a:lnTo>
                      <a:pt x="91425" y="16131"/>
                    </a:lnTo>
                    <a:lnTo>
                      <a:pt x="91459" y="16131"/>
                    </a:lnTo>
                    <a:lnTo>
                      <a:pt x="91476" y="16114"/>
                    </a:lnTo>
                    <a:lnTo>
                      <a:pt x="91509" y="16114"/>
                    </a:lnTo>
                    <a:lnTo>
                      <a:pt x="91526" y="16114"/>
                    </a:lnTo>
                    <a:lnTo>
                      <a:pt x="91543" y="16097"/>
                    </a:lnTo>
                    <a:lnTo>
                      <a:pt x="91576" y="16097"/>
                    </a:lnTo>
                    <a:lnTo>
                      <a:pt x="91593" y="16097"/>
                    </a:lnTo>
                    <a:lnTo>
                      <a:pt x="91627" y="16081"/>
                    </a:lnTo>
                    <a:lnTo>
                      <a:pt x="91644" y="16081"/>
                    </a:lnTo>
                    <a:lnTo>
                      <a:pt x="91660" y="16081"/>
                    </a:lnTo>
                    <a:lnTo>
                      <a:pt x="91694" y="16064"/>
                    </a:lnTo>
                    <a:lnTo>
                      <a:pt x="91711" y="16064"/>
                    </a:lnTo>
                    <a:lnTo>
                      <a:pt x="91728" y="16047"/>
                    </a:lnTo>
                    <a:lnTo>
                      <a:pt x="91761" y="16047"/>
                    </a:lnTo>
                    <a:lnTo>
                      <a:pt x="91778" y="16047"/>
                    </a:lnTo>
                    <a:lnTo>
                      <a:pt x="91812" y="16030"/>
                    </a:lnTo>
                    <a:lnTo>
                      <a:pt x="91829" y="16030"/>
                    </a:lnTo>
                    <a:lnTo>
                      <a:pt x="91845" y="16030"/>
                    </a:lnTo>
                    <a:lnTo>
                      <a:pt x="91879" y="16013"/>
                    </a:lnTo>
                    <a:lnTo>
                      <a:pt x="91896" y="16013"/>
                    </a:lnTo>
                    <a:lnTo>
                      <a:pt x="91929" y="16013"/>
                    </a:lnTo>
                    <a:lnTo>
                      <a:pt x="91946" y="15997"/>
                    </a:lnTo>
                    <a:lnTo>
                      <a:pt x="91963" y="15997"/>
                    </a:lnTo>
                    <a:lnTo>
                      <a:pt x="91997" y="15997"/>
                    </a:lnTo>
                    <a:lnTo>
                      <a:pt x="92013" y="15980"/>
                    </a:lnTo>
                    <a:lnTo>
                      <a:pt x="92047" y="15980"/>
                    </a:lnTo>
                    <a:lnTo>
                      <a:pt x="92064" y="15980"/>
                    </a:lnTo>
                    <a:lnTo>
                      <a:pt x="92081" y="15963"/>
                    </a:lnTo>
                    <a:lnTo>
                      <a:pt x="92114" y="15963"/>
                    </a:lnTo>
                    <a:lnTo>
                      <a:pt x="92131" y="15963"/>
                    </a:lnTo>
                    <a:lnTo>
                      <a:pt x="92165" y="15946"/>
                    </a:lnTo>
                    <a:lnTo>
                      <a:pt x="92181" y="15946"/>
                    </a:lnTo>
                    <a:lnTo>
                      <a:pt x="92198" y="15946"/>
                    </a:lnTo>
                    <a:lnTo>
                      <a:pt x="92232" y="15929"/>
                    </a:lnTo>
                    <a:lnTo>
                      <a:pt x="92249" y="15929"/>
                    </a:lnTo>
                    <a:lnTo>
                      <a:pt x="92282" y="15913"/>
                    </a:lnTo>
                    <a:lnTo>
                      <a:pt x="92299" y="15913"/>
                    </a:lnTo>
                    <a:lnTo>
                      <a:pt x="92316" y="15913"/>
                    </a:lnTo>
                    <a:lnTo>
                      <a:pt x="92349" y="15896"/>
                    </a:lnTo>
                    <a:lnTo>
                      <a:pt x="92366" y="15896"/>
                    </a:lnTo>
                    <a:lnTo>
                      <a:pt x="92400" y="15896"/>
                    </a:lnTo>
                    <a:lnTo>
                      <a:pt x="92417" y="15879"/>
                    </a:lnTo>
                    <a:lnTo>
                      <a:pt x="92433" y="15879"/>
                    </a:lnTo>
                    <a:lnTo>
                      <a:pt x="92467" y="15879"/>
                    </a:lnTo>
                    <a:lnTo>
                      <a:pt x="92484" y="15862"/>
                    </a:lnTo>
                    <a:lnTo>
                      <a:pt x="92517" y="15862"/>
                    </a:lnTo>
                    <a:lnTo>
                      <a:pt x="92534" y="15862"/>
                    </a:lnTo>
                    <a:lnTo>
                      <a:pt x="92551" y="15845"/>
                    </a:lnTo>
                    <a:lnTo>
                      <a:pt x="92585" y="15845"/>
                    </a:lnTo>
                    <a:lnTo>
                      <a:pt x="92601" y="15845"/>
                    </a:lnTo>
                    <a:lnTo>
                      <a:pt x="92635" y="15829"/>
                    </a:lnTo>
                    <a:lnTo>
                      <a:pt x="92652" y="15829"/>
                    </a:lnTo>
                    <a:lnTo>
                      <a:pt x="92669" y="15829"/>
                    </a:lnTo>
                    <a:lnTo>
                      <a:pt x="92702" y="15812"/>
                    </a:lnTo>
                    <a:lnTo>
                      <a:pt x="92719" y="15812"/>
                    </a:lnTo>
                    <a:lnTo>
                      <a:pt x="92736" y="15812"/>
                    </a:lnTo>
                    <a:lnTo>
                      <a:pt x="92769" y="15795"/>
                    </a:lnTo>
                    <a:lnTo>
                      <a:pt x="92786" y="15795"/>
                    </a:lnTo>
                    <a:lnTo>
                      <a:pt x="92820" y="15795"/>
                    </a:lnTo>
                    <a:lnTo>
                      <a:pt x="92837" y="15778"/>
                    </a:lnTo>
                    <a:lnTo>
                      <a:pt x="92854" y="15778"/>
                    </a:lnTo>
                    <a:lnTo>
                      <a:pt x="92887" y="15761"/>
                    </a:lnTo>
                    <a:lnTo>
                      <a:pt x="92904" y="15761"/>
                    </a:lnTo>
                    <a:lnTo>
                      <a:pt x="92938" y="15761"/>
                    </a:lnTo>
                    <a:lnTo>
                      <a:pt x="92954" y="15745"/>
                    </a:lnTo>
                    <a:lnTo>
                      <a:pt x="92971" y="15745"/>
                    </a:lnTo>
                    <a:lnTo>
                      <a:pt x="93005" y="15745"/>
                    </a:lnTo>
                    <a:lnTo>
                      <a:pt x="93022" y="15728"/>
                    </a:lnTo>
                    <a:lnTo>
                      <a:pt x="93055" y="15728"/>
                    </a:lnTo>
                    <a:lnTo>
                      <a:pt x="93072" y="15728"/>
                    </a:lnTo>
                    <a:lnTo>
                      <a:pt x="93089" y="15711"/>
                    </a:lnTo>
                    <a:lnTo>
                      <a:pt x="93122" y="15711"/>
                    </a:lnTo>
                    <a:lnTo>
                      <a:pt x="93139" y="15711"/>
                    </a:lnTo>
                    <a:lnTo>
                      <a:pt x="93173" y="15694"/>
                    </a:lnTo>
                    <a:lnTo>
                      <a:pt x="93190" y="15694"/>
                    </a:lnTo>
                    <a:lnTo>
                      <a:pt x="93206" y="15694"/>
                    </a:lnTo>
                    <a:lnTo>
                      <a:pt x="93240" y="15677"/>
                    </a:lnTo>
                    <a:lnTo>
                      <a:pt x="93257" y="15677"/>
                    </a:lnTo>
                    <a:lnTo>
                      <a:pt x="93290" y="15677"/>
                    </a:lnTo>
                    <a:lnTo>
                      <a:pt x="93307" y="15661"/>
                    </a:lnTo>
                    <a:lnTo>
                      <a:pt x="93324" y="15661"/>
                    </a:lnTo>
                    <a:lnTo>
                      <a:pt x="93358" y="15661"/>
                    </a:lnTo>
                    <a:lnTo>
                      <a:pt x="93374" y="15644"/>
                    </a:lnTo>
                    <a:lnTo>
                      <a:pt x="93408" y="15644"/>
                    </a:lnTo>
                    <a:lnTo>
                      <a:pt x="93425" y="15627"/>
                    </a:lnTo>
                    <a:lnTo>
                      <a:pt x="93442" y="15627"/>
                    </a:lnTo>
                    <a:lnTo>
                      <a:pt x="93475" y="15627"/>
                    </a:lnTo>
                    <a:lnTo>
                      <a:pt x="93492" y="15627"/>
                    </a:lnTo>
                    <a:lnTo>
                      <a:pt x="93526" y="15610"/>
                    </a:lnTo>
                    <a:lnTo>
                      <a:pt x="93542" y="15610"/>
                    </a:lnTo>
                    <a:lnTo>
                      <a:pt x="93559" y="15610"/>
                    </a:lnTo>
                    <a:lnTo>
                      <a:pt x="93593" y="15593"/>
                    </a:lnTo>
                    <a:lnTo>
                      <a:pt x="93610" y="15593"/>
                    </a:lnTo>
                    <a:lnTo>
                      <a:pt x="93626" y="15593"/>
                    </a:lnTo>
                    <a:lnTo>
                      <a:pt x="93660" y="15577"/>
                    </a:lnTo>
                    <a:lnTo>
                      <a:pt x="93677" y="15577"/>
                    </a:lnTo>
                    <a:lnTo>
                      <a:pt x="93710" y="15560"/>
                    </a:lnTo>
                    <a:lnTo>
                      <a:pt x="93727" y="15560"/>
                    </a:lnTo>
                    <a:lnTo>
                      <a:pt x="93744" y="15560"/>
                    </a:lnTo>
                    <a:lnTo>
                      <a:pt x="93778" y="15560"/>
                    </a:lnTo>
                    <a:lnTo>
                      <a:pt x="93794" y="15543"/>
                    </a:lnTo>
                    <a:lnTo>
                      <a:pt x="93828" y="15543"/>
                    </a:lnTo>
                    <a:lnTo>
                      <a:pt x="93845" y="15526"/>
                    </a:lnTo>
                    <a:lnTo>
                      <a:pt x="93862" y="15526"/>
                    </a:lnTo>
                    <a:lnTo>
                      <a:pt x="93895" y="15526"/>
                    </a:lnTo>
                    <a:lnTo>
                      <a:pt x="93912" y="15509"/>
                    </a:lnTo>
                    <a:lnTo>
                      <a:pt x="93946" y="15509"/>
                    </a:lnTo>
                    <a:lnTo>
                      <a:pt x="93963" y="15509"/>
                    </a:lnTo>
                    <a:lnTo>
                      <a:pt x="93979" y="15493"/>
                    </a:lnTo>
                    <a:lnTo>
                      <a:pt x="94013" y="15493"/>
                    </a:lnTo>
                    <a:lnTo>
                      <a:pt x="94030" y="15493"/>
                    </a:lnTo>
                    <a:lnTo>
                      <a:pt x="94063" y="15476"/>
                    </a:lnTo>
                    <a:lnTo>
                      <a:pt x="94080" y="15476"/>
                    </a:lnTo>
                    <a:lnTo>
                      <a:pt x="94097" y="15476"/>
                    </a:lnTo>
                    <a:lnTo>
                      <a:pt x="94131" y="15459"/>
                    </a:lnTo>
                    <a:lnTo>
                      <a:pt x="94147" y="15459"/>
                    </a:lnTo>
                    <a:lnTo>
                      <a:pt x="94181" y="15459"/>
                    </a:lnTo>
                    <a:lnTo>
                      <a:pt x="94198" y="15442"/>
                    </a:lnTo>
                    <a:lnTo>
                      <a:pt x="94215" y="15442"/>
                    </a:lnTo>
                    <a:lnTo>
                      <a:pt x="94248" y="15442"/>
                    </a:lnTo>
                    <a:lnTo>
                      <a:pt x="94265" y="15425"/>
                    </a:lnTo>
                    <a:lnTo>
                      <a:pt x="94299" y="15425"/>
                    </a:lnTo>
                    <a:lnTo>
                      <a:pt x="94315" y="15425"/>
                    </a:lnTo>
                    <a:lnTo>
                      <a:pt x="94332" y="15408"/>
                    </a:lnTo>
                    <a:lnTo>
                      <a:pt x="94366" y="15408"/>
                    </a:lnTo>
                    <a:lnTo>
                      <a:pt x="94383" y="15408"/>
                    </a:lnTo>
                    <a:lnTo>
                      <a:pt x="94416" y="15392"/>
                    </a:lnTo>
                    <a:lnTo>
                      <a:pt x="94433" y="15392"/>
                    </a:lnTo>
                    <a:lnTo>
                      <a:pt x="94450" y="15392"/>
                    </a:lnTo>
                    <a:lnTo>
                      <a:pt x="94483" y="15375"/>
                    </a:lnTo>
                    <a:lnTo>
                      <a:pt x="94500" y="15375"/>
                    </a:lnTo>
                    <a:lnTo>
                      <a:pt x="94534" y="15375"/>
                    </a:lnTo>
                    <a:lnTo>
                      <a:pt x="94551" y="15358"/>
                    </a:lnTo>
                    <a:lnTo>
                      <a:pt x="94567" y="15358"/>
                    </a:lnTo>
                    <a:lnTo>
                      <a:pt x="94601" y="15358"/>
                    </a:lnTo>
                    <a:lnTo>
                      <a:pt x="94618" y="15341"/>
                    </a:lnTo>
                    <a:lnTo>
                      <a:pt x="94635" y="15341"/>
                    </a:lnTo>
                    <a:lnTo>
                      <a:pt x="94668" y="15341"/>
                    </a:lnTo>
                    <a:lnTo>
                      <a:pt x="94685" y="15324"/>
                    </a:lnTo>
                    <a:lnTo>
                      <a:pt x="94719" y="15324"/>
                    </a:lnTo>
                    <a:lnTo>
                      <a:pt x="94735" y="15324"/>
                    </a:lnTo>
                    <a:lnTo>
                      <a:pt x="94752" y="15308"/>
                    </a:lnTo>
                    <a:lnTo>
                      <a:pt x="94786" y="15308"/>
                    </a:lnTo>
                    <a:lnTo>
                      <a:pt x="94803" y="15308"/>
                    </a:lnTo>
                    <a:lnTo>
                      <a:pt x="94836" y="15291"/>
                    </a:lnTo>
                    <a:lnTo>
                      <a:pt x="94853" y="15291"/>
                    </a:lnTo>
                    <a:lnTo>
                      <a:pt x="94870" y="15291"/>
                    </a:lnTo>
                    <a:lnTo>
                      <a:pt x="94903" y="15274"/>
                    </a:lnTo>
                    <a:lnTo>
                      <a:pt x="94920" y="15274"/>
                    </a:lnTo>
                    <a:lnTo>
                      <a:pt x="94954" y="15274"/>
                    </a:lnTo>
                    <a:lnTo>
                      <a:pt x="94971" y="15257"/>
                    </a:lnTo>
                    <a:lnTo>
                      <a:pt x="94987" y="15257"/>
                    </a:lnTo>
                    <a:lnTo>
                      <a:pt x="95021" y="15257"/>
                    </a:lnTo>
                    <a:lnTo>
                      <a:pt x="95038" y="15240"/>
                    </a:lnTo>
                    <a:lnTo>
                      <a:pt x="95055" y="15240"/>
                    </a:lnTo>
                    <a:lnTo>
                      <a:pt x="95088" y="15240"/>
                    </a:lnTo>
                    <a:lnTo>
                      <a:pt x="95105" y="15224"/>
                    </a:lnTo>
                    <a:lnTo>
                      <a:pt x="95139" y="15224"/>
                    </a:lnTo>
                    <a:lnTo>
                      <a:pt x="95156" y="15224"/>
                    </a:lnTo>
                    <a:lnTo>
                      <a:pt x="95189" y="15207"/>
                    </a:lnTo>
                    <a:lnTo>
                      <a:pt x="95206" y="15207"/>
                    </a:lnTo>
                    <a:lnTo>
                      <a:pt x="95223" y="15207"/>
                    </a:lnTo>
                    <a:lnTo>
                      <a:pt x="95256" y="15190"/>
                    </a:lnTo>
                    <a:lnTo>
                      <a:pt x="95273" y="15190"/>
                    </a:lnTo>
                    <a:lnTo>
                      <a:pt x="95290" y="15190"/>
                    </a:lnTo>
                    <a:lnTo>
                      <a:pt x="95324" y="15173"/>
                    </a:lnTo>
                    <a:lnTo>
                      <a:pt x="95340" y="15173"/>
                    </a:lnTo>
                    <a:lnTo>
                      <a:pt x="95374" y="15173"/>
                    </a:lnTo>
                    <a:lnTo>
                      <a:pt x="95391" y="15156"/>
                    </a:lnTo>
                    <a:lnTo>
                      <a:pt x="95424" y="15156"/>
                    </a:lnTo>
                    <a:lnTo>
                      <a:pt x="95441" y="15156"/>
                    </a:lnTo>
                    <a:lnTo>
                      <a:pt x="95458" y="15140"/>
                    </a:lnTo>
                    <a:lnTo>
                      <a:pt x="95492" y="15140"/>
                    </a:lnTo>
                    <a:lnTo>
                      <a:pt x="95508" y="15140"/>
                    </a:lnTo>
                    <a:lnTo>
                      <a:pt x="95525" y="15123"/>
                    </a:lnTo>
                    <a:lnTo>
                      <a:pt x="95559" y="15123"/>
                    </a:lnTo>
                    <a:lnTo>
                      <a:pt x="95576" y="15123"/>
                    </a:lnTo>
                    <a:lnTo>
                      <a:pt x="95609" y="15106"/>
                    </a:lnTo>
                    <a:lnTo>
                      <a:pt x="95626" y="15106"/>
                    </a:lnTo>
                    <a:lnTo>
                      <a:pt x="95643" y="15106"/>
                    </a:lnTo>
                    <a:lnTo>
                      <a:pt x="95676" y="15089"/>
                    </a:lnTo>
                    <a:lnTo>
                      <a:pt x="95693" y="15089"/>
                    </a:lnTo>
                    <a:lnTo>
                      <a:pt x="95727" y="15089"/>
                    </a:lnTo>
                    <a:lnTo>
                      <a:pt x="95744" y="15072"/>
                    </a:lnTo>
                    <a:lnTo>
                      <a:pt x="95760" y="15072"/>
                    </a:lnTo>
                    <a:lnTo>
                      <a:pt x="95794" y="15072"/>
                    </a:lnTo>
                    <a:lnTo>
                      <a:pt x="95811" y="15056"/>
                    </a:lnTo>
                    <a:lnTo>
                      <a:pt x="95844" y="15056"/>
                    </a:lnTo>
                    <a:lnTo>
                      <a:pt x="95861" y="15056"/>
                    </a:lnTo>
                    <a:lnTo>
                      <a:pt x="95878" y="15056"/>
                    </a:lnTo>
                    <a:lnTo>
                      <a:pt x="95912" y="15039"/>
                    </a:lnTo>
                    <a:lnTo>
                      <a:pt x="95928" y="15039"/>
                    </a:lnTo>
                    <a:lnTo>
                      <a:pt x="95945" y="15022"/>
                    </a:lnTo>
                    <a:lnTo>
                      <a:pt x="95979" y="15022"/>
                    </a:lnTo>
                    <a:lnTo>
                      <a:pt x="95996" y="15022"/>
                    </a:lnTo>
                    <a:lnTo>
                      <a:pt x="96029" y="15022"/>
                    </a:lnTo>
                    <a:lnTo>
                      <a:pt x="96046" y="15005"/>
                    </a:lnTo>
                    <a:lnTo>
                      <a:pt x="96080" y="15005"/>
                    </a:lnTo>
                    <a:lnTo>
                      <a:pt x="96096" y="15005"/>
                    </a:lnTo>
                    <a:lnTo>
                      <a:pt x="96113" y="14988"/>
                    </a:lnTo>
                    <a:lnTo>
                      <a:pt x="96147" y="14988"/>
                    </a:lnTo>
                    <a:lnTo>
                      <a:pt x="96164" y="14988"/>
                    </a:lnTo>
                    <a:lnTo>
                      <a:pt x="96180" y="14972"/>
                    </a:lnTo>
                    <a:lnTo>
                      <a:pt x="96214" y="14972"/>
                    </a:lnTo>
                    <a:lnTo>
                      <a:pt x="96231" y="14972"/>
                    </a:lnTo>
                    <a:lnTo>
                      <a:pt x="96265" y="14955"/>
                    </a:lnTo>
                    <a:lnTo>
                      <a:pt x="96281" y="14955"/>
                    </a:lnTo>
                    <a:lnTo>
                      <a:pt x="96315" y="14955"/>
                    </a:lnTo>
                    <a:lnTo>
                      <a:pt x="96332" y="14938"/>
                    </a:lnTo>
                    <a:lnTo>
                      <a:pt x="96349" y="14938"/>
                    </a:lnTo>
                    <a:lnTo>
                      <a:pt x="96382" y="14938"/>
                    </a:lnTo>
                    <a:lnTo>
                      <a:pt x="96399" y="14921"/>
                    </a:lnTo>
                    <a:lnTo>
                      <a:pt x="96433" y="14921"/>
                    </a:lnTo>
                    <a:lnTo>
                      <a:pt x="96449" y="14921"/>
                    </a:lnTo>
                    <a:lnTo>
                      <a:pt x="96466" y="14904"/>
                    </a:lnTo>
                    <a:lnTo>
                      <a:pt x="96500" y="14904"/>
                    </a:lnTo>
                    <a:lnTo>
                      <a:pt x="96517" y="14904"/>
                    </a:lnTo>
                    <a:lnTo>
                      <a:pt x="96533" y="14888"/>
                    </a:lnTo>
                    <a:lnTo>
                      <a:pt x="96567" y="14888"/>
                    </a:lnTo>
                    <a:lnTo>
                      <a:pt x="96584" y="14888"/>
                    </a:lnTo>
                    <a:lnTo>
                      <a:pt x="96617" y="14871"/>
                    </a:lnTo>
                    <a:lnTo>
                      <a:pt x="96634" y="14871"/>
                    </a:lnTo>
                    <a:lnTo>
                      <a:pt x="96651" y="14871"/>
                    </a:lnTo>
                    <a:lnTo>
                      <a:pt x="96685" y="14854"/>
                    </a:lnTo>
                    <a:lnTo>
                      <a:pt x="96701" y="14854"/>
                    </a:lnTo>
                    <a:lnTo>
                      <a:pt x="96735" y="14854"/>
                    </a:lnTo>
                    <a:lnTo>
                      <a:pt x="96752" y="14837"/>
                    </a:lnTo>
                    <a:lnTo>
                      <a:pt x="96769" y="14837"/>
                    </a:lnTo>
                    <a:lnTo>
                      <a:pt x="96802" y="14837"/>
                    </a:lnTo>
                    <a:lnTo>
                      <a:pt x="96819" y="14820"/>
                    </a:lnTo>
                    <a:lnTo>
                      <a:pt x="96853" y="14820"/>
                    </a:lnTo>
                    <a:lnTo>
                      <a:pt x="96869" y="14820"/>
                    </a:lnTo>
                    <a:lnTo>
                      <a:pt x="96886" y="14820"/>
                    </a:lnTo>
                    <a:lnTo>
                      <a:pt x="96920" y="14804"/>
                    </a:lnTo>
                    <a:lnTo>
                      <a:pt x="96937" y="14804"/>
                    </a:lnTo>
                    <a:lnTo>
                      <a:pt x="96970" y="14787"/>
                    </a:lnTo>
                    <a:lnTo>
                      <a:pt x="96987" y="14787"/>
                    </a:lnTo>
                    <a:lnTo>
                      <a:pt x="97004" y="14787"/>
                    </a:lnTo>
                    <a:lnTo>
                      <a:pt x="97037" y="14787"/>
                    </a:lnTo>
                    <a:lnTo>
                      <a:pt x="97054" y="14770"/>
                    </a:lnTo>
                    <a:lnTo>
                      <a:pt x="97088" y="14770"/>
                    </a:lnTo>
                    <a:lnTo>
                      <a:pt x="97105" y="14770"/>
                    </a:lnTo>
                    <a:lnTo>
                      <a:pt x="97121" y="14753"/>
                    </a:lnTo>
                    <a:lnTo>
                      <a:pt x="97155" y="14753"/>
                    </a:lnTo>
                    <a:lnTo>
                      <a:pt x="97172" y="14753"/>
                    </a:lnTo>
                    <a:lnTo>
                      <a:pt x="97205" y="14736"/>
                    </a:lnTo>
                    <a:lnTo>
                      <a:pt x="97222" y="14736"/>
                    </a:lnTo>
                    <a:lnTo>
                      <a:pt x="97239" y="14736"/>
                    </a:lnTo>
                    <a:lnTo>
                      <a:pt x="97273" y="14720"/>
                    </a:lnTo>
                    <a:lnTo>
                      <a:pt x="97289" y="14720"/>
                    </a:lnTo>
                    <a:lnTo>
                      <a:pt x="97323" y="14720"/>
                    </a:lnTo>
                    <a:lnTo>
                      <a:pt x="97340" y="14703"/>
                    </a:lnTo>
                    <a:lnTo>
                      <a:pt x="97357" y="14703"/>
                    </a:lnTo>
                    <a:lnTo>
                      <a:pt x="97390" y="14703"/>
                    </a:lnTo>
                    <a:lnTo>
                      <a:pt x="97407" y="14686"/>
                    </a:lnTo>
                    <a:lnTo>
                      <a:pt x="97441" y="14686"/>
                    </a:lnTo>
                    <a:lnTo>
                      <a:pt x="97458" y="14686"/>
                    </a:lnTo>
                    <a:lnTo>
                      <a:pt x="97474" y="14686"/>
                    </a:lnTo>
                    <a:lnTo>
                      <a:pt x="97508" y="14669"/>
                    </a:lnTo>
                    <a:lnTo>
                      <a:pt x="97525" y="14669"/>
                    </a:lnTo>
                    <a:lnTo>
                      <a:pt x="97542" y="14669"/>
                    </a:lnTo>
                    <a:lnTo>
                      <a:pt x="97575" y="14652"/>
                    </a:lnTo>
                    <a:lnTo>
                      <a:pt x="97592" y="14652"/>
                    </a:lnTo>
                    <a:lnTo>
                      <a:pt x="97626" y="14652"/>
                    </a:lnTo>
                    <a:lnTo>
                      <a:pt x="97642" y="14636"/>
                    </a:lnTo>
                    <a:lnTo>
                      <a:pt x="97659" y="14636"/>
                    </a:lnTo>
                    <a:lnTo>
                      <a:pt x="97693" y="14636"/>
                    </a:lnTo>
                    <a:lnTo>
                      <a:pt x="97710" y="14619"/>
                    </a:lnTo>
                    <a:lnTo>
                      <a:pt x="97743" y="14619"/>
                    </a:lnTo>
                    <a:lnTo>
                      <a:pt x="97760" y="14619"/>
                    </a:lnTo>
                    <a:lnTo>
                      <a:pt x="97777" y="14602"/>
                    </a:lnTo>
                    <a:lnTo>
                      <a:pt x="97810" y="14602"/>
                    </a:lnTo>
                    <a:lnTo>
                      <a:pt x="97827" y="14602"/>
                    </a:lnTo>
                    <a:lnTo>
                      <a:pt x="97861" y="14585"/>
                    </a:lnTo>
                    <a:lnTo>
                      <a:pt x="97878" y="14585"/>
                    </a:lnTo>
                    <a:lnTo>
                      <a:pt x="97894" y="14585"/>
                    </a:lnTo>
                    <a:lnTo>
                      <a:pt x="97928" y="14568"/>
                    </a:lnTo>
                    <a:lnTo>
                      <a:pt x="97945" y="14568"/>
                    </a:lnTo>
                    <a:lnTo>
                      <a:pt x="97978" y="14568"/>
                    </a:lnTo>
                    <a:lnTo>
                      <a:pt x="97995" y="14568"/>
                    </a:lnTo>
                    <a:lnTo>
                      <a:pt x="98012" y="14552"/>
                    </a:lnTo>
                    <a:lnTo>
                      <a:pt x="98046" y="14552"/>
                    </a:lnTo>
                    <a:lnTo>
                      <a:pt x="98062" y="14552"/>
                    </a:lnTo>
                    <a:lnTo>
                      <a:pt x="98096" y="14535"/>
                    </a:lnTo>
                    <a:lnTo>
                      <a:pt x="98113" y="14535"/>
                    </a:lnTo>
                    <a:lnTo>
                      <a:pt x="98130" y="14535"/>
                    </a:lnTo>
                    <a:lnTo>
                      <a:pt x="98163" y="14518"/>
                    </a:lnTo>
                    <a:lnTo>
                      <a:pt x="98180" y="14518"/>
                    </a:lnTo>
                    <a:lnTo>
                      <a:pt x="98214" y="14518"/>
                    </a:lnTo>
                    <a:lnTo>
                      <a:pt x="98230" y="14501"/>
                    </a:lnTo>
                    <a:lnTo>
                      <a:pt x="98247" y="14501"/>
                    </a:lnTo>
                    <a:lnTo>
                      <a:pt x="98281" y="14501"/>
                    </a:lnTo>
                    <a:lnTo>
                      <a:pt x="98298" y="14484"/>
                    </a:lnTo>
                    <a:lnTo>
                      <a:pt x="98331" y="14484"/>
                    </a:lnTo>
                    <a:lnTo>
                      <a:pt x="98348" y="14484"/>
                    </a:lnTo>
                    <a:lnTo>
                      <a:pt x="98365" y="14468"/>
                    </a:lnTo>
                    <a:lnTo>
                      <a:pt x="98398" y="14468"/>
                    </a:lnTo>
                    <a:lnTo>
                      <a:pt x="98415" y="14468"/>
                    </a:lnTo>
                    <a:lnTo>
                      <a:pt x="98449" y="14468"/>
                    </a:lnTo>
                    <a:lnTo>
                      <a:pt x="98466" y="14451"/>
                    </a:lnTo>
                    <a:lnTo>
                      <a:pt x="98482" y="14451"/>
                    </a:lnTo>
                    <a:lnTo>
                      <a:pt x="98516" y="14451"/>
                    </a:lnTo>
                    <a:lnTo>
                      <a:pt x="98533" y="14434"/>
                    </a:lnTo>
                    <a:lnTo>
                      <a:pt x="98550" y="14434"/>
                    </a:lnTo>
                    <a:lnTo>
                      <a:pt x="98583" y="14434"/>
                    </a:lnTo>
                    <a:lnTo>
                      <a:pt x="98600" y="14417"/>
                    </a:lnTo>
                    <a:lnTo>
                      <a:pt x="98634" y="14417"/>
                    </a:lnTo>
                    <a:lnTo>
                      <a:pt x="98651" y="14417"/>
                    </a:lnTo>
                    <a:lnTo>
                      <a:pt x="98667" y="14400"/>
                    </a:lnTo>
                    <a:lnTo>
                      <a:pt x="98701" y="14400"/>
                    </a:lnTo>
                    <a:lnTo>
                      <a:pt x="98718" y="14400"/>
                    </a:lnTo>
                    <a:lnTo>
                      <a:pt x="98751" y="14384"/>
                    </a:lnTo>
                    <a:lnTo>
                      <a:pt x="98768" y="14384"/>
                    </a:lnTo>
                    <a:lnTo>
                      <a:pt x="98785" y="14384"/>
                    </a:lnTo>
                    <a:lnTo>
                      <a:pt x="98819" y="14367"/>
                    </a:lnTo>
                    <a:lnTo>
                      <a:pt x="98835" y="14367"/>
                    </a:lnTo>
                    <a:lnTo>
                      <a:pt x="98869" y="14367"/>
                    </a:lnTo>
                    <a:lnTo>
                      <a:pt x="98886" y="14367"/>
                    </a:lnTo>
                    <a:lnTo>
                      <a:pt x="98903" y="14350"/>
                    </a:lnTo>
                    <a:lnTo>
                      <a:pt x="98936" y="14350"/>
                    </a:lnTo>
                    <a:lnTo>
                      <a:pt x="98953" y="14350"/>
                    </a:lnTo>
                    <a:lnTo>
                      <a:pt x="98987" y="14333"/>
                    </a:lnTo>
                    <a:lnTo>
                      <a:pt x="99003" y="14333"/>
                    </a:lnTo>
                    <a:lnTo>
                      <a:pt x="99020" y="14333"/>
                    </a:lnTo>
                    <a:lnTo>
                      <a:pt x="99054" y="14316"/>
                    </a:lnTo>
                    <a:lnTo>
                      <a:pt x="99071" y="14316"/>
                    </a:lnTo>
                    <a:lnTo>
                      <a:pt x="99104" y="14316"/>
                    </a:lnTo>
                    <a:lnTo>
                      <a:pt x="99121" y="14299"/>
                    </a:lnTo>
                    <a:lnTo>
                      <a:pt x="99138" y="14299"/>
                    </a:lnTo>
                    <a:lnTo>
                      <a:pt x="99171" y="14299"/>
                    </a:lnTo>
                    <a:lnTo>
                      <a:pt x="99188" y="14299"/>
                    </a:lnTo>
                    <a:lnTo>
                      <a:pt x="99222" y="14283"/>
                    </a:lnTo>
                    <a:lnTo>
                      <a:pt x="99239" y="14283"/>
                    </a:lnTo>
                    <a:lnTo>
                      <a:pt x="99255" y="14283"/>
                    </a:lnTo>
                    <a:lnTo>
                      <a:pt x="99289" y="14266"/>
                    </a:lnTo>
                    <a:lnTo>
                      <a:pt x="99306" y="14266"/>
                    </a:lnTo>
                    <a:lnTo>
                      <a:pt x="99339" y="14266"/>
                    </a:lnTo>
                    <a:lnTo>
                      <a:pt x="99356" y="14249"/>
                    </a:lnTo>
                    <a:lnTo>
                      <a:pt x="99373" y="14249"/>
                    </a:lnTo>
                    <a:lnTo>
                      <a:pt x="99407" y="14249"/>
                    </a:lnTo>
                    <a:lnTo>
                      <a:pt x="99423" y="14232"/>
                    </a:lnTo>
                    <a:lnTo>
                      <a:pt x="99440" y="14232"/>
                    </a:lnTo>
                    <a:lnTo>
                      <a:pt x="99474" y="14232"/>
                    </a:lnTo>
                    <a:lnTo>
                      <a:pt x="99491" y="14232"/>
                    </a:lnTo>
                    <a:lnTo>
                      <a:pt x="99524" y="14215"/>
                    </a:lnTo>
                    <a:lnTo>
                      <a:pt x="99541" y="14215"/>
                    </a:lnTo>
                    <a:lnTo>
                      <a:pt x="99558" y="14215"/>
                    </a:lnTo>
                    <a:lnTo>
                      <a:pt x="99591" y="14199"/>
                    </a:lnTo>
                    <a:lnTo>
                      <a:pt x="99608" y="14199"/>
                    </a:lnTo>
                    <a:lnTo>
                      <a:pt x="99642" y="14199"/>
                    </a:lnTo>
                    <a:lnTo>
                      <a:pt x="99659" y="14182"/>
                    </a:lnTo>
                    <a:lnTo>
                      <a:pt x="99676" y="14182"/>
                    </a:lnTo>
                    <a:lnTo>
                      <a:pt x="99709" y="14182"/>
                    </a:lnTo>
                    <a:lnTo>
                      <a:pt x="99726" y="14165"/>
                    </a:lnTo>
                    <a:lnTo>
                      <a:pt x="99760" y="14165"/>
                    </a:lnTo>
                    <a:lnTo>
                      <a:pt x="99776" y="14165"/>
                    </a:lnTo>
                    <a:lnTo>
                      <a:pt x="99793" y="14165"/>
                    </a:lnTo>
                    <a:lnTo>
                      <a:pt x="99827" y="14148"/>
                    </a:lnTo>
                    <a:lnTo>
                      <a:pt x="99844" y="14148"/>
                    </a:lnTo>
                    <a:lnTo>
                      <a:pt x="99877" y="14148"/>
                    </a:lnTo>
                    <a:lnTo>
                      <a:pt x="99894" y="14131"/>
                    </a:lnTo>
                    <a:lnTo>
                      <a:pt x="99911" y="14131"/>
                    </a:lnTo>
                    <a:lnTo>
                      <a:pt x="99944" y="14131"/>
                    </a:lnTo>
                    <a:lnTo>
                      <a:pt x="99961" y="14115"/>
                    </a:lnTo>
                    <a:lnTo>
                      <a:pt x="99995" y="14115"/>
                    </a:lnTo>
                    <a:lnTo>
                      <a:pt x="100012" y="14115"/>
                    </a:lnTo>
                    <a:lnTo>
                      <a:pt x="100028" y="14098"/>
                    </a:lnTo>
                    <a:lnTo>
                      <a:pt x="100062" y="14098"/>
                    </a:lnTo>
                    <a:lnTo>
                      <a:pt x="100079" y="14098"/>
                    </a:lnTo>
                    <a:lnTo>
                      <a:pt x="100096" y="14098"/>
                    </a:lnTo>
                    <a:lnTo>
                      <a:pt x="100129" y="14081"/>
                    </a:lnTo>
                    <a:lnTo>
                      <a:pt x="100146" y="14081"/>
                    </a:lnTo>
                    <a:lnTo>
                      <a:pt x="100180" y="14081"/>
                    </a:lnTo>
                    <a:lnTo>
                      <a:pt x="100196" y="14064"/>
                    </a:lnTo>
                    <a:lnTo>
                      <a:pt x="100230" y="14064"/>
                    </a:lnTo>
                    <a:lnTo>
                      <a:pt x="100247" y="14064"/>
                    </a:lnTo>
                    <a:lnTo>
                      <a:pt x="100264" y="14047"/>
                    </a:lnTo>
                    <a:lnTo>
                      <a:pt x="100297" y="14047"/>
                    </a:lnTo>
                    <a:lnTo>
                      <a:pt x="100314" y="14047"/>
                    </a:lnTo>
                    <a:lnTo>
                      <a:pt x="100331" y="14047"/>
                    </a:lnTo>
                    <a:lnTo>
                      <a:pt x="100364" y="14031"/>
                    </a:lnTo>
                    <a:lnTo>
                      <a:pt x="100381" y="14031"/>
                    </a:lnTo>
                    <a:lnTo>
                      <a:pt x="100415" y="14031"/>
                    </a:lnTo>
                    <a:lnTo>
                      <a:pt x="100432" y="14014"/>
                    </a:lnTo>
                    <a:lnTo>
                      <a:pt x="100465" y="14014"/>
                    </a:lnTo>
                    <a:lnTo>
                      <a:pt x="100482" y="14014"/>
                    </a:lnTo>
                    <a:lnTo>
                      <a:pt x="100499" y="13997"/>
                    </a:lnTo>
                    <a:lnTo>
                      <a:pt x="100532" y="13997"/>
                    </a:lnTo>
                    <a:lnTo>
                      <a:pt x="100549" y="13997"/>
                    </a:lnTo>
                    <a:lnTo>
                      <a:pt x="100566" y="13980"/>
                    </a:lnTo>
                    <a:lnTo>
                      <a:pt x="100600" y="13980"/>
                    </a:lnTo>
                    <a:lnTo>
                      <a:pt x="100616" y="13980"/>
                    </a:lnTo>
                    <a:lnTo>
                      <a:pt x="100650" y="13980"/>
                    </a:lnTo>
                    <a:lnTo>
                      <a:pt x="100667" y="13963"/>
                    </a:lnTo>
                    <a:lnTo>
                      <a:pt x="100684" y="13963"/>
                    </a:lnTo>
                    <a:lnTo>
                      <a:pt x="100717" y="13963"/>
                    </a:lnTo>
                    <a:lnTo>
                      <a:pt x="100734" y="13947"/>
                    </a:lnTo>
                    <a:lnTo>
                      <a:pt x="100751" y="13947"/>
                    </a:lnTo>
                    <a:lnTo>
                      <a:pt x="100785" y="13947"/>
                    </a:lnTo>
                    <a:lnTo>
                      <a:pt x="100801" y="13930"/>
                    </a:lnTo>
                    <a:lnTo>
                      <a:pt x="100835" y="13930"/>
                    </a:lnTo>
                    <a:lnTo>
                      <a:pt x="100852" y="13930"/>
                    </a:lnTo>
                    <a:lnTo>
                      <a:pt x="100885" y="13930"/>
                    </a:lnTo>
                    <a:lnTo>
                      <a:pt x="100902" y="13913"/>
                    </a:lnTo>
                    <a:lnTo>
                      <a:pt x="100919" y="13913"/>
                    </a:lnTo>
                    <a:lnTo>
                      <a:pt x="100953" y="13913"/>
                    </a:lnTo>
                    <a:lnTo>
                      <a:pt x="100969" y="13896"/>
                    </a:lnTo>
                    <a:lnTo>
                      <a:pt x="100986" y="13896"/>
                    </a:lnTo>
                    <a:lnTo>
                      <a:pt x="101020" y="13896"/>
                    </a:lnTo>
                    <a:lnTo>
                      <a:pt x="101037" y="13879"/>
                    </a:lnTo>
                    <a:lnTo>
                      <a:pt x="101070" y="13879"/>
                    </a:lnTo>
                    <a:lnTo>
                      <a:pt x="101087" y="13879"/>
                    </a:lnTo>
                    <a:lnTo>
                      <a:pt x="101121" y="13879"/>
                    </a:lnTo>
                    <a:lnTo>
                      <a:pt x="101137" y="13863"/>
                    </a:lnTo>
                    <a:lnTo>
                      <a:pt x="101154" y="13863"/>
                    </a:lnTo>
                    <a:lnTo>
                      <a:pt x="101188" y="13863"/>
                    </a:lnTo>
                    <a:lnTo>
                      <a:pt x="101205" y="13846"/>
                    </a:lnTo>
                    <a:lnTo>
                      <a:pt x="101221" y="13846"/>
                    </a:lnTo>
                    <a:lnTo>
                      <a:pt x="101255" y="13846"/>
                    </a:lnTo>
                    <a:lnTo>
                      <a:pt x="101272" y="13829"/>
                    </a:lnTo>
                    <a:lnTo>
                      <a:pt x="101305" y="13829"/>
                    </a:lnTo>
                    <a:lnTo>
                      <a:pt x="101322" y="13829"/>
                    </a:lnTo>
                    <a:lnTo>
                      <a:pt x="101356" y="13829"/>
                    </a:lnTo>
                    <a:lnTo>
                      <a:pt x="101373" y="13812"/>
                    </a:lnTo>
                    <a:lnTo>
                      <a:pt x="101389" y="13812"/>
                    </a:lnTo>
                    <a:lnTo>
                      <a:pt x="101423" y="13812"/>
                    </a:lnTo>
                    <a:lnTo>
                      <a:pt x="101440" y="13795"/>
                    </a:lnTo>
                    <a:lnTo>
                      <a:pt x="101457" y="13795"/>
                    </a:lnTo>
                    <a:lnTo>
                      <a:pt x="101490" y="13795"/>
                    </a:lnTo>
                    <a:lnTo>
                      <a:pt x="101507" y="13779"/>
                    </a:lnTo>
                    <a:lnTo>
                      <a:pt x="101541" y="13779"/>
                    </a:lnTo>
                    <a:lnTo>
                      <a:pt x="101557" y="13779"/>
                    </a:lnTo>
                    <a:lnTo>
                      <a:pt x="101574" y="13762"/>
                    </a:lnTo>
                    <a:lnTo>
                      <a:pt x="101608" y="13762"/>
                    </a:lnTo>
                    <a:lnTo>
                      <a:pt x="101625" y="13762"/>
                    </a:lnTo>
                    <a:lnTo>
                      <a:pt x="101641" y="13762"/>
                    </a:lnTo>
                    <a:lnTo>
                      <a:pt x="101675" y="13745"/>
                    </a:lnTo>
                    <a:lnTo>
                      <a:pt x="101692" y="13745"/>
                    </a:lnTo>
                    <a:lnTo>
                      <a:pt x="101725" y="13745"/>
                    </a:lnTo>
                    <a:lnTo>
                      <a:pt x="101742" y="13728"/>
                    </a:lnTo>
                    <a:lnTo>
                      <a:pt x="101776" y="13728"/>
                    </a:lnTo>
                    <a:lnTo>
                      <a:pt x="101793" y="13728"/>
                    </a:lnTo>
                    <a:lnTo>
                      <a:pt x="101809" y="13728"/>
                    </a:lnTo>
                    <a:lnTo>
                      <a:pt x="101843" y="13711"/>
                    </a:lnTo>
                    <a:lnTo>
                      <a:pt x="101860" y="13711"/>
                    </a:lnTo>
                    <a:lnTo>
                      <a:pt x="101894" y="13711"/>
                    </a:lnTo>
                    <a:lnTo>
                      <a:pt x="101910" y="13695"/>
                    </a:lnTo>
                    <a:lnTo>
                      <a:pt x="101927" y="13695"/>
                    </a:lnTo>
                    <a:lnTo>
                      <a:pt x="101961" y="13695"/>
                    </a:lnTo>
                    <a:lnTo>
                      <a:pt x="101978" y="13695"/>
                    </a:lnTo>
                    <a:lnTo>
                      <a:pt x="102011" y="13678"/>
                    </a:lnTo>
                    <a:lnTo>
                      <a:pt x="102028" y="13678"/>
                    </a:lnTo>
                    <a:lnTo>
                      <a:pt x="102045" y="13678"/>
                    </a:lnTo>
                    <a:lnTo>
                      <a:pt x="102078" y="13661"/>
                    </a:lnTo>
                    <a:lnTo>
                      <a:pt x="102095" y="13661"/>
                    </a:lnTo>
                    <a:lnTo>
                      <a:pt x="102129" y="13661"/>
                    </a:lnTo>
                    <a:lnTo>
                      <a:pt x="102146" y="13644"/>
                    </a:lnTo>
                    <a:lnTo>
                      <a:pt x="102162" y="13644"/>
                    </a:lnTo>
                    <a:lnTo>
                      <a:pt x="102196" y="13644"/>
                    </a:lnTo>
                    <a:lnTo>
                      <a:pt x="102213" y="13644"/>
                    </a:lnTo>
                    <a:lnTo>
                      <a:pt x="102246" y="13627"/>
                    </a:lnTo>
                    <a:lnTo>
                      <a:pt x="102263" y="13627"/>
                    </a:lnTo>
                    <a:lnTo>
                      <a:pt x="102280" y="13627"/>
                    </a:lnTo>
                    <a:lnTo>
                      <a:pt x="102314" y="13611"/>
                    </a:lnTo>
                    <a:lnTo>
                      <a:pt x="102330" y="13611"/>
                    </a:lnTo>
                    <a:lnTo>
                      <a:pt x="102347" y="13611"/>
                    </a:lnTo>
                    <a:lnTo>
                      <a:pt x="102381" y="13594"/>
                    </a:lnTo>
                    <a:lnTo>
                      <a:pt x="102398" y="13594"/>
                    </a:lnTo>
                    <a:lnTo>
                      <a:pt x="102431" y="13594"/>
                    </a:lnTo>
                    <a:lnTo>
                      <a:pt x="102448" y="13594"/>
                    </a:lnTo>
                    <a:lnTo>
                      <a:pt x="102465" y="13577"/>
                    </a:lnTo>
                    <a:lnTo>
                      <a:pt x="102498" y="13577"/>
                    </a:lnTo>
                    <a:lnTo>
                      <a:pt x="102515" y="13577"/>
                    </a:lnTo>
                    <a:lnTo>
                      <a:pt x="102549" y="13560"/>
                    </a:lnTo>
                    <a:lnTo>
                      <a:pt x="102566" y="13560"/>
                    </a:lnTo>
                    <a:lnTo>
                      <a:pt x="102582" y="13560"/>
                    </a:lnTo>
                    <a:lnTo>
                      <a:pt x="102616" y="13560"/>
                    </a:lnTo>
                    <a:lnTo>
                      <a:pt x="102633" y="13543"/>
                    </a:lnTo>
                    <a:lnTo>
                      <a:pt x="102666" y="13543"/>
                    </a:lnTo>
                    <a:lnTo>
                      <a:pt x="102683" y="13543"/>
                    </a:lnTo>
                    <a:lnTo>
                      <a:pt x="102700" y="13527"/>
                    </a:lnTo>
                    <a:lnTo>
                      <a:pt x="102734" y="13527"/>
                    </a:lnTo>
                    <a:lnTo>
                      <a:pt x="102750" y="13527"/>
                    </a:lnTo>
                    <a:lnTo>
                      <a:pt x="102784" y="13510"/>
                    </a:lnTo>
                    <a:lnTo>
                      <a:pt x="102801" y="13510"/>
                    </a:lnTo>
                    <a:lnTo>
                      <a:pt x="102818" y="13510"/>
                    </a:lnTo>
                    <a:lnTo>
                      <a:pt x="102851" y="13510"/>
                    </a:lnTo>
                    <a:lnTo>
                      <a:pt x="102868" y="13493"/>
                    </a:lnTo>
                    <a:lnTo>
                      <a:pt x="102902" y="13493"/>
                    </a:lnTo>
                    <a:lnTo>
                      <a:pt x="102918" y="13493"/>
                    </a:lnTo>
                    <a:lnTo>
                      <a:pt x="102935" y="13476"/>
                    </a:lnTo>
                    <a:lnTo>
                      <a:pt x="102969" y="13476"/>
                    </a:lnTo>
                    <a:lnTo>
                      <a:pt x="102986" y="13476"/>
                    </a:lnTo>
                    <a:lnTo>
                      <a:pt x="103019" y="13459"/>
                    </a:lnTo>
                    <a:lnTo>
                      <a:pt x="103036" y="13459"/>
                    </a:lnTo>
                    <a:lnTo>
                      <a:pt x="103053" y="13459"/>
                    </a:lnTo>
                    <a:lnTo>
                      <a:pt x="103087" y="13459"/>
                    </a:lnTo>
                    <a:lnTo>
                      <a:pt x="103103" y="13443"/>
                    </a:lnTo>
                    <a:lnTo>
                      <a:pt x="103137" y="13443"/>
                    </a:lnTo>
                    <a:lnTo>
                      <a:pt x="103154" y="13443"/>
                    </a:lnTo>
                    <a:lnTo>
                      <a:pt x="103171" y="13443"/>
                    </a:lnTo>
                    <a:lnTo>
                      <a:pt x="103204" y="13426"/>
                    </a:lnTo>
                    <a:lnTo>
                      <a:pt x="103221" y="13426"/>
                    </a:lnTo>
                    <a:lnTo>
                      <a:pt x="103255" y="13426"/>
                    </a:lnTo>
                    <a:lnTo>
                      <a:pt x="103271" y="13409"/>
                    </a:lnTo>
                    <a:lnTo>
                      <a:pt x="103288" y="13409"/>
                    </a:lnTo>
                    <a:lnTo>
                      <a:pt x="103322" y="13409"/>
                    </a:lnTo>
                    <a:lnTo>
                      <a:pt x="103339" y="13392"/>
                    </a:lnTo>
                    <a:lnTo>
                      <a:pt x="103355" y="13392"/>
                    </a:lnTo>
                    <a:lnTo>
                      <a:pt x="103389" y="13392"/>
                    </a:lnTo>
                    <a:lnTo>
                      <a:pt x="103406" y="13392"/>
                    </a:lnTo>
                    <a:lnTo>
                      <a:pt x="103439" y="13375"/>
                    </a:lnTo>
                    <a:lnTo>
                      <a:pt x="103456" y="13375"/>
                    </a:lnTo>
                    <a:lnTo>
                      <a:pt x="103473" y="13375"/>
                    </a:lnTo>
                    <a:lnTo>
                      <a:pt x="103507" y="13359"/>
                    </a:lnTo>
                    <a:lnTo>
                      <a:pt x="103523" y="13359"/>
                    </a:lnTo>
                    <a:lnTo>
                      <a:pt x="103557" y="13359"/>
                    </a:lnTo>
                    <a:lnTo>
                      <a:pt x="103574" y="13342"/>
                    </a:lnTo>
                    <a:lnTo>
                      <a:pt x="103591" y="13342"/>
                    </a:lnTo>
                    <a:lnTo>
                      <a:pt x="103624" y="13342"/>
                    </a:lnTo>
                    <a:lnTo>
                      <a:pt x="103641" y="13342"/>
                    </a:lnTo>
                    <a:lnTo>
                      <a:pt x="103675" y="13325"/>
                    </a:lnTo>
                    <a:lnTo>
                      <a:pt x="103691" y="13325"/>
                    </a:lnTo>
                    <a:lnTo>
                      <a:pt x="103708" y="13325"/>
                    </a:lnTo>
                    <a:lnTo>
                      <a:pt x="103742" y="13325"/>
                    </a:lnTo>
                    <a:lnTo>
                      <a:pt x="103759" y="13308"/>
                    </a:lnTo>
                    <a:lnTo>
                      <a:pt x="103792" y="13308"/>
                    </a:lnTo>
                    <a:lnTo>
                      <a:pt x="103809" y="13308"/>
                    </a:lnTo>
                    <a:lnTo>
                      <a:pt x="103826" y="13291"/>
                    </a:lnTo>
                    <a:lnTo>
                      <a:pt x="103859" y="13291"/>
                    </a:lnTo>
                    <a:lnTo>
                      <a:pt x="103876" y="13291"/>
                    </a:lnTo>
                    <a:lnTo>
                      <a:pt x="103910" y="13291"/>
                    </a:lnTo>
                    <a:lnTo>
                      <a:pt x="103927" y="13275"/>
                    </a:lnTo>
                    <a:lnTo>
                      <a:pt x="103943" y="13275"/>
                    </a:lnTo>
                    <a:lnTo>
                      <a:pt x="103977" y="13275"/>
                    </a:lnTo>
                    <a:lnTo>
                      <a:pt x="103994" y="13258"/>
                    </a:lnTo>
                    <a:lnTo>
                      <a:pt x="104027" y="13258"/>
                    </a:lnTo>
                    <a:lnTo>
                      <a:pt x="104044" y="13258"/>
                    </a:lnTo>
                    <a:lnTo>
                      <a:pt x="104061" y="13258"/>
                    </a:lnTo>
                    <a:lnTo>
                      <a:pt x="104095" y="13241"/>
                    </a:lnTo>
                    <a:lnTo>
                      <a:pt x="104111" y="13241"/>
                    </a:lnTo>
                    <a:lnTo>
                      <a:pt x="104145" y="13241"/>
                    </a:lnTo>
                    <a:lnTo>
                      <a:pt x="104162" y="13224"/>
                    </a:lnTo>
                    <a:lnTo>
                      <a:pt x="104179" y="13224"/>
                    </a:lnTo>
                    <a:lnTo>
                      <a:pt x="104212" y="13224"/>
                    </a:lnTo>
                    <a:lnTo>
                      <a:pt x="104229" y="13224"/>
                    </a:lnTo>
                    <a:lnTo>
                      <a:pt x="104246" y="13207"/>
                    </a:lnTo>
                    <a:lnTo>
                      <a:pt x="104280" y="13207"/>
                    </a:lnTo>
                    <a:lnTo>
                      <a:pt x="104296" y="13207"/>
                    </a:lnTo>
                    <a:lnTo>
                      <a:pt x="104330" y="13190"/>
                    </a:lnTo>
                    <a:lnTo>
                      <a:pt x="104347" y="13190"/>
                    </a:lnTo>
                    <a:lnTo>
                      <a:pt x="104364" y="13190"/>
                    </a:lnTo>
                    <a:lnTo>
                      <a:pt x="104397" y="13190"/>
                    </a:lnTo>
                    <a:lnTo>
                      <a:pt x="104414" y="13174"/>
                    </a:lnTo>
                    <a:lnTo>
                      <a:pt x="104448" y="13174"/>
                    </a:lnTo>
                    <a:lnTo>
                      <a:pt x="104464" y="13174"/>
                    </a:lnTo>
                    <a:lnTo>
                      <a:pt x="104481" y="13157"/>
                    </a:lnTo>
                    <a:lnTo>
                      <a:pt x="104515" y="13157"/>
                    </a:lnTo>
                    <a:lnTo>
                      <a:pt x="104532" y="13157"/>
                    </a:lnTo>
                    <a:lnTo>
                      <a:pt x="104565" y="13157"/>
                    </a:lnTo>
                    <a:lnTo>
                      <a:pt x="104582" y="13140"/>
                    </a:lnTo>
                    <a:lnTo>
                      <a:pt x="104599" y="13140"/>
                    </a:lnTo>
                    <a:lnTo>
                      <a:pt x="104632" y="13140"/>
                    </a:lnTo>
                    <a:lnTo>
                      <a:pt x="104649" y="13123"/>
                    </a:lnTo>
                    <a:lnTo>
                      <a:pt x="104683" y="13123"/>
                    </a:lnTo>
                    <a:lnTo>
                      <a:pt x="104700" y="13123"/>
                    </a:lnTo>
                    <a:lnTo>
                      <a:pt x="104716" y="13106"/>
                    </a:lnTo>
                    <a:lnTo>
                      <a:pt x="104750" y="13106"/>
                    </a:lnTo>
                    <a:lnTo>
                      <a:pt x="104767" y="13106"/>
                    </a:lnTo>
                    <a:lnTo>
                      <a:pt x="104800" y="13106"/>
                    </a:lnTo>
                    <a:lnTo>
                      <a:pt x="104817" y="13090"/>
                    </a:lnTo>
                    <a:lnTo>
                      <a:pt x="104834" y="13090"/>
                    </a:lnTo>
                    <a:lnTo>
                      <a:pt x="104868" y="13090"/>
                    </a:lnTo>
                    <a:lnTo>
                      <a:pt x="104884" y="13090"/>
                    </a:lnTo>
                    <a:lnTo>
                      <a:pt x="104918" y="13073"/>
                    </a:lnTo>
                    <a:lnTo>
                      <a:pt x="104935" y="13073"/>
                    </a:lnTo>
                    <a:lnTo>
                      <a:pt x="104952" y="13073"/>
                    </a:lnTo>
                    <a:lnTo>
                      <a:pt x="104985" y="13056"/>
                    </a:lnTo>
                    <a:lnTo>
                      <a:pt x="105002" y="13056"/>
                    </a:lnTo>
                    <a:lnTo>
                      <a:pt x="105036" y="13056"/>
                    </a:lnTo>
                    <a:lnTo>
                      <a:pt x="105052" y="13039"/>
                    </a:lnTo>
                    <a:lnTo>
                      <a:pt x="105069" y="13039"/>
                    </a:lnTo>
                    <a:lnTo>
                      <a:pt x="105103" y="13039"/>
                    </a:lnTo>
                    <a:lnTo>
                      <a:pt x="105120" y="13039"/>
                    </a:lnTo>
                    <a:lnTo>
                      <a:pt x="105136" y="13022"/>
                    </a:lnTo>
                    <a:lnTo>
                      <a:pt x="105170" y="13022"/>
                    </a:lnTo>
                    <a:lnTo>
                      <a:pt x="105187" y="13022"/>
                    </a:lnTo>
                    <a:lnTo>
                      <a:pt x="105220" y="13022"/>
                    </a:lnTo>
                    <a:lnTo>
                      <a:pt x="105237" y="13006"/>
                    </a:lnTo>
                    <a:lnTo>
                      <a:pt x="105254" y="13006"/>
                    </a:lnTo>
                    <a:lnTo>
                      <a:pt x="105288" y="13006"/>
                    </a:lnTo>
                    <a:lnTo>
                      <a:pt x="105305" y="12989"/>
                    </a:lnTo>
                    <a:lnTo>
                      <a:pt x="105338" y="12989"/>
                    </a:lnTo>
                    <a:lnTo>
                      <a:pt x="105355" y="12989"/>
                    </a:lnTo>
                    <a:lnTo>
                      <a:pt x="105372" y="12989"/>
                    </a:lnTo>
                    <a:lnTo>
                      <a:pt x="105405" y="12972"/>
                    </a:lnTo>
                    <a:lnTo>
                      <a:pt x="105422" y="12972"/>
                    </a:lnTo>
                    <a:lnTo>
                      <a:pt x="105456" y="12972"/>
                    </a:lnTo>
                    <a:lnTo>
                      <a:pt x="105473" y="12972"/>
                    </a:lnTo>
                    <a:lnTo>
                      <a:pt x="105489" y="12955"/>
                    </a:lnTo>
                    <a:lnTo>
                      <a:pt x="105523" y="12955"/>
                    </a:lnTo>
                    <a:lnTo>
                      <a:pt x="105540" y="12955"/>
                    </a:lnTo>
                    <a:lnTo>
                      <a:pt x="105573" y="12938"/>
                    </a:lnTo>
                    <a:lnTo>
                      <a:pt x="105590" y="12938"/>
                    </a:lnTo>
                    <a:lnTo>
                      <a:pt x="105607" y="12938"/>
                    </a:lnTo>
                    <a:lnTo>
                      <a:pt x="105641" y="12922"/>
                    </a:lnTo>
                    <a:lnTo>
                      <a:pt x="105657" y="12922"/>
                    </a:lnTo>
                    <a:lnTo>
                      <a:pt x="105691" y="12922"/>
                    </a:lnTo>
                    <a:lnTo>
                      <a:pt x="105708" y="12922"/>
                    </a:lnTo>
                    <a:lnTo>
                      <a:pt x="105725" y="12905"/>
                    </a:lnTo>
                    <a:lnTo>
                      <a:pt x="105758" y="12905"/>
                    </a:lnTo>
                    <a:lnTo>
                      <a:pt x="105775" y="12905"/>
                    </a:lnTo>
                    <a:lnTo>
                      <a:pt x="105792" y="12905"/>
                    </a:lnTo>
                    <a:lnTo>
                      <a:pt x="105825" y="12888"/>
                    </a:lnTo>
                    <a:lnTo>
                      <a:pt x="105842" y="12888"/>
                    </a:lnTo>
                    <a:lnTo>
                      <a:pt x="105876" y="12888"/>
                    </a:lnTo>
                    <a:lnTo>
                      <a:pt x="105893" y="12888"/>
                    </a:lnTo>
                    <a:lnTo>
                      <a:pt x="105926" y="12871"/>
                    </a:lnTo>
                    <a:lnTo>
                      <a:pt x="105943" y="12871"/>
                    </a:lnTo>
                    <a:lnTo>
                      <a:pt x="105960" y="12871"/>
                    </a:lnTo>
                    <a:lnTo>
                      <a:pt x="105993" y="12854"/>
                    </a:lnTo>
                    <a:lnTo>
                      <a:pt x="106010" y="12854"/>
                    </a:lnTo>
                    <a:lnTo>
                      <a:pt x="106027" y="12854"/>
                    </a:lnTo>
                    <a:lnTo>
                      <a:pt x="106061" y="12854"/>
                    </a:lnTo>
                    <a:lnTo>
                      <a:pt x="106077" y="12838"/>
                    </a:lnTo>
                    <a:lnTo>
                      <a:pt x="106111" y="12838"/>
                    </a:lnTo>
                    <a:lnTo>
                      <a:pt x="106128" y="12838"/>
                    </a:lnTo>
                    <a:lnTo>
                      <a:pt x="106161" y="12821"/>
                    </a:lnTo>
                    <a:lnTo>
                      <a:pt x="106178" y="12821"/>
                    </a:lnTo>
                    <a:lnTo>
                      <a:pt x="106195" y="12821"/>
                    </a:lnTo>
                    <a:lnTo>
                      <a:pt x="106229" y="12821"/>
                    </a:lnTo>
                    <a:lnTo>
                      <a:pt x="106245" y="12804"/>
                    </a:lnTo>
                    <a:lnTo>
                      <a:pt x="106262" y="12804"/>
                    </a:lnTo>
                    <a:lnTo>
                      <a:pt x="106296" y="12804"/>
                    </a:lnTo>
                    <a:lnTo>
                      <a:pt x="106313" y="12787"/>
                    </a:lnTo>
                    <a:lnTo>
                      <a:pt x="106346" y="12787"/>
                    </a:lnTo>
                    <a:lnTo>
                      <a:pt x="106363" y="12787"/>
                    </a:lnTo>
                    <a:lnTo>
                      <a:pt x="106380" y="12787"/>
                    </a:lnTo>
                    <a:lnTo>
                      <a:pt x="106413" y="12770"/>
                    </a:lnTo>
                    <a:lnTo>
                      <a:pt x="106430" y="12770"/>
                    </a:lnTo>
                    <a:lnTo>
                      <a:pt x="106464" y="12770"/>
                    </a:lnTo>
                    <a:lnTo>
                      <a:pt x="106481" y="12770"/>
                    </a:lnTo>
                    <a:lnTo>
                      <a:pt x="106498" y="12754"/>
                    </a:lnTo>
                    <a:lnTo>
                      <a:pt x="106531" y="12754"/>
                    </a:lnTo>
                    <a:lnTo>
                      <a:pt x="106548" y="12754"/>
                    </a:lnTo>
                    <a:lnTo>
                      <a:pt x="106582" y="12737"/>
                    </a:lnTo>
                    <a:lnTo>
                      <a:pt x="106598" y="12737"/>
                    </a:lnTo>
                    <a:lnTo>
                      <a:pt x="106615" y="12737"/>
                    </a:lnTo>
                    <a:lnTo>
                      <a:pt x="106649" y="12737"/>
                    </a:lnTo>
                    <a:lnTo>
                      <a:pt x="106666" y="12720"/>
                    </a:lnTo>
                    <a:lnTo>
                      <a:pt x="106682" y="12720"/>
                    </a:lnTo>
                    <a:lnTo>
                      <a:pt x="106716" y="12720"/>
                    </a:lnTo>
                    <a:lnTo>
                      <a:pt x="106733" y="12720"/>
                    </a:lnTo>
                    <a:lnTo>
                      <a:pt x="106766" y="12703"/>
                    </a:lnTo>
                    <a:lnTo>
                      <a:pt x="106783" y="12703"/>
                    </a:lnTo>
                    <a:lnTo>
                      <a:pt x="106817" y="12703"/>
                    </a:lnTo>
                    <a:lnTo>
                      <a:pt x="106834" y="12686"/>
                    </a:lnTo>
                    <a:lnTo>
                      <a:pt x="106850" y="12686"/>
                    </a:lnTo>
                    <a:lnTo>
                      <a:pt x="106884" y="12686"/>
                    </a:lnTo>
                    <a:lnTo>
                      <a:pt x="106901" y="12686"/>
                    </a:lnTo>
                    <a:lnTo>
                      <a:pt x="106934" y="12670"/>
                    </a:lnTo>
                    <a:lnTo>
                      <a:pt x="106951" y="12670"/>
                    </a:lnTo>
                    <a:lnTo>
                      <a:pt x="106968" y="12670"/>
                    </a:lnTo>
                    <a:lnTo>
                      <a:pt x="107002" y="12670"/>
                    </a:lnTo>
                    <a:lnTo>
                      <a:pt x="107018" y="12653"/>
                    </a:lnTo>
                    <a:lnTo>
                      <a:pt x="107052" y="12653"/>
                    </a:lnTo>
                    <a:lnTo>
                      <a:pt x="107069" y="12653"/>
                    </a:lnTo>
                    <a:lnTo>
                      <a:pt x="107086" y="12636"/>
                    </a:lnTo>
                    <a:lnTo>
                      <a:pt x="107119" y="12636"/>
                    </a:lnTo>
                    <a:lnTo>
                      <a:pt x="107136" y="12636"/>
                    </a:lnTo>
                    <a:lnTo>
                      <a:pt x="107153" y="12619"/>
                    </a:lnTo>
                    <a:lnTo>
                      <a:pt x="107186" y="12619"/>
                    </a:lnTo>
                    <a:lnTo>
                      <a:pt x="107203" y="12619"/>
                    </a:lnTo>
                    <a:lnTo>
                      <a:pt x="107237" y="12619"/>
                    </a:lnTo>
                    <a:lnTo>
                      <a:pt x="107254" y="12619"/>
                    </a:lnTo>
                    <a:lnTo>
                      <a:pt x="107270" y="12602"/>
                    </a:lnTo>
                    <a:lnTo>
                      <a:pt x="107304" y="12602"/>
                    </a:lnTo>
                    <a:lnTo>
                      <a:pt x="107321" y="12602"/>
                    </a:lnTo>
                    <a:lnTo>
                      <a:pt x="107354" y="12586"/>
                    </a:lnTo>
                    <a:lnTo>
                      <a:pt x="107371" y="12586"/>
                    </a:lnTo>
                    <a:lnTo>
                      <a:pt x="107388" y="12586"/>
                    </a:lnTo>
                    <a:lnTo>
                      <a:pt x="107422" y="12586"/>
                    </a:lnTo>
                    <a:lnTo>
                      <a:pt x="107438" y="12569"/>
                    </a:lnTo>
                    <a:lnTo>
                      <a:pt x="107472" y="12569"/>
                    </a:lnTo>
                    <a:lnTo>
                      <a:pt x="107489" y="12569"/>
                    </a:lnTo>
                    <a:lnTo>
                      <a:pt x="107506" y="12569"/>
                    </a:lnTo>
                    <a:lnTo>
                      <a:pt x="107539" y="12552"/>
                    </a:lnTo>
                    <a:lnTo>
                      <a:pt x="107556" y="12552"/>
                    </a:lnTo>
                    <a:lnTo>
                      <a:pt x="107590" y="12552"/>
                    </a:lnTo>
                    <a:lnTo>
                      <a:pt x="107607" y="12535"/>
                    </a:lnTo>
                    <a:lnTo>
                      <a:pt x="107623" y="12535"/>
                    </a:lnTo>
                    <a:lnTo>
                      <a:pt x="107657" y="12535"/>
                    </a:lnTo>
                    <a:lnTo>
                      <a:pt x="107674" y="12535"/>
                    </a:lnTo>
                    <a:lnTo>
                      <a:pt x="107707" y="12518"/>
                    </a:lnTo>
                    <a:lnTo>
                      <a:pt x="107724" y="12518"/>
                    </a:lnTo>
                    <a:lnTo>
                      <a:pt x="107741" y="12518"/>
                    </a:lnTo>
                    <a:lnTo>
                      <a:pt x="107775" y="12502"/>
                    </a:lnTo>
                    <a:lnTo>
                      <a:pt x="107791" y="12502"/>
                    </a:lnTo>
                    <a:lnTo>
                      <a:pt x="107825" y="12502"/>
                    </a:lnTo>
                    <a:lnTo>
                      <a:pt x="107842" y="12502"/>
                    </a:lnTo>
                    <a:lnTo>
                      <a:pt x="107859" y="12485"/>
                    </a:lnTo>
                    <a:lnTo>
                      <a:pt x="107892" y="12485"/>
                    </a:lnTo>
                    <a:lnTo>
                      <a:pt x="107909" y="12485"/>
                    </a:lnTo>
                    <a:lnTo>
                      <a:pt x="107943" y="12485"/>
                    </a:lnTo>
                    <a:lnTo>
                      <a:pt x="107959" y="12468"/>
                    </a:lnTo>
                    <a:lnTo>
                      <a:pt x="107976" y="12468"/>
                    </a:lnTo>
                    <a:lnTo>
                      <a:pt x="108010" y="12468"/>
                    </a:lnTo>
                    <a:lnTo>
                      <a:pt x="108027" y="12468"/>
                    </a:lnTo>
                    <a:lnTo>
                      <a:pt x="108060" y="12451"/>
                    </a:lnTo>
                    <a:lnTo>
                      <a:pt x="108077" y="12451"/>
                    </a:lnTo>
                    <a:lnTo>
                      <a:pt x="108094" y="12451"/>
                    </a:lnTo>
                    <a:lnTo>
                      <a:pt x="108127" y="12434"/>
                    </a:lnTo>
                    <a:lnTo>
                      <a:pt x="108144" y="12434"/>
                    </a:lnTo>
                    <a:lnTo>
                      <a:pt x="108178" y="12434"/>
                    </a:lnTo>
                    <a:lnTo>
                      <a:pt x="108195" y="12434"/>
                    </a:lnTo>
                    <a:lnTo>
                      <a:pt x="108211" y="12418"/>
                    </a:lnTo>
                    <a:lnTo>
                      <a:pt x="108245" y="12418"/>
                    </a:lnTo>
                    <a:lnTo>
                      <a:pt x="108262" y="12418"/>
                    </a:lnTo>
                    <a:lnTo>
                      <a:pt x="108279" y="12418"/>
                    </a:lnTo>
                    <a:lnTo>
                      <a:pt x="108312" y="12401"/>
                    </a:lnTo>
                    <a:lnTo>
                      <a:pt x="108329" y="12401"/>
                    </a:lnTo>
                    <a:lnTo>
                      <a:pt x="108363" y="12401"/>
                    </a:lnTo>
                    <a:lnTo>
                      <a:pt x="108379" y="12384"/>
                    </a:lnTo>
                    <a:lnTo>
                      <a:pt x="108396" y="12384"/>
                    </a:lnTo>
                    <a:lnTo>
                      <a:pt x="108430" y="12384"/>
                    </a:lnTo>
                    <a:lnTo>
                      <a:pt x="108447" y="12384"/>
                    </a:lnTo>
                    <a:lnTo>
                      <a:pt x="108480" y="12367"/>
                    </a:lnTo>
                    <a:lnTo>
                      <a:pt x="108497" y="12367"/>
                    </a:lnTo>
                    <a:lnTo>
                      <a:pt x="108514" y="12367"/>
                    </a:lnTo>
                    <a:lnTo>
                      <a:pt x="108547" y="12367"/>
                    </a:lnTo>
                    <a:lnTo>
                      <a:pt x="108564" y="12350"/>
                    </a:lnTo>
                    <a:lnTo>
                      <a:pt x="108598" y="12350"/>
                    </a:lnTo>
                    <a:lnTo>
                      <a:pt x="108615" y="12350"/>
                    </a:lnTo>
                    <a:lnTo>
                      <a:pt x="108631" y="12350"/>
                    </a:lnTo>
                    <a:lnTo>
                      <a:pt x="108665" y="12334"/>
                    </a:lnTo>
                    <a:lnTo>
                      <a:pt x="108682" y="12334"/>
                    </a:lnTo>
                    <a:lnTo>
                      <a:pt x="108716" y="12334"/>
                    </a:lnTo>
                    <a:lnTo>
                      <a:pt x="108732" y="12334"/>
                    </a:lnTo>
                    <a:lnTo>
                      <a:pt x="108749" y="12317"/>
                    </a:lnTo>
                    <a:lnTo>
                      <a:pt x="108783" y="12317"/>
                    </a:lnTo>
                    <a:lnTo>
                      <a:pt x="108800" y="12317"/>
                    </a:lnTo>
                    <a:lnTo>
                      <a:pt x="108833" y="12300"/>
                    </a:lnTo>
                    <a:lnTo>
                      <a:pt x="108850" y="12300"/>
                    </a:lnTo>
                    <a:lnTo>
                      <a:pt x="108867" y="12300"/>
                    </a:lnTo>
                    <a:lnTo>
                      <a:pt x="108900" y="12300"/>
                    </a:lnTo>
                    <a:lnTo>
                      <a:pt x="108917" y="12283"/>
                    </a:lnTo>
                    <a:lnTo>
                      <a:pt x="108951" y="12283"/>
                    </a:lnTo>
                    <a:lnTo>
                      <a:pt x="108968" y="12283"/>
                    </a:lnTo>
                    <a:lnTo>
                      <a:pt x="108984" y="12266"/>
                    </a:lnTo>
                    <a:lnTo>
                      <a:pt x="109018" y="12266"/>
                    </a:lnTo>
                    <a:lnTo>
                      <a:pt x="109035" y="12266"/>
                    </a:lnTo>
                    <a:lnTo>
                      <a:pt x="109068" y="12266"/>
                    </a:lnTo>
                    <a:lnTo>
                      <a:pt x="109085" y="12266"/>
                    </a:lnTo>
                    <a:lnTo>
                      <a:pt x="109102" y="12250"/>
                    </a:lnTo>
                    <a:lnTo>
                      <a:pt x="109136" y="12250"/>
                    </a:lnTo>
                    <a:lnTo>
                      <a:pt x="109152" y="12250"/>
                    </a:lnTo>
                    <a:lnTo>
                      <a:pt x="109169" y="12233"/>
                    </a:lnTo>
                    <a:lnTo>
                      <a:pt x="109203" y="12233"/>
                    </a:lnTo>
                    <a:lnTo>
                      <a:pt x="109220" y="12233"/>
                    </a:lnTo>
                    <a:lnTo>
                      <a:pt x="109253" y="12233"/>
                    </a:lnTo>
                    <a:lnTo>
                      <a:pt x="109270" y="12216"/>
                    </a:lnTo>
                    <a:lnTo>
                      <a:pt x="109287" y="12216"/>
                    </a:lnTo>
                    <a:lnTo>
                      <a:pt x="109320" y="12216"/>
                    </a:lnTo>
                    <a:lnTo>
                      <a:pt x="109337" y="12199"/>
                    </a:lnTo>
                    <a:lnTo>
                      <a:pt x="109371" y="12199"/>
                    </a:lnTo>
                    <a:lnTo>
                      <a:pt x="109388" y="12199"/>
                    </a:lnTo>
                    <a:lnTo>
                      <a:pt x="109404" y="12199"/>
                    </a:lnTo>
                    <a:lnTo>
                      <a:pt x="109438" y="12199"/>
                    </a:lnTo>
                    <a:lnTo>
                      <a:pt x="109455" y="12182"/>
                    </a:lnTo>
                    <a:lnTo>
                      <a:pt x="109488" y="12182"/>
                    </a:lnTo>
                    <a:lnTo>
                      <a:pt x="109505" y="12182"/>
                    </a:lnTo>
                    <a:lnTo>
                      <a:pt x="109522" y="12166"/>
                    </a:lnTo>
                    <a:lnTo>
                      <a:pt x="109556" y="12166"/>
                    </a:lnTo>
                    <a:lnTo>
                      <a:pt x="109572" y="12166"/>
                    </a:lnTo>
                    <a:lnTo>
                      <a:pt x="109606" y="12166"/>
                    </a:lnTo>
                    <a:lnTo>
                      <a:pt x="109623" y="12149"/>
                    </a:lnTo>
                    <a:lnTo>
                      <a:pt x="109640" y="12149"/>
                    </a:lnTo>
                    <a:lnTo>
                      <a:pt x="109673" y="12149"/>
                    </a:lnTo>
                    <a:lnTo>
                      <a:pt x="109690" y="12149"/>
                    </a:lnTo>
                    <a:lnTo>
                      <a:pt x="109724" y="12132"/>
                    </a:lnTo>
                    <a:lnTo>
                      <a:pt x="109740" y="12132"/>
                    </a:lnTo>
                    <a:lnTo>
                      <a:pt x="109757" y="12132"/>
                    </a:lnTo>
                    <a:lnTo>
                      <a:pt x="109791" y="12132"/>
                    </a:lnTo>
                    <a:lnTo>
                      <a:pt x="109808" y="12115"/>
                    </a:lnTo>
                    <a:lnTo>
                      <a:pt x="109841" y="12115"/>
                    </a:lnTo>
                    <a:lnTo>
                      <a:pt x="109858" y="12115"/>
                    </a:lnTo>
                    <a:lnTo>
                      <a:pt x="109875" y="12115"/>
                    </a:lnTo>
                    <a:lnTo>
                      <a:pt x="109909" y="12098"/>
                    </a:lnTo>
                    <a:lnTo>
                      <a:pt x="109925" y="12098"/>
                    </a:lnTo>
                    <a:lnTo>
                      <a:pt x="109942" y="12098"/>
                    </a:lnTo>
                    <a:lnTo>
                      <a:pt x="109976" y="12081"/>
                    </a:lnTo>
                    <a:lnTo>
                      <a:pt x="109993" y="12081"/>
                    </a:lnTo>
                    <a:lnTo>
                      <a:pt x="110026" y="12081"/>
                    </a:lnTo>
                    <a:lnTo>
                      <a:pt x="110043" y="12081"/>
                    </a:lnTo>
                    <a:lnTo>
                      <a:pt x="110060" y="12065"/>
                    </a:lnTo>
                    <a:lnTo>
                      <a:pt x="110093" y="12065"/>
                    </a:lnTo>
                    <a:lnTo>
                      <a:pt x="110110" y="12065"/>
                    </a:lnTo>
                    <a:lnTo>
                      <a:pt x="110144" y="12065"/>
                    </a:lnTo>
                    <a:lnTo>
                      <a:pt x="110161" y="12048"/>
                    </a:lnTo>
                    <a:lnTo>
                      <a:pt x="110177" y="12048"/>
                    </a:lnTo>
                    <a:lnTo>
                      <a:pt x="110211" y="12048"/>
                    </a:lnTo>
                    <a:lnTo>
                      <a:pt x="110228" y="12048"/>
                    </a:lnTo>
                    <a:lnTo>
                      <a:pt x="110261" y="12031"/>
                    </a:lnTo>
                    <a:lnTo>
                      <a:pt x="110278" y="12031"/>
                    </a:lnTo>
                    <a:lnTo>
                      <a:pt x="110295" y="12031"/>
                    </a:lnTo>
                    <a:lnTo>
                      <a:pt x="110329" y="12031"/>
                    </a:lnTo>
                    <a:lnTo>
                      <a:pt x="110345" y="12014"/>
                    </a:lnTo>
                    <a:lnTo>
                      <a:pt x="110379" y="12014"/>
                    </a:lnTo>
                    <a:lnTo>
                      <a:pt x="110396" y="12014"/>
                    </a:lnTo>
                    <a:lnTo>
                      <a:pt x="110413" y="12014"/>
                    </a:lnTo>
                    <a:lnTo>
                      <a:pt x="110446" y="11997"/>
                    </a:lnTo>
                    <a:lnTo>
                      <a:pt x="110463" y="11997"/>
                    </a:lnTo>
                    <a:lnTo>
                      <a:pt x="110497" y="11997"/>
                    </a:lnTo>
                    <a:lnTo>
                      <a:pt x="110513" y="11981"/>
                    </a:lnTo>
                    <a:lnTo>
                      <a:pt x="110530" y="11981"/>
                    </a:lnTo>
                    <a:lnTo>
                      <a:pt x="110564" y="11981"/>
                    </a:lnTo>
                    <a:lnTo>
                      <a:pt x="110581" y="11981"/>
                    </a:lnTo>
                    <a:lnTo>
                      <a:pt x="110597" y="11964"/>
                    </a:lnTo>
                    <a:lnTo>
                      <a:pt x="110631" y="11964"/>
                    </a:lnTo>
                    <a:lnTo>
                      <a:pt x="110648" y="11964"/>
                    </a:lnTo>
                    <a:lnTo>
                      <a:pt x="110681" y="11964"/>
                    </a:lnTo>
                    <a:lnTo>
                      <a:pt x="110698" y="11947"/>
                    </a:lnTo>
                    <a:lnTo>
                      <a:pt x="110732" y="11947"/>
                    </a:lnTo>
                    <a:lnTo>
                      <a:pt x="110749" y="11947"/>
                    </a:lnTo>
                    <a:lnTo>
                      <a:pt x="110765" y="11947"/>
                    </a:lnTo>
                    <a:lnTo>
                      <a:pt x="110799" y="11930"/>
                    </a:lnTo>
                    <a:lnTo>
                      <a:pt x="110816" y="11930"/>
                    </a:lnTo>
                    <a:lnTo>
                      <a:pt x="110833" y="11930"/>
                    </a:lnTo>
                    <a:lnTo>
                      <a:pt x="110866" y="11930"/>
                    </a:lnTo>
                    <a:lnTo>
                      <a:pt x="110883" y="11913"/>
                    </a:lnTo>
                    <a:lnTo>
                      <a:pt x="110917" y="11913"/>
                    </a:lnTo>
                    <a:lnTo>
                      <a:pt x="110933" y="11913"/>
                    </a:lnTo>
                    <a:lnTo>
                      <a:pt x="110967" y="11913"/>
                    </a:lnTo>
                    <a:lnTo>
                      <a:pt x="110984" y="11897"/>
                    </a:lnTo>
                    <a:lnTo>
                      <a:pt x="111001" y="11897"/>
                    </a:lnTo>
                    <a:lnTo>
                      <a:pt x="111034" y="11897"/>
                    </a:lnTo>
                    <a:lnTo>
                      <a:pt x="111051" y="11897"/>
                    </a:lnTo>
                    <a:lnTo>
                      <a:pt x="111068" y="11880"/>
                    </a:lnTo>
                    <a:lnTo>
                      <a:pt x="111102" y="11880"/>
                    </a:lnTo>
                    <a:lnTo>
                      <a:pt x="111118" y="11880"/>
                    </a:lnTo>
                    <a:lnTo>
                      <a:pt x="111152" y="11880"/>
                    </a:lnTo>
                    <a:lnTo>
                      <a:pt x="111169" y="11863"/>
                    </a:lnTo>
                    <a:lnTo>
                      <a:pt x="111186" y="11863"/>
                    </a:lnTo>
                    <a:lnTo>
                      <a:pt x="111219" y="11863"/>
                    </a:lnTo>
                    <a:lnTo>
                      <a:pt x="111236" y="11846"/>
                    </a:lnTo>
                    <a:lnTo>
                      <a:pt x="111270" y="11846"/>
                    </a:lnTo>
                    <a:lnTo>
                      <a:pt x="111286" y="11846"/>
                    </a:lnTo>
                    <a:lnTo>
                      <a:pt x="111303" y="11846"/>
                    </a:lnTo>
                    <a:lnTo>
                      <a:pt x="111337" y="11829"/>
                    </a:lnTo>
                    <a:lnTo>
                      <a:pt x="111354" y="11829"/>
                    </a:lnTo>
                    <a:lnTo>
                      <a:pt x="111387" y="11829"/>
                    </a:lnTo>
                    <a:lnTo>
                      <a:pt x="111404" y="11829"/>
                    </a:lnTo>
                    <a:lnTo>
                      <a:pt x="111421" y="11813"/>
                    </a:lnTo>
                    <a:lnTo>
                      <a:pt x="111454" y="11813"/>
                    </a:lnTo>
                    <a:lnTo>
                      <a:pt x="111471" y="11813"/>
                    </a:lnTo>
                    <a:lnTo>
                      <a:pt x="111505" y="11813"/>
                    </a:lnTo>
                    <a:lnTo>
                      <a:pt x="111522" y="11796"/>
                    </a:lnTo>
                    <a:lnTo>
                      <a:pt x="111538" y="11796"/>
                    </a:lnTo>
                    <a:lnTo>
                      <a:pt x="111572" y="11796"/>
                    </a:lnTo>
                    <a:lnTo>
                      <a:pt x="111589" y="11796"/>
                    </a:lnTo>
                    <a:lnTo>
                      <a:pt x="111622" y="11779"/>
                    </a:lnTo>
                    <a:lnTo>
                      <a:pt x="111639" y="11779"/>
                    </a:lnTo>
                    <a:lnTo>
                      <a:pt x="111656" y="11779"/>
                    </a:lnTo>
                    <a:lnTo>
                      <a:pt x="111690" y="11779"/>
                    </a:lnTo>
                    <a:lnTo>
                      <a:pt x="111706" y="11762"/>
                    </a:lnTo>
                    <a:lnTo>
                      <a:pt x="111740" y="11762"/>
                    </a:lnTo>
                    <a:lnTo>
                      <a:pt x="111757" y="11762"/>
                    </a:lnTo>
                    <a:lnTo>
                      <a:pt x="111774" y="11762"/>
                    </a:lnTo>
                    <a:lnTo>
                      <a:pt x="111807" y="11745"/>
                    </a:lnTo>
                    <a:lnTo>
                      <a:pt x="111824" y="11745"/>
                    </a:lnTo>
                    <a:lnTo>
                      <a:pt x="111858" y="11745"/>
                    </a:lnTo>
                    <a:lnTo>
                      <a:pt x="111874" y="11745"/>
                    </a:lnTo>
                    <a:lnTo>
                      <a:pt x="111891" y="11729"/>
                    </a:lnTo>
                    <a:lnTo>
                      <a:pt x="111925" y="11729"/>
                    </a:lnTo>
                    <a:lnTo>
                      <a:pt x="111942" y="11729"/>
                    </a:lnTo>
                    <a:lnTo>
                      <a:pt x="111958" y="11729"/>
                    </a:lnTo>
                    <a:lnTo>
                      <a:pt x="111992" y="11712"/>
                    </a:lnTo>
                    <a:lnTo>
                      <a:pt x="112009" y="11712"/>
                    </a:lnTo>
                    <a:lnTo>
                      <a:pt x="112042" y="11712"/>
                    </a:lnTo>
                    <a:lnTo>
                      <a:pt x="112059" y="11712"/>
                    </a:lnTo>
                    <a:lnTo>
                      <a:pt x="112076" y="11695"/>
                    </a:lnTo>
                    <a:lnTo>
                      <a:pt x="112110" y="11695"/>
                    </a:lnTo>
                    <a:lnTo>
                      <a:pt x="112127" y="11695"/>
                    </a:lnTo>
                    <a:lnTo>
                      <a:pt x="112160" y="11695"/>
                    </a:lnTo>
                    <a:lnTo>
                      <a:pt x="112177" y="11678"/>
                    </a:lnTo>
                    <a:lnTo>
                      <a:pt x="112194" y="11678"/>
                    </a:lnTo>
                    <a:lnTo>
                      <a:pt x="112227" y="11678"/>
                    </a:lnTo>
                    <a:lnTo>
                      <a:pt x="112244" y="11661"/>
                    </a:lnTo>
                    <a:lnTo>
                      <a:pt x="112278" y="11661"/>
                    </a:lnTo>
                    <a:lnTo>
                      <a:pt x="112295" y="11661"/>
                    </a:lnTo>
                    <a:lnTo>
                      <a:pt x="112311" y="11661"/>
                    </a:lnTo>
                    <a:lnTo>
                      <a:pt x="112345" y="11645"/>
                    </a:lnTo>
                    <a:lnTo>
                      <a:pt x="112362" y="11645"/>
                    </a:lnTo>
                    <a:lnTo>
                      <a:pt x="112395" y="11645"/>
                    </a:lnTo>
                    <a:lnTo>
                      <a:pt x="112412" y="11645"/>
                    </a:lnTo>
                    <a:lnTo>
                      <a:pt x="112429" y="11628"/>
                    </a:lnTo>
                    <a:lnTo>
                      <a:pt x="112463" y="11628"/>
                    </a:lnTo>
                    <a:lnTo>
                      <a:pt x="112479" y="11628"/>
                    </a:lnTo>
                    <a:lnTo>
                      <a:pt x="112513" y="11628"/>
                    </a:lnTo>
                    <a:lnTo>
                      <a:pt x="112530" y="11611"/>
                    </a:lnTo>
                    <a:lnTo>
                      <a:pt x="112547" y="11611"/>
                    </a:lnTo>
                    <a:lnTo>
                      <a:pt x="112580" y="11611"/>
                    </a:lnTo>
                    <a:lnTo>
                      <a:pt x="112597" y="11611"/>
                    </a:lnTo>
                    <a:lnTo>
                      <a:pt x="112631" y="11594"/>
                    </a:lnTo>
                    <a:lnTo>
                      <a:pt x="112647" y="11594"/>
                    </a:lnTo>
                    <a:lnTo>
                      <a:pt x="112664" y="11594"/>
                    </a:lnTo>
                    <a:lnTo>
                      <a:pt x="112698" y="11594"/>
                    </a:lnTo>
                    <a:lnTo>
                      <a:pt x="112715" y="11577"/>
                    </a:lnTo>
                    <a:lnTo>
                      <a:pt x="112748" y="11577"/>
                    </a:lnTo>
                    <a:lnTo>
                      <a:pt x="112765" y="11577"/>
                    </a:lnTo>
                    <a:lnTo>
                      <a:pt x="112782" y="11577"/>
                    </a:lnTo>
                    <a:lnTo>
                      <a:pt x="112815" y="11561"/>
                    </a:lnTo>
                    <a:lnTo>
                      <a:pt x="112832" y="11561"/>
                    </a:lnTo>
                    <a:lnTo>
                      <a:pt x="112849" y="11561"/>
                    </a:lnTo>
                    <a:lnTo>
                      <a:pt x="112883" y="11561"/>
                    </a:lnTo>
                    <a:lnTo>
                      <a:pt x="112899" y="11544"/>
                    </a:lnTo>
                    <a:lnTo>
                      <a:pt x="112933" y="11544"/>
                    </a:lnTo>
                    <a:lnTo>
                      <a:pt x="112950" y="11544"/>
                    </a:lnTo>
                    <a:lnTo>
                      <a:pt x="112983" y="11544"/>
                    </a:lnTo>
                    <a:lnTo>
                      <a:pt x="113000" y="11527"/>
                    </a:lnTo>
                    <a:lnTo>
                      <a:pt x="113017" y="11527"/>
                    </a:lnTo>
                    <a:lnTo>
                      <a:pt x="113051" y="11527"/>
                    </a:lnTo>
                    <a:lnTo>
                      <a:pt x="113067" y="11527"/>
                    </a:lnTo>
                    <a:lnTo>
                      <a:pt x="113084" y="11510"/>
                    </a:lnTo>
                    <a:lnTo>
                      <a:pt x="113118" y="11510"/>
                    </a:lnTo>
                    <a:lnTo>
                      <a:pt x="113135" y="11510"/>
                    </a:lnTo>
                    <a:lnTo>
                      <a:pt x="113168" y="11510"/>
                    </a:lnTo>
                    <a:lnTo>
                      <a:pt x="113185" y="11493"/>
                    </a:lnTo>
                    <a:lnTo>
                      <a:pt x="113202" y="11493"/>
                    </a:lnTo>
                    <a:lnTo>
                      <a:pt x="113236" y="11493"/>
                    </a:lnTo>
                    <a:lnTo>
                      <a:pt x="113252" y="11493"/>
                    </a:lnTo>
                    <a:lnTo>
                      <a:pt x="113286" y="11477"/>
                    </a:lnTo>
                    <a:lnTo>
                      <a:pt x="113303" y="11477"/>
                    </a:lnTo>
                    <a:lnTo>
                      <a:pt x="113320" y="11477"/>
                    </a:lnTo>
                    <a:lnTo>
                      <a:pt x="113353" y="11477"/>
                    </a:lnTo>
                    <a:lnTo>
                      <a:pt x="113370" y="11460"/>
                    </a:lnTo>
                    <a:lnTo>
                      <a:pt x="113404" y="11460"/>
                    </a:lnTo>
                    <a:lnTo>
                      <a:pt x="113420" y="11460"/>
                    </a:lnTo>
                    <a:lnTo>
                      <a:pt x="113437" y="11460"/>
                    </a:lnTo>
                    <a:lnTo>
                      <a:pt x="113471" y="11443"/>
                    </a:lnTo>
                    <a:lnTo>
                      <a:pt x="113488" y="11443"/>
                    </a:lnTo>
                    <a:lnTo>
                      <a:pt x="113521" y="11443"/>
                    </a:lnTo>
                    <a:lnTo>
                      <a:pt x="113538" y="11443"/>
                    </a:lnTo>
                    <a:lnTo>
                      <a:pt x="113555" y="11426"/>
                    </a:lnTo>
                    <a:lnTo>
                      <a:pt x="113588" y="11426"/>
                    </a:lnTo>
                    <a:lnTo>
                      <a:pt x="113605" y="11426"/>
                    </a:lnTo>
                    <a:lnTo>
                      <a:pt x="113639" y="11426"/>
                    </a:lnTo>
                    <a:lnTo>
                      <a:pt x="113656" y="11409"/>
                    </a:lnTo>
                    <a:lnTo>
                      <a:pt x="113672" y="11409"/>
                    </a:lnTo>
                    <a:lnTo>
                      <a:pt x="113706" y="11409"/>
                    </a:lnTo>
                    <a:lnTo>
                      <a:pt x="113723" y="11409"/>
                    </a:lnTo>
                    <a:lnTo>
                      <a:pt x="113756" y="11393"/>
                    </a:lnTo>
                    <a:lnTo>
                      <a:pt x="113773" y="11393"/>
                    </a:lnTo>
                    <a:lnTo>
                      <a:pt x="113790" y="11393"/>
                    </a:lnTo>
                    <a:lnTo>
                      <a:pt x="113824" y="11393"/>
                    </a:lnTo>
                    <a:lnTo>
                      <a:pt x="113840" y="11376"/>
                    </a:lnTo>
                    <a:lnTo>
                      <a:pt x="113874" y="11376"/>
                    </a:lnTo>
                    <a:lnTo>
                      <a:pt x="113891" y="11376"/>
                    </a:lnTo>
                    <a:lnTo>
                      <a:pt x="113908" y="11376"/>
                    </a:lnTo>
                    <a:lnTo>
                      <a:pt x="113941" y="11359"/>
                    </a:lnTo>
                    <a:lnTo>
                      <a:pt x="113958" y="11359"/>
                    </a:lnTo>
                    <a:lnTo>
                      <a:pt x="113975" y="11359"/>
                    </a:lnTo>
                    <a:lnTo>
                      <a:pt x="114008" y="11359"/>
                    </a:lnTo>
                    <a:lnTo>
                      <a:pt x="114025" y="11359"/>
                    </a:lnTo>
                    <a:lnTo>
                      <a:pt x="114059" y="11342"/>
                    </a:lnTo>
                    <a:lnTo>
                      <a:pt x="114076" y="11342"/>
                    </a:lnTo>
                    <a:lnTo>
                      <a:pt x="114092" y="11342"/>
                    </a:lnTo>
                    <a:lnTo>
                      <a:pt x="114126" y="11342"/>
                    </a:lnTo>
                    <a:lnTo>
                      <a:pt x="114143" y="11325"/>
                    </a:lnTo>
                    <a:lnTo>
                      <a:pt x="114176" y="11325"/>
                    </a:lnTo>
                    <a:lnTo>
                      <a:pt x="114193" y="11325"/>
                    </a:lnTo>
                    <a:lnTo>
                      <a:pt x="114210" y="11325"/>
                    </a:lnTo>
                    <a:lnTo>
                      <a:pt x="114244" y="11309"/>
                    </a:lnTo>
                    <a:lnTo>
                      <a:pt x="114260" y="11309"/>
                    </a:lnTo>
                    <a:lnTo>
                      <a:pt x="114294" y="11309"/>
                    </a:lnTo>
                    <a:lnTo>
                      <a:pt x="114311" y="11309"/>
                    </a:lnTo>
                    <a:lnTo>
                      <a:pt x="114328" y="11292"/>
                    </a:lnTo>
                    <a:lnTo>
                      <a:pt x="114361" y="11292"/>
                    </a:lnTo>
                    <a:lnTo>
                      <a:pt x="114378" y="11292"/>
                    </a:lnTo>
                    <a:lnTo>
                      <a:pt x="114412" y="11292"/>
                    </a:lnTo>
                    <a:lnTo>
                      <a:pt x="114429" y="11275"/>
                    </a:lnTo>
                    <a:lnTo>
                      <a:pt x="114445" y="11275"/>
                    </a:lnTo>
                    <a:lnTo>
                      <a:pt x="114479" y="11275"/>
                    </a:lnTo>
                    <a:lnTo>
                      <a:pt x="114496" y="11275"/>
                    </a:lnTo>
                    <a:lnTo>
                      <a:pt x="114529" y="11258"/>
                    </a:lnTo>
                    <a:lnTo>
                      <a:pt x="114546" y="11258"/>
                    </a:lnTo>
                    <a:lnTo>
                      <a:pt x="114563" y="11258"/>
                    </a:lnTo>
                    <a:lnTo>
                      <a:pt x="114597" y="11241"/>
                    </a:lnTo>
                    <a:lnTo>
                      <a:pt x="114613" y="11241"/>
                    </a:lnTo>
                    <a:lnTo>
                      <a:pt x="114647" y="11241"/>
                    </a:lnTo>
                    <a:lnTo>
                      <a:pt x="114664" y="11241"/>
                    </a:lnTo>
                    <a:lnTo>
                      <a:pt x="114681" y="11241"/>
                    </a:lnTo>
                    <a:lnTo>
                      <a:pt x="114714" y="11225"/>
                    </a:lnTo>
                    <a:lnTo>
                      <a:pt x="114731" y="11225"/>
                    </a:lnTo>
                    <a:lnTo>
                      <a:pt x="114765" y="11225"/>
                    </a:lnTo>
                    <a:lnTo>
                      <a:pt x="114781" y="11225"/>
                    </a:lnTo>
                    <a:lnTo>
                      <a:pt x="114798" y="11208"/>
                    </a:lnTo>
                    <a:lnTo>
                      <a:pt x="114832" y="11208"/>
                    </a:lnTo>
                    <a:lnTo>
                      <a:pt x="114849" y="11208"/>
                    </a:lnTo>
                    <a:lnTo>
                      <a:pt x="114865" y="11208"/>
                    </a:lnTo>
                    <a:lnTo>
                      <a:pt x="114899" y="11191"/>
                    </a:lnTo>
                    <a:lnTo>
                      <a:pt x="114916" y="11191"/>
                    </a:lnTo>
                    <a:lnTo>
                      <a:pt x="114949" y="11191"/>
                    </a:lnTo>
                    <a:lnTo>
                      <a:pt x="114966" y="11191"/>
                    </a:lnTo>
                    <a:lnTo>
                      <a:pt x="114983" y="11174"/>
                    </a:lnTo>
                    <a:lnTo>
                      <a:pt x="115017" y="11174"/>
                    </a:lnTo>
                    <a:lnTo>
                      <a:pt x="115033" y="11174"/>
                    </a:lnTo>
                    <a:lnTo>
                      <a:pt x="115067" y="11174"/>
                    </a:lnTo>
                    <a:lnTo>
                      <a:pt x="115084" y="11174"/>
                    </a:lnTo>
                    <a:lnTo>
                      <a:pt x="115101" y="11157"/>
                    </a:lnTo>
                    <a:lnTo>
                      <a:pt x="115134" y="11157"/>
                    </a:lnTo>
                    <a:lnTo>
                      <a:pt x="115151" y="11157"/>
                    </a:lnTo>
                    <a:lnTo>
                      <a:pt x="115185" y="11157"/>
                    </a:lnTo>
                    <a:lnTo>
                      <a:pt x="115201" y="11141"/>
                    </a:lnTo>
                    <a:lnTo>
                      <a:pt x="115218" y="11141"/>
                    </a:lnTo>
                    <a:lnTo>
                      <a:pt x="115252" y="11141"/>
                    </a:lnTo>
                    <a:lnTo>
                      <a:pt x="115269" y="11124"/>
                    </a:lnTo>
                    <a:lnTo>
                      <a:pt x="115302" y="11124"/>
                    </a:lnTo>
                    <a:lnTo>
                      <a:pt x="115319" y="11124"/>
                    </a:lnTo>
                    <a:lnTo>
                      <a:pt x="115336" y="11124"/>
                    </a:lnTo>
                    <a:lnTo>
                      <a:pt x="115369" y="11124"/>
                    </a:lnTo>
                    <a:lnTo>
                      <a:pt x="115386" y="11107"/>
                    </a:lnTo>
                    <a:lnTo>
                      <a:pt x="115420" y="11107"/>
                    </a:lnTo>
                    <a:lnTo>
                      <a:pt x="115437" y="11107"/>
                    </a:lnTo>
                    <a:lnTo>
                      <a:pt x="115453" y="11107"/>
                    </a:lnTo>
                    <a:lnTo>
                      <a:pt x="115487" y="11090"/>
                    </a:lnTo>
                    <a:lnTo>
                      <a:pt x="115504" y="11090"/>
                    </a:lnTo>
                    <a:lnTo>
                      <a:pt x="115538" y="11090"/>
                    </a:lnTo>
                    <a:lnTo>
                      <a:pt x="115554" y="11090"/>
                    </a:lnTo>
                    <a:lnTo>
                      <a:pt x="115571" y="11073"/>
                    </a:lnTo>
                    <a:lnTo>
                      <a:pt x="115605" y="11073"/>
                    </a:lnTo>
                    <a:lnTo>
                      <a:pt x="115622" y="11073"/>
                    </a:lnTo>
                    <a:lnTo>
                      <a:pt x="115655" y="11073"/>
                    </a:lnTo>
                    <a:lnTo>
                      <a:pt x="115672" y="11057"/>
                    </a:lnTo>
                    <a:lnTo>
                      <a:pt x="115689" y="11057"/>
                    </a:lnTo>
                    <a:lnTo>
                      <a:pt x="115722" y="11057"/>
                    </a:lnTo>
                    <a:lnTo>
                      <a:pt x="115739" y="11057"/>
                    </a:lnTo>
                    <a:lnTo>
                      <a:pt x="115773" y="11040"/>
                    </a:lnTo>
                    <a:lnTo>
                      <a:pt x="115790" y="11040"/>
                    </a:lnTo>
                    <a:lnTo>
                      <a:pt x="115806" y="11040"/>
                    </a:lnTo>
                    <a:lnTo>
                      <a:pt x="115840" y="11040"/>
                    </a:lnTo>
                    <a:lnTo>
                      <a:pt x="115857" y="11040"/>
                    </a:lnTo>
                    <a:lnTo>
                      <a:pt x="115874" y="11023"/>
                    </a:lnTo>
                    <a:lnTo>
                      <a:pt x="115907" y="11023"/>
                    </a:lnTo>
                    <a:lnTo>
                      <a:pt x="115924" y="11023"/>
                    </a:lnTo>
                    <a:lnTo>
                      <a:pt x="115958" y="11006"/>
                    </a:lnTo>
                    <a:lnTo>
                      <a:pt x="115974" y="11006"/>
                    </a:lnTo>
                    <a:lnTo>
                      <a:pt x="115991" y="11006"/>
                    </a:lnTo>
                    <a:lnTo>
                      <a:pt x="116025" y="11006"/>
                    </a:lnTo>
                    <a:lnTo>
                      <a:pt x="116042" y="11006"/>
                    </a:lnTo>
                    <a:lnTo>
                      <a:pt x="116075" y="10989"/>
                    </a:lnTo>
                    <a:lnTo>
                      <a:pt x="116092" y="10989"/>
                    </a:lnTo>
                    <a:lnTo>
                      <a:pt x="116109" y="10989"/>
                    </a:lnTo>
                    <a:lnTo>
                      <a:pt x="116142" y="10989"/>
                    </a:lnTo>
                    <a:lnTo>
                      <a:pt x="116159" y="10972"/>
                    </a:lnTo>
                    <a:lnTo>
                      <a:pt x="116193" y="10972"/>
                    </a:lnTo>
                    <a:lnTo>
                      <a:pt x="116210" y="10972"/>
                    </a:lnTo>
                    <a:lnTo>
                      <a:pt x="116226" y="10972"/>
                    </a:lnTo>
                    <a:lnTo>
                      <a:pt x="116260" y="10956"/>
                    </a:lnTo>
                    <a:lnTo>
                      <a:pt x="116277" y="10956"/>
                    </a:lnTo>
                    <a:lnTo>
                      <a:pt x="116310" y="10956"/>
                    </a:lnTo>
                    <a:lnTo>
                      <a:pt x="116327" y="10956"/>
                    </a:lnTo>
                    <a:lnTo>
                      <a:pt x="116344" y="10939"/>
                    </a:lnTo>
                    <a:lnTo>
                      <a:pt x="116378" y="10939"/>
                    </a:lnTo>
                    <a:lnTo>
                      <a:pt x="116394" y="10939"/>
                    </a:lnTo>
                    <a:lnTo>
                      <a:pt x="116428" y="10939"/>
                    </a:lnTo>
                    <a:lnTo>
                      <a:pt x="116445" y="10939"/>
                    </a:lnTo>
                    <a:lnTo>
                      <a:pt x="116462" y="10922"/>
                    </a:lnTo>
                    <a:lnTo>
                      <a:pt x="116495" y="10922"/>
                    </a:lnTo>
                    <a:lnTo>
                      <a:pt x="116512" y="10922"/>
                    </a:lnTo>
                    <a:lnTo>
                      <a:pt x="116546" y="10922"/>
                    </a:lnTo>
                    <a:lnTo>
                      <a:pt x="116562" y="10905"/>
                    </a:lnTo>
                    <a:lnTo>
                      <a:pt x="116579" y="10905"/>
                    </a:lnTo>
                    <a:lnTo>
                      <a:pt x="116613" y="10905"/>
                    </a:lnTo>
                    <a:lnTo>
                      <a:pt x="116630" y="10905"/>
                    </a:lnTo>
                    <a:lnTo>
                      <a:pt x="116663" y="10888"/>
                    </a:lnTo>
                    <a:lnTo>
                      <a:pt x="116680" y="10888"/>
                    </a:lnTo>
                    <a:lnTo>
                      <a:pt x="116697" y="10888"/>
                    </a:lnTo>
                    <a:lnTo>
                      <a:pt x="116731" y="10888"/>
                    </a:lnTo>
                    <a:lnTo>
                      <a:pt x="116747" y="10872"/>
                    </a:lnTo>
                    <a:lnTo>
                      <a:pt x="116764" y="10872"/>
                    </a:lnTo>
                    <a:lnTo>
                      <a:pt x="116798" y="10872"/>
                    </a:lnTo>
                    <a:lnTo>
                      <a:pt x="116815" y="10872"/>
                    </a:lnTo>
                    <a:lnTo>
                      <a:pt x="116848" y="10872"/>
                    </a:lnTo>
                    <a:lnTo>
                      <a:pt x="116865" y="10855"/>
                    </a:lnTo>
                    <a:lnTo>
                      <a:pt x="116882" y="10855"/>
                    </a:lnTo>
                    <a:lnTo>
                      <a:pt x="116915" y="10855"/>
                    </a:lnTo>
                    <a:lnTo>
                      <a:pt x="116932" y="10855"/>
                    </a:lnTo>
                    <a:lnTo>
                      <a:pt x="116966" y="10838"/>
                    </a:lnTo>
                    <a:lnTo>
                      <a:pt x="116983" y="10838"/>
                    </a:lnTo>
                    <a:lnTo>
                      <a:pt x="116999" y="10838"/>
                    </a:lnTo>
                    <a:lnTo>
                      <a:pt x="117033" y="10838"/>
                    </a:lnTo>
                    <a:lnTo>
                      <a:pt x="117050" y="10821"/>
                    </a:lnTo>
                    <a:lnTo>
                      <a:pt x="117083" y="10821"/>
                    </a:lnTo>
                    <a:lnTo>
                      <a:pt x="117100" y="10821"/>
                    </a:lnTo>
                    <a:lnTo>
                      <a:pt x="117117" y="10821"/>
                    </a:lnTo>
                    <a:lnTo>
                      <a:pt x="117151" y="10804"/>
                    </a:lnTo>
                    <a:lnTo>
                      <a:pt x="117167" y="10804"/>
                    </a:lnTo>
                    <a:lnTo>
                      <a:pt x="117201" y="10804"/>
                    </a:lnTo>
                    <a:lnTo>
                      <a:pt x="117218" y="10804"/>
                    </a:lnTo>
                    <a:lnTo>
                      <a:pt x="117235" y="10804"/>
                    </a:lnTo>
                    <a:lnTo>
                      <a:pt x="117268" y="10788"/>
                    </a:lnTo>
                    <a:lnTo>
                      <a:pt x="117285" y="10788"/>
                    </a:lnTo>
                    <a:lnTo>
                      <a:pt x="117319" y="10788"/>
                    </a:lnTo>
                    <a:lnTo>
                      <a:pt x="117335" y="10788"/>
                    </a:lnTo>
                    <a:lnTo>
                      <a:pt x="117352" y="10771"/>
                    </a:lnTo>
                    <a:lnTo>
                      <a:pt x="117386" y="10771"/>
                    </a:lnTo>
                    <a:lnTo>
                      <a:pt x="117403" y="10771"/>
                    </a:lnTo>
                    <a:lnTo>
                      <a:pt x="117436" y="10771"/>
                    </a:lnTo>
                    <a:lnTo>
                      <a:pt x="117453" y="10754"/>
                    </a:lnTo>
                    <a:lnTo>
                      <a:pt x="117470" y="10754"/>
                    </a:lnTo>
                    <a:lnTo>
                      <a:pt x="117503" y="10754"/>
                    </a:lnTo>
                    <a:lnTo>
                      <a:pt x="117520" y="10754"/>
                    </a:lnTo>
                    <a:lnTo>
                      <a:pt x="117554" y="10737"/>
                    </a:lnTo>
                    <a:lnTo>
                      <a:pt x="117571" y="10737"/>
                    </a:lnTo>
                    <a:lnTo>
                      <a:pt x="117587" y="10737"/>
                    </a:lnTo>
                    <a:lnTo>
                      <a:pt x="117621" y="10737"/>
                    </a:lnTo>
                    <a:lnTo>
                      <a:pt x="117638" y="10720"/>
                    </a:lnTo>
                    <a:lnTo>
                      <a:pt x="117655" y="10720"/>
                    </a:lnTo>
                    <a:lnTo>
                      <a:pt x="117688" y="10720"/>
                    </a:lnTo>
                    <a:lnTo>
                      <a:pt x="117705" y="10720"/>
                    </a:lnTo>
                    <a:lnTo>
                      <a:pt x="117739" y="10704"/>
                    </a:lnTo>
                    <a:lnTo>
                      <a:pt x="117756" y="10704"/>
                    </a:lnTo>
                    <a:lnTo>
                      <a:pt x="117772" y="10704"/>
                    </a:lnTo>
                    <a:lnTo>
                      <a:pt x="117806" y="10704"/>
                    </a:lnTo>
                    <a:lnTo>
                      <a:pt x="117823" y="10704"/>
                    </a:lnTo>
                    <a:lnTo>
                      <a:pt x="117856" y="10687"/>
                    </a:lnTo>
                    <a:lnTo>
                      <a:pt x="117873" y="10687"/>
                    </a:lnTo>
                    <a:lnTo>
                      <a:pt x="117890" y="10687"/>
                    </a:lnTo>
                    <a:lnTo>
                      <a:pt x="117924" y="10687"/>
                    </a:lnTo>
                    <a:lnTo>
                      <a:pt x="117940" y="10670"/>
                    </a:lnTo>
                    <a:lnTo>
                      <a:pt x="117974" y="10670"/>
                    </a:lnTo>
                    <a:lnTo>
                      <a:pt x="117991" y="10670"/>
                    </a:lnTo>
                    <a:lnTo>
                      <a:pt x="118008" y="10670"/>
                    </a:lnTo>
                    <a:lnTo>
                      <a:pt x="118041" y="10670"/>
                    </a:lnTo>
                    <a:lnTo>
                      <a:pt x="118058" y="10653"/>
                    </a:lnTo>
                    <a:lnTo>
                      <a:pt x="118092" y="10653"/>
                    </a:lnTo>
                    <a:lnTo>
                      <a:pt x="118108" y="10653"/>
                    </a:lnTo>
                    <a:lnTo>
                      <a:pt x="118125" y="10653"/>
                    </a:lnTo>
                    <a:lnTo>
                      <a:pt x="118159" y="10636"/>
                    </a:lnTo>
                    <a:lnTo>
                      <a:pt x="118176" y="10636"/>
                    </a:lnTo>
                    <a:lnTo>
                      <a:pt x="118209" y="10636"/>
                    </a:lnTo>
                    <a:lnTo>
                      <a:pt x="118226" y="10636"/>
                    </a:lnTo>
                    <a:lnTo>
                      <a:pt x="118243" y="10620"/>
                    </a:lnTo>
                    <a:lnTo>
                      <a:pt x="118276" y="10620"/>
                    </a:lnTo>
                    <a:lnTo>
                      <a:pt x="118293" y="10620"/>
                    </a:lnTo>
                    <a:lnTo>
                      <a:pt x="118327" y="10620"/>
                    </a:lnTo>
                    <a:lnTo>
                      <a:pt x="118344" y="10620"/>
                    </a:lnTo>
                    <a:lnTo>
                      <a:pt x="118360" y="10603"/>
                    </a:lnTo>
                    <a:lnTo>
                      <a:pt x="118394" y="10603"/>
                    </a:lnTo>
                    <a:lnTo>
                      <a:pt x="118411" y="10603"/>
                    </a:lnTo>
                    <a:lnTo>
                      <a:pt x="118444" y="10586"/>
                    </a:lnTo>
                    <a:lnTo>
                      <a:pt x="118461" y="10586"/>
                    </a:lnTo>
                    <a:lnTo>
                      <a:pt x="118478" y="10586"/>
                    </a:lnTo>
                    <a:lnTo>
                      <a:pt x="118512" y="10586"/>
                    </a:lnTo>
                    <a:lnTo>
                      <a:pt x="118528" y="10586"/>
                    </a:lnTo>
                    <a:lnTo>
                      <a:pt x="118562" y="10569"/>
                    </a:lnTo>
                    <a:lnTo>
                      <a:pt x="118579" y="10569"/>
                    </a:lnTo>
                    <a:lnTo>
                      <a:pt x="118596" y="10569"/>
                    </a:lnTo>
                    <a:lnTo>
                      <a:pt x="118629" y="10569"/>
                    </a:lnTo>
                    <a:lnTo>
                      <a:pt x="118646" y="10569"/>
                    </a:lnTo>
                    <a:lnTo>
                      <a:pt x="118680" y="10552"/>
                    </a:lnTo>
                    <a:lnTo>
                      <a:pt x="118696" y="10552"/>
                    </a:lnTo>
                    <a:lnTo>
                      <a:pt x="118713" y="10552"/>
                    </a:lnTo>
                    <a:lnTo>
                      <a:pt x="118747" y="10552"/>
                    </a:lnTo>
                    <a:lnTo>
                      <a:pt x="118764" y="10536"/>
                    </a:lnTo>
                    <a:lnTo>
                      <a:pt x="118780" y="10536"/>
                    </a:lnTo>
                    <a:lnTo>
                      <a:pt x="118814" y="10536"/>
                    </a:lnTo>
                    <a:lnTo>
                      <a:pt x="118831" y="10536"/>
                    </a:lnTo>
                    <a:lnTo>
                      <a:pt x="118864" y="10519"/>
                    </a:lnTo>
                    <a:lnTo>
                      <a:pt x="118881" y="10519"/>
                    </a:lnTo>
                    <a:lnTo>
                      <a:pt x="118898" y="10519"/>
                    </a:lnTo>
                    <a:lnTo>
                      <a:pt x="118932" y="10519"/>
                    </a:lnTo>
                    <a:lnTo>
                      <a:pt x="118949" y="10519"/>
                    </a:lnTo>
                    <a:lnTo>
                      <a:pt x="118982" y="10502"/>
                    </a:lnTo>
                    <a:lnTo>
                      <a:pt x="118999" y="10502"/>
                    </a:lnTo>
                    <a:lnTo>
                      <a:pt x="119016" y="10502"/>
                    </a:lnTo>
                    <a:lnTo>
                      <a:pt x="119049" y="10502"/>
                    </a:lnTo>
                    <a:lnTo>
                      <a:pt x="119066" y="10485"/>
                    </a:lnTo>
                    <a:lnTo>
                      <a:pt x="119100" y="10485"/>
                    </a:lnTo>
                    <a:lnTo>
                      <a:pt x="119117" y="10485"/>
                    </a:lnTo>
                    <a:lnTo>
                      <a:pt x="119133" y="10485"/>
                    </a:lnTo>
                    <a:lnTo>
                      <a:pt x="119167" y="10468"/>
                    </a:lnTo>
                    <a:lnTo>
                      <a:pt x="119184" y="10468"/>
                    </a:lnTo>
                    <a:lnTo>
                      <a:pt x="119217" y="10468"/>
                    </a:lnTo>
                    <a:lnTo>
                      <a:pt x="119234" y="10468"/>
                    </a:lnTo>
                    <a:lnTo>
                      <a:pt x="119251" y="10468"/>
                    </a:lnTo>
                    <a:lnTo>
                      <a:pt x="119285" y="10452"/>
                    </a:lnTo>
                    <a:lnTo>
                      <a:pt x="119301" y="10452"/>
                    </a:lnTo>
                    <a:lnTo>
                      <a:pt x="119335" y="10452"/>
                    </a:lnTo>
                    <a:lnTo>
                      <a:pt x="119352" y="10452"/>
                    </a:lnTo>
                    <a:lnTo>
                      <a:pt x="119369" y="10435"/>
                    </a:lnTo>
                    <a:lnTo>
                      <a:pt x="119402" y="10435"/>
                    </a:lnTo>
                    <a:lnTo>
                      <a:pt x="119419" y="10435"/>
                    </a:lnTo>
                    <a:lnTo>
                      <a:pt x="119453" y="10435"/>
                    </a:lnTo>
                    <a:lnTo>
                      <a:pt x="119469" y="10418"/>
                    </a:lnTo>
                    <a:lnTo>
                      <a:pt x="119486" y="10418"/>
                    </a:lnTo>
                    <a:lnTo>
                      <a:pt x="119520" y="10418"/>
                    </a:lnTo>
                    <a:lnTo>
                      <a:pt x="119537" y="10418"/>
                    </a:lnTo>
                    <a:lnTo>
                      <a:pt x="119570" y="10401"/>
                    </a:lnTo>
                    <a:lnTo>
                      <a:pt x="119587" y="10401"/>
                    </a:lnTo>
                    <a:lnTo>
                      <a:pt x="119604" y="10401"/>
                    </a:lnTo>
                    <a:lnTo>
                      <a:pt x="119637" y="10401"/>
                    </a:lnTo>
                    <a:lnTo>
                      <a:pt x="119654" y="10401"/>
                    </a:lnTo>
                    <a:lnTo>
                      <a:pt x="119671" y="10384"/>
                    </a:lnTo>
                    <a:lnTo>
                      <a:pt x="119705" y="10384"/>
                    </a:lnTo>
                    <a:lnTo>
                      <a:pt x="119721" y="10384"/>
                    </a:lnTo>
                    <a:lnTo>
                      <a:pt x="119755" y="10384"/>
                    </a:lnTo>
                    <a:lnTo>
                      <a:pt x="119772" y="10384"/>
                    </a:lnTo>
                    <a:lnTo>
                      <a:pt x="119789" y="10368"/>
                    </a:lnTo>
                    <a:lnTo>
                      <a:pt x="119822" y="10368"/>
                    </a:lnTo>
                    <a:lnTo>
                      <a:pt x="119839" y="10368"/>
                    </a:lnTo>
                    <a:lnTo>
                      <a:pt x="119873" y="10368"/>
                    </a:lnTo>
                    <a:lnTo>
                      <a:pt x="119889" y="10351"/>
                    </a:lnTo>
                    <a:lnTo>
                      <a:pt x="119906" y="10351"/>
                    </a:lnTo>
                    <a:lnTo>
                      <a:pt x="119940" y="10351"/>
                    </a:lnTo>
                    <a:lnTo>
                      <a:pt x="119957" y="10351"/>
                    </a:lnTo>
                    <a:lnTo>
                      <a:pt x="119990" y="10334"/>
                    </a:lnTo>
                    <a:lnTo>
                      <a:pt x="120007" y="10334"/>
                    </a:lnTo>
                    <a:lnTo>
                      <a:pt x="120024" y="10334"/>
                    </a:lnTo>
                    <a:lnTo>
                      <a:pt x="120058" y="10334"/>
                    </a:lnTo>
                    <a:lnTo>
                      <a:pt x="120074" y="10334"/>
                    </a:lnTo>
                    <a:lnTo>
                      <a:pt x="120108" y="10317"/>
                    </a:lnTo>
                    <a:lnTo>
                      <a:pt x="120125" y="10317"/>
                    </a:lnTo>
                    <a:lnTo>
                      <a:pt x="120142" y="10317"/>
                    </a:lnTo>
                    <a:lnTo>
                      <a:pt x="120175" y="10317"/>
                    </a:lnTo>
                    <a:lnTo>
                      <a:pt x="120192" y="10300"/>
                    </a:lnTo>
                    <a:lnTo>
                      <a:pt x="120226" y="10300"/>
                    </a:lnTo>
                    <a:lnTo>
                      <a:pt x="120242" y="10300"/>
                    </a:lnTo>
                    <a:lnTo>
                      <a:pt x="120259" y="10300"/>
                    </a:lnTo>
                    <a:lnTo>
                      <a:pt x="120293" y="10284"/>
                    </a:lnTo>
                    <a:lnTo>
                      <a:pt x="120310" y="10284"/>
                    </a:lnTo>
                    <a:lnTo>
                      <a:pt x="120343" y="10284"/>
                    </a:lnTo>
                    <a:lnTo>
                      <a:pt x="120360" y="10284"/>
                    </a:lnTo>
                    <a:lnTo>
                      <a:pt x="120377" y="10284"/>
                    </a:lnTo>
                    <a:lnTo>
                      <a:pt x="120410" y="10267"/>
                    </a:lnTo>
                    <a:lnTo>
                      <a:pt x="120427" y="10267"/>
                    </a:lnTo>
                    <a:lnTo>
                      <a:pt x="120461" y="10267"/>
                    </a:lnTo>
                    <a:lnTo>
                      <a:pt x="120478" y="10267"/>
                    </a:lnTo>
                    <a:lnTo>
                      <a:pt x="120494" y="10267"/>
                    </a:lnTo>
                    <a:lnTo>
                      <a:pt x="120528" y="10250"/>
                    </a:lnTo>
                    <a:lnTo>
                      <a:pt x="120545" y="10250"/>
                    </a:lnTo>
                    <a:lnTo>
                      <a:pt x="120578" y="10250"/>
                    </a:lnTo>
                    <a:lnTo>
                      <a:pt x="120595" y="10250"/>
                    </a:lnTo>
                    <a:lnTo>
                      <a:pt x="120612" y="10233"/>
                    </a:lnTo>
                    <a:lnTo>
                      <a:pt x="120646" y="10233"/>
                    </a:lnTo>
                    <a:lnTo>
                      <a:pt x="120662" y="10233"/>
                    </a:lnTo>
                    <a:lnTo>
                      <a:pt x="120679" y="10233"/>
                    </a:lnTo>
                    <a:lnTo>
                      <a:pt x="120713" y="10216"/>
                    </a:lnTo>
                    <a:lnTo>
                      <a:pt x="120730" y="10216"/>
                    </a:lnTo>
                    <a:lnTo>
                      <a:pt x="120763" y="10216"/>
                    </a:lnTo>
                    <a:lnTo>
                      <a:pt x="120780" y="10216"/>
                    </a:lnTo>
                    <a:lnTo>
                      <a:pt x="120797" y="10216"/>
                    </a:lnTo>
                    <a:lnTo>
                      <a:pt x="120830" y="10200"/>
                    </a:lnTo>
                    <a:lnTo>
                      <a:pt x="120847" y="10200"/>
                    </a:lnTo>
                    <a:lnTo>
                      <a:pt x="120881" y="10200"/>
                    </a:lnTo>
                    <a:lnTo>
                      <a:pt x="120898" y="10200"/>
                    </a:lnTo>
                    <a:lnTo>
                      <a:pt x="120914" y="10183"/>
                    </a:lnTo>
                    <a:lnTo>
                      <a:pt x="120948" y="10183"/>
                    </a:lnTo>
                    <a:lnTo>
                      <a:pt x="120965" y="10183"/>
                    </a:lnTo>
                    <a:lnTo>
                      <a:pt x="120998" y="10183"/>
                    </a:lnTo>
                    <a:lnTo>
                      <a:pt x="121015" y="10166"/>
                    </a:lnTo>
                    <a:lnTo>
                      <a:pt x="121032" y="10166"/>
                    </a:lnTo>
                    <a:lnTo>
                      <a:pt x="121066" y="10166"/>
                    </a:lnTo>
                    <a:lnTo>
                      <a:pt x="121082" y="10166"/>
                    </a:lnTo>
                    <a:lnTo>
                      <a:pt x="121116" y="10166"/>
                    </a:lnTo>
                    <a:lnTo>
                      <a:pt x="121133" y="10149"/>
                    </a:lnTo>
                    <a:lnTo>
                      <a:pt x="121150" y="10149"/>
                    </a:lnTo>
                    <a:lnTo>
                      <a:pt x="121183" y="10149"/>
                    </a:lnTo>
                    <a:lnTo>
                      <a:pt x="121200" y="10149"/>
                    </a:lnTo>
                    <a:lnTo>
                      <a:pt x="121234" y="10149"/>
                    </a:lnTo>
                    <a:lnTo>
                      <a:pt x="121251" y="10132"/>
                    </a:lnTo>
                    <a:lnTo>
                      <a:pt x="121267" y="10132"/>
                    </a:lnTo>
                    <a:lnTo>
                      <a:pt x="121301" y="10132"/>
                    </a:lnTo>
                    <a:lnTo>
                      <a:pt x="121318" y="10132"/>
                    </a:lnTo>
                    <a:lnTo>
                      <a:pt x="121351" y="10116"/>
                    </a:lnTo>
                    <a:lnTo>
                      <a:pt x="121368" y="10116"/>
                    </a:lnTo>
                    <a:lnTo>
                      <a:pt x="121385" y="10116"/>
                    </a:lnTo>
                    <a:lnTo>
                      <a:pt x="121419" y="10116"/>
                    </a:lnTo>
                    <a:lnTo>
                      <a:pt x="121435" y="10116"/>
                    </a:lnTo>
                    <a:lnTo>
                      <a:pt x="121469" y="10099"/>
                    </a:lnTo>
                    <a:lnTo>
                      <a:pt x="121486" y="10099"/>
                    </a:lnTo>
                    <a:lnTo>
                      <a:pt x="121503" y="10099"/>
                    </a:lnTo>
                    <a:lnTo>
                      <a:pt x="121536" y="10099"/>
                    </a:lnTo>
                    <a:lnTo>
                      <a:pt x="121553" y="10082"/>
                    </a:lnTo>
                    <a:lnTo>
                      <a:pt x="121587" y="10082"/>
                    </a:lnTo>
                    <a:lnTo>
                      <a:pt x="121603" y="10082"/>
                    </a:lnTo>
                    <a:lnTo>
                      <a:pt x="121620" y="10082"/>
                    </a:lnTo>
                    <a:lnTo>
                      <a:pt x="121654" y="10082"/>
                    </a:lnTo>
                    <a:lnTo>
                      <a:pt x="121671" y="10065"/>
                    </a:lnTo>
                    <a:lnTo>
                      <a:pt x="121687" y="10065"/>
                    </a:lnTo>
                    <a:lnTo>
                      <a:pt x="121721" y="10065"/>
                    </a:lnTo>
                    <a:lnTo>
                      <a:pt x="121738" y="10065"/>
                    </a:lnTo>
                    <a:lnTo>
                      <a:pt x="121771" y="10048"/>
                    </a:lnTo>
                    <a:lnTo>
                      <a:pt x="121788" y="10048"/>
                    </a:lnTo>
                    <a:lnTo>
                      <a:pt x="121805" y="10048"/>
                    </a:lnTo>
                    <a:lnTo>
                      <a:pt x="121839" y="10048"/>
                    </a:lnTo>
                    <a:lnTo>
                      <a:pt x="121855" y="10048"/>
                    </a:lnTo>
                    <a:lnTo>
                      <a:pt x="121889" y="10032"/>
                    </a:lnTo>
                    <a:lnTo>
                      <a:pt x="121906" y="10032"/>
                    </a:lnTo>
                    <a:lnTo>
                      <a:pt x="121923" y="10032"/>
                    </a:lnTo>
                    <a:lnTo>
                      <a:pt x="121956" y="10032"/>
                    </a:lnTo>
                    <a:lnTo>
                      <a:pt x="121973" y="10015"/>
                    </a:lnTo>
                    <a:lnTo>
                      <a:pt x="122007" y="10015"/>
                    </a:lnTo>
                    <a:lnTo>
                      <a:pt x="122023" y="10015"/>
                    </a:lnTo>
                    <a:lnTo>
                      <a:pt x="122040" y="10015"/>
                    </a:lnTo>
                    <a:lnTo>
                      <a:pt x="122074" y="10015"/>
                    </a:lnTo>
                    <a:lnTo>
                      <a:pt x="122091" y="9998"/>
                    </a:lnTo>
                    <a:lnTo>
                      <a:pt x="122124" y="9998"/>
                    </a:lnTo>
                    <a:lnTo>
                      <a:pt x="122141" y="9998"/>
                    </a:lnTo>
                    <a:lnTo>
                      <a:pt x="122158" y="9998"/>
                    </a:lnTo>
                    <a:lnTo>
                      <a:pt x="122191" y="9981"/>
                    </a:lnTo>
                    <a:lnTo>
                      <a:pt x="122208" y="9981"/>
                    </a:lnTo>
                    <a:lnTo>
                      <a:pt x="122242" y="9981"/>
                    </a:lnTo>
                    <a:lnTo>
                      <a:pt x="122259" y="9981"/>
                    </a:lnTo>
                    <a:lnTo>
                      <a:pt x="122275" y="9981"/>
                    </a:lnTo>
                    <a:lnTo>
                      <a:pt x="122309" y="9964"/>
                    </a:lnTo>
                    <a:lnTo>
                      <a:pt x="122326" y="9964"/>
                    </a:lnTo>
                    <a:lnTo>
                      <a:pt x="122360" y="9964"/>
                    </a:lnTo>
                    <a:lnTo>
                      <a:pt x="122376" y="9964"/>
                    </a:lnTo>
                    <a:lnTo>
                      <a:pt x="122393" y="9964"/>
                    </a:lnTo>
                    <a:lnTo>
                      <a:pt x="122427" y="9948"/>
                    </a:lnTo>
                    <a:lnTo>
                      <a:pt x="122444" y="9948"/>
                    </a:lnTo>
                    <a:lnTo>
                      <a:pt x="122477" y="9948"/>
                    </a:lnTo>
                    <a:lnTo>
                      <a:pt x="122494" y="9948"/>
                    </a:lnTo>
                    <a:lnTo>
                      <a:pt x="122511" y="9931"/>
                    </a:lnTo>
                    <a:lnTo>
                      <a:pt x="122544" y="9931"/>
                    </a:lnTo>
                    <a:lnTo>
                      <a:pt x="122561" y="9931"/>
                    </a:lnTo>
                    <a:lnTo>
                      <a:pt x="122578" y="9931"/>
                    </a:lnTo>
                    <a:lnTo>
                      <a:pt x="122612" y="9931"/>
                    </a:lnTo>
                    <a:lnTo>
                      <a:pt x="122628" y="9914"/>
                    </a:lnTo>
                    <a:lnTo>
                      <a:pt x="122662" y="9914"/>
                    </a:lnTo>
                    <a:lnTo>
                      <a:pt x="122679" y="9914"/>
                    </a:lnTo>
                    <a:lnTo>
                      <a:pt x="122696" y="9914"/>
                    </a:lnTo>
                    <a:lnTo>
                      <a:pt x="122729" y="9897"/>
                    </a:lnTo>
                    <a:lnTo>
                      <a:pt x="122746" y="9897"/>
                    </a:lnTo>
                    <a:lnTo>
                      <a:pt x="122780" y="9897"/>
                    </a:lnTo>
                    <a:lnTo>
                      <a:pt x="122796" y="9897"/>
                    </a:lnTo>
                    <a:lnTo>
                      <a:pt x="122813" y="9897"/>
                    </a:lnTo>
                    <a:lnTo>
                      <a:pt x="122847" y="9880"/>
                    </a:lnTo>
                    <a:lnTo>
                      <a:pt x="122864" y="9880"/>
                    </a:lnTo>
                    <a:lnTo>
                      <a:pt x="122897" y="9880"/>
                    </a:lnTo>
                    <a:lnTo>
                      <a:pt x="122914" y="9880"/>
                    </a:lnTo>
                    <a:lnTo>
                      <a:pt x="122931" y="9864"/>
                    </a:lnTo>
                    <a:lnTo>
                      <a:pt x="122964" y="9864"/>
                    </a:lnTo>
                    <a:lnTo>
                      <a:pt x="122981" y="9864"/>
                    </a:lnTo>
                    <a:lnTo>
                      <a:pt x="123015" y="9864"/>
                    </a:lnTo>
                    <a:lnTo>
                      <a:pt x="123032" y="9864"/>
                    </a:lnTo>
                    <a:lnTo>
                      <a:pt x="123048" y="9847"/>
                    </a:lnTo>
                    <a:lnTo>
                      <a:pt x="123082" y="9847"/>
                    </a:lnTo>
                    <a:lnTo>
                      <a:pt x="123099" y="9847"/>
                    </a:lnTo>
                    <a:lnTo>
                      <a:pt x="123132" y="9847"/>
                    </a:lnTo>
                    <a:lnTo>
                      <a:pt x="123149" y="9847"/>
                    </a:lnTo>
                    <a:lnTo>
                      <a:pt x="123166" y="9830"/>
                    </a:lnTo>
                    <a:lnTo>
                      <a:pt x="123200" y="9830"/>
                    </a:lnTo>
                    <a:lnTo>
                      <a:pt x="123216" y="9830"/>
                    </a:lnTo>
                    <a:lnTo>
                      <a:pt x="123250" y="9830"/>
                    </a:lnTo>
                    <a:lnTo>
                      <a:pt x="123267" y="9813"/>
                    </a:lnTo>
                    <a:lnTo>
                      <a:pt x="123284" y="9813"/>
                    </a:lnTo>
                    <a:lnTo>
                      <a:pt x="123317" y="9813"/>
                    </a:lnTo>
                    <a:lnTo>
                      <a:pt x="123334" y="9813"/>
                    </a:lnTo>
                    <a:lnTo>
                      <a:pt x="123368" y="9813"/>
                    </a:lnTo>
                    <a:lnTo>
                      <a:pt x="123384" y="9796"/>
                    </a:lnTo>
                    <a:lnTo>
                      <a:pt x="123401" y="9796"/>
                    </a:lnTo>
                    <a:lnTo>
                      <a:pt x="123435" y="9796"/>
                    </a:lnTo>
                    <a:lnTo>
                      <a:pt x="123452" y="9796"/>
                    </a:lnTo>
                    <a:lnTo>
                      <a:pt x="123485" y="9796"/>
                    </a:lnTo>
                    <a:lnTo>
                      <a:pt x="123502" y="9779"/>
                    </a:lnTo>
                    <a:lnTo>
                      <a:pt x="123519" y="9779"/>
                    </a:lnTo>
                    <a:lnTo>
                      <a:pt x="123553" y="9779"/>
                    </a:lnTo>
                    <a:lnTo>
                      <a:pt x="123569" y="9779"/>
                    </a:lnTo>
                    <a:lnTo>
                      <a:pt x="123586" y="9763"/>
                    </a:lnTo>
                    <a:lnTo>
                      <a:pt x="123620" y="9763"/>
                    </a:lnTo>
                    <a:lnTo>
                      <a:pt x="123637" y="9763"/>
                    </a:lnTo>
                    <a:lnTo>
                      <a:pt x="123670" y="9763"/>
                    </a:lnTo>
                    <a:lnTo>
                      <a:pt x="123687" y="9763"/>
                    </a:lnTo>
                    <a:lnTo>
                      <a:pt x="123704" y="9746"/>
                    </a:lnTo>
                    <a:lnTo>
                      <a:pt x="123737" y="9746"/>
                    </a:lnTo>
                    <a:lnTo>
                      <a:pt x="123754" y="9746"/>
                    </a:lnTo>
                    <a:lnTo>
                      <a:pt x="123788" y="9746"/>
                    </a:lnTo>
                    <a:lnTo>
                      <a:pt x="123805" y="9729"/>
                    </a:lnTo>
                    <a:lnTo>
                      <a:pt x="123821" y="9729"/>
                    </a:lnTo>
                    <a:lnTo>
                      <a:pt x="123855" y="9729"/>
                    </a:lnTo>
                    <a:lnTo>
                      <a:pt x="123872" y="9729"/>
                    </a:lnTo>
                    <a:lnTo>
                      <a:pt x="123905" y="9729"/>
                    </a:lnTo>
                    <a:lnTo>
                      <a:pt x="123922" y="9712"/>
                    </a:lnTo>
                    <a:lnTo>
                      <a:pt x="123939" y="9712"/>
                    </a:lnTo>
                    <a:lnTo>
                      <a:pt x="123973" y="9712"/>
                    </a:lnTo>
                    <a:lnTo>
                      <a:pt x="123989" y="9712"/>
                    </a:lnTo>
                    <a:lnTo>
                      <a:pt x="124023" y="9712"/>
                    </a:lnTo>
                    <a:lnTo>
                      <a:pt x="124040" y="9695"/>
                    </a:lnTo>
                    <a:lnTo>
                      <a:pt x="124057" y="9695"/>
                    </a:lnTo>
                    <a:lnTo>
                      <a:pt x="124090" y="9695"/>
                    </a:lnTo>
                    <a:lnTo>
                      <a:pt x="124107" y="9695"/>
                    </a:lnTo>
                    <a:lnTo>
                      <a:pt x="124141" y="9679"/>
                    </a:lnTo>
                    <a:lnTo>
                      <a:pt x="124157" y="9679"/>
                    </a:lnTo>
                    <a:lnTo>
                      <a:pt x="124174" y="9679"/>
                    </a:lnTo>
                    <a:lnTo>
                      <a:pt x="124208" y="9679"/>
                    </a:lnTo>
                    <a:lnTo>
                      <a:pt x="124225" y="9679"/>
                    </a:lnTo>
                    <a:lnTo>
                      <a:pt x="124258" y="9662"/>
                    </a:lnTo>
                    <a:lnTo>
                      <a:pt x="124275" y="9662"/>
                    </a:lnTo>
                    <a:lnTo>
                      <a:pt x="124292" y="9662"/>
                    </a:lnTo>
                    <a:lnTo>
                      <a:pt x="124325" y="9662"/>
                    </a:lnTo>
                    <a:lnTo>
                      <a:pt x="124342" y="9662"/>
                    </a:lnTo>
                    <a:lnTo>
                      <a:pt x="124376" y="9645"/>
                    </a:lnTo>
                    <a:lnTo>
                      <a:pt x="124393" y="9645"/>
                    </a:lnTo>
                    <a:lnTo>
                      <a:pt x="124409" y="9645"/>
                    </a:lnTo>
                    <a:lnTo>
                      <a:pt x="124443" y="9645"/>
                    </a:lnTo>
                    <a:lnTo>
                      <a:pt x="124460" y="9645"/>
                    </a:lnTo>
                    <a:lnTo>
                      <a:pt x="124477" y="9628"/>
                    </a:lnTo>
                    <a:lnTo>
                      <a:pt x="124510" y="9628"/>
                    </a:lnTo>
                    <a:lnTo>
                      <a:pt x="124527" y="9628"/>
                    </a:lnTo>
                    <a:lnTo>
                      <a:pt x="124561" y="9628"/>
                    </a:lnTo>
                    <a:lnTo>
                      <a:pt x="124578" y="9611"/>
                    </a:lnTo>
                    <a:lnTo>
                      <a:pt x="124594" y="9611"/>
                    </a:lnTo>
                    <a:lnTo>
                      <a:pt x="124628" y="9611"/>
                    </a:lnTo>
                    <a:lnTo>
                      <a:pt x="124645" y="9611"/>
                    </a:lnTo>
                    <a:lnTo>
                      <a:pt x="124678" y="9611"/>
                    </a:lnTo>
                    <a:lnTo>
                      <a:pt x="124695" y="9595"/>
                    </a:lnTo>
                    <a:lnTo>
                      <a:pt x="124712" y="9595"/>
                    </a:lnTo>
                    <a:lnTo>
                      <a:pt x="124746" y="9595"/>
                    </a:lnTo>
                    <a:lnTo>
                      <a:pt x="124762" y="9595"/>
                    </a:lnTo>
                    <a:lnTo>
                      <a:pt x="124796" y="9595"/>
                    </a:lnTo>
                    <a:lnTo>
                      <a:pt x="124813" y="9578"/>
                    </a:lnTo>
                    <a:lnTo>
                      <a:pt x="124830" y="9578"/>
                    </a:lnTo>
                    <a:lnTo>
                      <a:pt x="124863" y="9578"/>
                    </a:lnTo>
                    <a:lnTo>
                      <a:pt x="124880" y="9578"/>
                    </a:lnTo>
                    <a:lnTo>
                      <a:pt x="124914" y="9561"/>
                    </a:lnTo>
                    <a:lnTo>
                      <a:pt x="124930" y="9561"/>
                    </a:lnTo>
                    <a:lnTo>
                      <a:pt x="124947" y="9561"/>
                    </a:lnTo>
                    <a:lnTo>
                      <a:pt x="124981" y="9561"/>
                    </a:lnTo>
                    <a:lnTo>
                      <a:pt x="124998" y="9561"/>
                    </a:lnTo>
                    <a:lnTo>
                      <a:pt x="125031" y="9544"/>
                    </a:lnTo>
                    <a:lnTo>
                      <a:pt x="125048" y="9544"/>
                    </a:lnTo>
                    <a:lnTo>
                      <a:pt x="125065" y="9544"/>
                    </a:lnTo>
                    <a:lnTo>
                      <a:pt x="125098" y="9544"/>
                    </a:lnTo>
                    <a:lnTo>
                      <a:pt x="125115" y="9544"/>
                    </a:lnTo>
                    <a:lnTo>
                      <a:pt x="125149" y="9527"/>
                    </a:lnTo>
                    <a:lnTo>
                      <a:pt x="125166" y="9527"/>
                    </a:lnTo>
                    <a:lnTo>
                      <a:pt x="125182" y="9527"/>
                    </a:lnTo>
                    <a:lnTo>
                      <a:pt x="125216" y="9527"/>
                    </a:lnTo>
                    <a:lnTo>
                      <a:pt x="125233" y="9511"/>
                    </a:lnTo>
                    <a:lnTo>
                      <a:pt x="125266" y="9511"/>
                    </a:lnTo>
                    <a:lnTo>
                      <a:pt x="125283" y="9511"/>
                    </a:lnTo>
                    <a:lnTo>
                      <a:pt x="125300" y="9511"/>
                    </a:lnTo>
                    <a:lnTo>
                      <a:pt x="125334" y="9511"/>
                    </a:lnTo>
                    <a:lnTo>
                      <a:pt x="125350" y="9494"/>
                    </a:lnTo>
                    <a:lnTo>
                      <a:pt x="125384" y="9494"/>
                    </a:lnTo>
                    <a:lnTo>
                      <a:pt x="125401" y="9494"/>
                    </a:lnTo>
                    <a:lnTo>
                      <a:pt x="125418" y="9494"/>
                    </a:lnTo>
                    <a:lnTo>
                      <a:pt x="125451" y="9494"/>
                    </a:lnTo>
                    <a:lnTo>
                      <a:pt x="125468" y="9477"/>
                    </a:lnTo>
                    <a:lnTo>
                      <a:pt x="125485" y="9477"/>
                    </a:lnTo>
                    <a:lnTo>
                      <a:pt x="125518" y="9477"/>
                    </a:lnTo>
                    <a:lnTo>
                      <a:pt x="125535" y="9477"/>
                    </a:lnTo>
                    <a:lnTo>
                      <a:pt x="125569" y="9477"/>
                    </a:lnTo>
                    <a:lnTo>
                      <a:pt x="125586" y="9460"/>
                    </a:lnTo>
                    <a:lnTo>
                      <a:pt x="125602" y="9460"/>
                    </a:lnTo>
                    <a:lnTo>
                      <a:pt x="125636" y="9460"/>
                    </a:lnTo>
                    <a:lnTo>
                      <a:pt x="125653" y="9460"/>
                    </a:lnTo>
                    <a:lnTo>
                      <a:pt x="125687" y="9460"/>
                    </a:lnTo>
                    <a:lnTo>
                      <a:pt x="125703" y="9443"/>
                    </a:lnTo>
                    <a:lnTo>
                      <a:pt x="125720" y="9443"/>
                    </a:lnTo>
                    <a:lnTo>
                      <a:pt x="125754" y="9443"/>
                    </a:lnTo>
                    <a:lnTo>
                      <a:pt x="125771" y="9443"/>
                    </a:lnTo>
                    <a:lnTo>
                      <a:pt x="125804" y="9427"/>
                    </a:lnTo>
                    <a:lnTo>
                      <a:pt x="125821" y="9427"/>
                    </a:lnTo>
                    <a:lnTo>
                      <a:pt x="125838" y="9427"/>
                    </a:lnTo>
                    <a:lnTo>
                      <a:pt x="125871" y="9427"/>
                    </a:lnTo>
                    <a:lnTo>
                      <a:pt x="125888" y="9427"/>
                    </a:lnTo>
                    <a:lnTo>
                      <a:pt x="125922" y="9410"/>
                    </a:lnTo>
                    <a:lnTo>
                      <a:pt x="125939" y="9410"/>
                    </a:lnTo>
                    <a:lnTo>
                      <a:pt x="125955" y="9410"/>
                    </a:lnTo>
                    <a:lnTo>
                      <a:pt x="125989" y="9410"/>
                    </a:lnTo>
                    <a:lnTo>
                      <a:pt x="126006" y="9410"/>
                    </a:lnTo>
                    <a:lnTo>
                      <a:pt x="126039" y="9393"/>
                    </a:lnTo>
                    <a:lnTo>
                      <a:pt x="126056" y="9393"/>
                    </a:lnTo>
                    <a:lnTo>
                      <a:pt x="126073" y="9393"/>
                    </a:lnTo>
                    <a:lnTo>
                      <a:pt x="126107" y="9393"/>
                    </a:lnTo>
                    <a:lnTo>
                      <a:pt x="126123" y="9393"/>
                    </a:lnTo>
                    <a:lnTo>
                      <a:pt x="126157" y="9376"/>
                    </a:lnTo>
                    <a:lnTo>
                      <a:pt x="126174" y="9376"/>
                    </a:lnTo>
                    <a:lnTo>
                      <a:pt x="126191" y="9376"/>
                    </a:lnTo>
                    <a:lnTo>
                      <a:pt x="126224" y="9376"/>
                    </a:lnTo>
                    <a:lnTo>
                      <a:pt x="126241" y="9359"/>
                    </a:lnTo>
                    <a:lnTo>
                      <a:pt x="126275" y="9359"/>
                    </a:lnTo>
                    <a:lnTo>
                      <a:pt x="126291" y="9359"/>
                    </a:lnTo>
                    <a:lnTo>
                      <a:pt x="126308" y="9359"/>
                    </a:lnTo>
                    <a:lnTo>
                      <a:pt x="126342" y="9359"/>
                    </a:lnTo>
                    <a:lnTo>
                      <a:pt x="126359" y="9343"/>
                    </a:lnTo>
                    <a:lnTo>
                      <a:pt x="126392" y="9343"/>
                    </a:lnTo>
                    <a:lnTo>
                      <a:pt x="126409" y="9343"/>
                    </a:lnTo>
                    <a:lnTo>
                      <a:pt x="126426" y="9343"/>
                    </a:lnTo>
                    <a:lnTo>
                      <a:pt x="126459" y="9343"/>
                    </a:lnTo>
                    <a:lnTo>
                      <a:pt x="126476" y="9326"/>
                    </a:lnTo>
                    <a:lnTo>
                      <a:pt x="126493" y="9326"/>
                    </a:lnTo>
                    <a:lnTo>
                      <a:pt x="126527" y="9326"/>
                    </a:lnTo>
                    <a:lnTo>
                      <a:pt x="126543" y="9326"/>
                    </a:lnTo>
                    <a:lnTo>
                      <a:pt x="126577" y="9326"/>
                    </a:lnTo>
                    <a:lnTo>
                      <a:pt x="126594" y="9309"/>
                    </a:lnTo>
                    <a:lnTo>
                      <a:pt x="126611" y="9309"/>
                    </a:lnTo>
                    <a:lnTo>
                      <a:pt x="126644" y="9309"/>
                    </a:lnTo>
                    <a:lnTo>
                      <a:pt x="126661" y="9309"/>
                    </a:lnTo>
                    <a:lnTo>
                      <a:pt x="126695" y="9309"/>
                    </a:lnTo>
                    <a:lnTo>
                      <a:pt x="126711" y="9292"/>
                    </a:lnTo>
                    <a:lnTo>
                      <a:pt x="126728" y="9292"/>
                    </a:lnTo>
                    <a:lnTo>
                      <a:pt x="126762" y="9292"/>
                    </a:lnTo>
                    <a:lnTo>
                      <a:pt x="126779" y="9292"/>
                    </a:lnTo>
                    <a:lnTo>
                      <a:pt x="126812" y="9292"/>
                    </a:lnTo>
                    <a:lnTo>
                      <a:pt x="126829" y="9275"/>
                    </a:lnTo>
                    <a:lnTo>
                      <a:pt x="126846" y="9275"/>
                    </a:lnTo>
                    <a:lnTo>
                      <a:pt x="126880" y="9275"/>
                    </a:lnTo>
                    <a:lnTo>
                      <a:pt x="126896" y="9275"/>
                    </a:lnTo>
                    <a:lnTo>
                      <a:pt x="126930" y="9259"/>
                    </a:lnTo>
                    <a:lnTo>
                      <a:pt x="126947" y="9259"/>
                    </a:lnTo>
                    <a:lnTo>
                      <a:pt x="126964" y="9259"/>
                    </a:lnTo>
                    <a:lnTo>
                      <a:pt x="126997" y="9259"/>
                    </a:lnTo>
                    <a:lnTo>
                      <a:pt x="127014" y="9259"/>
                    </a:lnTo>
                    <a:lnTo>
                      <a:pt x="127048" y="9242"/>
                    </a:lnTo>
                    <a:lnTo>
                      <a:pt x="127064" y="9242"/>
                    </a:lnTo>
                    <a:lnTo>
                      <a:pt x="127081" y="9242"/>
                    </a:lnTo>
                    <a:lnTo>
                      <a:pt x="127115" y="9242"/>
                    </a:lnTo>
                    <a:lnTo>
                      <a:pt x="127132" y="9242"/>
                    </a:lnTo>
                    <a:lnTo>
                      <a:pt x="127165" y="9225"/>
                    </a:lnTo>
                    <a:lnTo>
                      <a:pt x="127182" y="9225"/>
                    </a:lnTo>
                    <a:lnTo>
                      <a:pt x="127199" y="9225"/>
                    </a:lnTo>
                    <a:lnTo>
                      <a:pt x="127232" y="9225"/>
                    </a:lnTo>
                    <a:lnTo>
                      <a:pt x="127249" y="9225"/>
                    </a:lnTo>
                    <a:lnTo>
                      <a:pt x="127283" y="9208"/>
                    </a:lnTo>
                    <a:lnTo>
                      <a:pt x="127300" y="9208"/>
                    </a:lnTo>
                    <a:lnTo>
                      <a:pt x="127316" y="9208"/>
                    </a:lnTo>
                    <a:lnTo>
                      <a:pt x="127350" y="9208"/>
                    </a:lnTo>
                    <a:lnTo>
                      <a:pt x="127367" y="9208"/>
                    </a:lnTo>
                    <a:lnTo>
                      <a:pt x="127384" y="9191"/>
                    </a:lnTo>
                    <a:lnTo>
                      <a:pt x="127417" y="9191"/>
                    </a:lnTo>
                    <a:lnTo>
                      <a:pt x="127434" y="9191"/>
                    </a:lnTo>
                    <a:lnTo>
                      <a:pt x="127468" y="9191"/>
                    </a:lnTo>
                    <a:lnTo>
                      <a:pt x="127484" y="9191"/>
                    </a:lnTo>
                    <a:lnTo>
                      <a:pt x="127501" y="9175"/>
                    </a:lnTo>
                    <a:lnTo>
                      <a:pt x="127535" y="9175"/>
                    </a:lnTo>
                    <a:lnTo>
                      <a:pt x="127552" y="9175"/>
                    </a:lnTo>
                    <a:lnTo>
                      <a:pt x="127585" y="9175"/>
                    </a:lnTo>
                    <a:lnTo>
                      <a:pt x="127602" y="9175"/>
                    </a:lnTo>
                    <a:lnTo>
                      <a:pt x="127619" y="9158"/>
                    </a:lnTo>
                    <a:lnTo>
                      <a:pt x="127652" y="9158"/>
                    </a:lnTo>
                    <a:lnTo>
                      <a:pt x="127669" y="9158"/>
                    </a:lnTo>
                    <a:lnTo>
                      <a:pt x="127703" y="9158"/>
                    </a:lnTo>
                    <a:lnTo>
                      <a:pt x="127720" y="9158"/>
                    </a:lnTo>
                    <a:lnTo>
                      <a:pt x="127736" y="9141"/>
                    </a:lnTo>
                    <a:lnTo>
                      <a:pt x="127770" y="9141"/>
                    </a:lnTo>
                    <a:lnTo>
                      <a:pt x="127787" y="9141"/>
                    </a:lnTo>
                    <a:lnTo>
                      <a:pt x="127820" y="9141"/>
                    </a:lnTo>
                    <a:lnTo>
                      <a:pt x="127837" y="9124"/>
                    </a:lnTo>
                    <a:lnTo>
                      <a:pt x="127854" y="9124"/>
                    </a:lnTo>
                    <a:lnTo>
                      <a:pt x="127888" y="9124"/>
                    </a:lnTo>
                    <a:lnTo>
                      <a:pt x="127904" y="9124"/>
                    </a:lnTo>
                    <a:lnTo>
                      <a:pt x="127938" y="9124"/>
                    </a:lnTo>
                    <a:lnTo>
                      <a:pt x="127955" y="9107"/>
                    </a:lnTo>
                    <a:lnTo>
                      <a:pt x="127972" y="9107"/>
                    </a:lnTo>
                    <a:lnTo>
                      <a:pt x="128005" y="9107"/>
                    </a:lnTo>
                    <a:lnTo>
                      <a:pt x="128022" y="9107"/>
                    </a:lnTo>
                    <a:lnTo>
                      <a:pt x="128056" y="9107"/>
                    </a:lnTo>
                    <a:lnTo>
                      <a:pt x="128073" y="9091"/>
                    </a:lnTo>
                    <a:lnTo>
                      <a:pt x="128089" y="9091"/>
                    </a:lnTo>
                    <a:lnTo>
                      <a:pt x="128123" y="9091"/>
                    </a:lnTo>
                    <a:lnTo>
                      <a:pt x="128140" y="9091"/>
                    </a:lnTo>
                    <a:lnTo>
                      <a:pt x="128173" y="9091"/>
                    </a:lnTo>
                    <a:lnTo>
                      <a:pt x="128190" y="9074"/>
                    </a:lnTo>
                    <a:lnTo>
                      <a:pt x="128207" y="9074"/>
                    </a:lnTo>
                    <a:lnTo>
                      <a:pt x="128241" y="9074"/>
                    </a:lnTo>
                    <a:lnTo>
                      <a:pt x="128257" y="9074"/>
                    </a:lnTo>
                    <a:lnTo>
                      <a:pt x="128291" y="9074"/>
                    </a:lnTo>
                    <a:lnTo>
                      <a:pt x="128308" y="9057"/>
                    </a:lnTo>
                    <a:lnTo>
                      <a:pt x="128325" y="9057"/>
                    </a:lnTo>
                    <a:lnTo>
                      <a:pt x="128358" y="9057"/>
                    </a:lnTo>
                    <a:lnTo>
                      <a:pt x="128375" y="9057"/>
                    </a:lnTo>
                    <a:lnTo>
                      <a:pt x="128392" y="9057"/>
                    </a:lnTo>
                    <a:lnTo>
                      <a:pt x="128425" y="9040"/>
                    </a:lnTo>
                    <a:lnTo>
                      <a:pt x="128442" y="9040"/>
                    </a:lnTo>
                    <a:lnTo>
                      <a:pt x="128476" y="9040"/>
                    </a:lnTo>
                    <a:lnTo>
                      <a:pt x="128493" y="9040"/>
                    </a:lnTo>
                    <a:lnTo>
                      <a:pt x="128509" y="9040"/>
                    </a:lnTo>
                    <a:lnTo>
                      <a:pt x="128543" y="9023"/>
                    </a:lnTo>
                    <a:lnTo>
                      <a:pt x="128560" y="9023"/>
                    </a:lnTo>
                    <a:lnTo>
                      <a:pt x="128593" y="9023"/>
                    </a:lnTo>
                    <a:lnTo>
                      <a:pt x="128610" y="9023"/>
                    </a:lnTo>
                    <a:lnTo>
                      <a:pt x="128627" y="9023"/>
                    </a:lnTo>
                    <a:lnTo>
                      <a:pt x="128661" y="9007"/>
                    </a:lnTo>
                    <a:lnTo>
                      <a:pt x="128677" y="9007"/>
                    </a:lnTo>
                    <a:lnTo>
                      <a:pt x="128711" y="9007"/>
                    </a:lnTo>
                    <a:lnTo>
                      <a:pt x="128728" y="9007"/>
                    </a:lnTo>
                    <a:lnTo>
                      <a:pt x="128745" y="9007"/>
                    </a:lnTo>
                    <a:lnTo>
                      <a:pt x="128778" y="8990"/>
                    </a:lnTo>
                    <a:lnTo>
                      <a:pt x="128795" y="8990"/>
                    </a:lnTo>
                    <a:lnTo>
                      <a:pt x="128829" y="8990"/>
                    </a:lnTo>
                    <a:lnTo>
                      <a:pt x="128845" y="8990"/>
                    </a:lnTo>
                    <a:lnTo>
                      <a:pt x="128862" y="8990"/>
                    </a:lnTo>
                    <a:lnTo>
                      <a:pt x="128896" y="8973"/>
                    </a:lnTo>
                    <a:lnTo>
                      <a:pt x="128913" y="8973"/>
                    </a:lnTo>
                    <a:lnTo>
                      <a:pt x="128946" y="8973"/>
                    </a:lnTo>
                    <a:lnTo>
                      <a:pt x="128963" y="8973"/>
                    </a:lnTo>
                    <a:lnTo>
                      <a:pt x="128980" y="8973"/>
                    </a:lnTo>
                    <a:lnTo>
                      <a:pt x="129013" y="8956"/>
                    </a:lnTo>
                    <a:lnTo>
                      <a:pt x="129030" y="8956"/>
                    </a:lnTo>
                    <a:lnTo>
                      <a:pt x="129064" y="8956"/>
                    </a:lnTo>
                    <a:lnTo>
                      <a:pt x="129081" y="8956"/>
                    </a:lnTo>
                    <a:lnTo>
                      <a:pt x="129098" y="8956"/>
                    </a:lnTo>
                    <a:lnTo>
                      <a:pt x="129131" y="8939"/>
                    </a:lnTo>
                    <a:lnTo>
                      <a:pt x="129148" y="8939"/>
                    </a:lnTo>
                    <a:lnTo>
                      <a:pt x="129182" y="8939"/>
                    </a:lnTo>
                    <a:lnTo>
                      <a:pt x="129198" y="8939"/>
                    </a:lnTo>
                    <a:lnTo>
                      <a:pt x="129215" y="8939"/>
                    </a:lnTo>
                    <a:lnTo>
                      <a:pt x="129249" y="8923"/>
                    </a:lnTo>
                    <a:lnTo>
                      <a:pt x="129266" y="8923"/>
                    </a:lnTo>
                    <a:lnTo>
                      <a:pt x="129282" y="8923"/>
                    </a:lnTo>
                    <a:lnTo>
                      <a:pt x="129316" y="8923"/>
                    </a:lnTo>
                    <a:lnTo>
                      <a:pt x="129333" y="8923"/>
                    </a:lnTo>
                    <a:lnTo>
                      <a:pt x="129366" y="8906"/>
                    </a:lnTo>
                    <a:lnTo>
                      <a:pt x="129383" y="8906"/>
                    </a:lnTo>
                    <a:lnTo>
                      <a:pt x="129400" y="8906"/>
                    </a:lnTo>
                    <a:lnTo>
                      <a:pt x="129434" y="8906"/>
                    </a:lnTo>
                    <a:lnTo>
                      <a:pt x="129450" y="8906"/>
                    </a:lnTo>
                    <a:lnTo>
                      <a:pt x="129484" y="8889"/>
                    </a:lnTo>
                    <a:lnTo>
                      <a:pt x="129501" y="8889"/>
                    </a:lnTo>
                    <a:lnTo>
                      <a:pt x="129518" y="8889"/>
                    </a:lnTo>
                    <a:lnTo>
                      <a:pt x="129551" y="8889"/>
                    </a:lnTo>
                    <a:lnTo>
                      <a:pt x="129568" y="8889"/>
                    </a:lnTo>
                    <a:lnTo>
                      <a:pt x="129602" y="8872"/>
                    </a:lnTo>
                    <a:lnTo>
                      <a:pt x="129618" y="8872"/>
                    </a:lnTo>
                    <a:lnTo>
                      <a:pt x="129635" y="8872"/>
                    </a:lnTo>
                    <a:lnTo>
                      <a:pt x="129669" y="8872"/>
                    </a:lnTo>
                    <a:lnTo>
                      <a:pt x="129686" y="8872"/>
                    </a:lnTo>
                    <a:lnTo>
                      <a:pt x="129719" y="8855"/>
                    </a:lnTo>
                    <a:lnTo>
                      <a:pt x="129736" y="8855"/>
                    </a:lnTo>
                    <a:lnTo>
                      <a:pt x="129753" y="8855"/>
                    </a:lnTo>
                    <a:lnTo>
                      <a:pt x="129786" y="8855"/>
                    </a:lnTo>
                    <a:lnTo>
                      <a:pt x="129803" y="8855"/>
                    </a:lnTo>
                    <a:lnTo>
                      <a:pt x="129837" y="8839"/>
                    </a:lnTo>
                    <a:lnTo>
                      <a:pt x="129854" y="8839"/>
                    </a:lnTo>
                    <a:lnTo>
                      <a:pt x="129870" y="8839"/>
                    </a:lnTo>
                    <a:lnTo>
                      <a:pt x="129904" y="8839"/>
                    </a:lnTo>
                    <a:lnTo>
                      <a:pt x="129921" y="8839"/>
                    </a:lnTo>
                    <a:lnTo>
                      <a:pt x="129954" y="8822"/>
                    </a:lnTo>
                    <a:lnTo>
                      <a:pt x="129971" y="8822"/>
                    </a:lnTo>
                    <a:lnTo>
                      <a:pt x="129988" y="8822"/>
                    </a:lnTo>
                    <a:lnTo>
                      <a:pt x="130022" y="8822"/>
                    </a:lnTo>
                    <a:lnTo>
                      <a:pt x="130038" y="8822"/>
                    </a:lnTo>
                    <a:lnTo>
                      <a:pt x="130072" y="8805"/>
                    </a:lnTo>
                    <a:lnTo>
                      <a:pt x="130089" y="8805"/>
                    </a:lnTo>
                    <a:lnTo>
                      <a:pt x="130106" y="8805"/>
                    </a:lnTo>
                    <a:lnTo>
                      <a:pt x="130139" y="8805"/>
                    </a:lnTo>
                    <a:lnTo>
                      <a:pt x="130156" y="8805"/>
                    </a:lnTo>
                    <a:lnTo>
                      <a:pt x="130190" y="8788"/>
                    </a:lnTo>
                    <a:lnTo>
                      <a:pt x="130206" y="8788"/>
                    </a:lnTo>
                    <a:lnTo>
                      <a:pt x="130223" y="8788"/>
                    </a:lnTo>
                    <a:lnTo>
                      <a:pt x="130257" y="8788"/>
                    </a:lnTo>
                    <a:lnTo>
                      <a:pt x="130274" y="8788"/>
                    </a:lnTo>
                    <a:lnTo>
                      <a:pt x="130291" y="8771"/>
                    </a:lnTo>
                    <a:lnTo>
                      <a:pt x="130324" y="8771"/>
                    </a:lnTo>
                    <a:lnTo>
                      <a:pt x="130341" y="8771"/>
                    </a:lnTo>
                    <a:lnTo>
                      <a:pt x="130375" y="8771"/>
                    </a:lnTo>
                    <a:lnTo>
                      <a:pt x="130391" y="8771"/>
                    </a:lnTo>
                    <a:lnTo>
                      <a:pt x="130408" y="8755"/>
                    </a:lnTo>
                    <a:lnTo>
                      <a:pt x="130442" y="8755"/>
                    </a:lnTo>
                    <a:lnTo>
                      <a:pt x="130459" y="8755"/>
                    </a:lnTo>
                    <a:lnTo>
                      <a:pt x="130492" y="8755"/>
                    </a:lnTo>
                    <a:lnTo>
                      <a:pt x="130509" y="8755"/>
                    </a:lnTo>
                    <a:lnTo>
                      <a:pt x="130526" y="8738"/>
                    </a:lnTo>
                    <a:lnTo>
                      <a:pt x="130559" y="8738"/>
                    </a:lnTo>
                    <a:lnTo>
                      <a:pt x="130576" y="8738"/>
                    </a:lnTo>
                    <a:lnTo>
                      <a:pt x="130610" y="8738"/>
                    </a:lnTo>
                    <a:lnTo>
                      <a:pt x="130627" y="8738"/>
                    </a:lnTo>
                    <a:lnTo>
                      <a:pt x="130643" y="8721"/>
                    </a:lnTo>
                    <a:lnTo>
                      <a:pt x="130677" y="8721"/>
                    </a:lnTo>
                    <a:lnTo>
                      <a:pt x="130694" y="8721"/>
                    </a:lnTo>
                    <a:lnTo>
                      <a:pt x="130727" y="8721"/>
                    </a:lnTo>
                    <a:lnTo>
                      <a:pt x="130744" y="8721"/>
                    </a:lnTo>
                    <a:lnTo>
                      <a:pt x="130761" y="8704"/>
                    </a:lnTo>
                    <a:lnTo>
                      <a:pt x="130795" y="8704"/>
                    </a:lnTo>
                    <a:lnTo>
                      <a:pt x="130811" y="8704"/>
                    </a:lnTo>
                    <a:lnTo>
                      <a:pt x="130845" y="8704"/>
                    </a:lnTo>
                    <a:lnTo>
                      <a:pt x="130862" y="8704"/>
                    </a:lnTo>
                    <a:lnTo>
                      <a:pt x="130879" y="8704"/>
                    </a:lnTo>
                    <a:lnTo>
                      <a:pt x="130912" y="8687"/>
                    </a:lnTo>
                    <a:lnTo>
                      <a:pt x="130929" y="8687"/>
                    </a:lnTo>
                    <a:lnTo>
                      <a:pt x="130963" y="8687"/>
                    </a:lnTo>
                    <a:lnTo>
                      <a:pt x="130979" y="8687"/>
                    </a:lnTo>
                    <a:lnTo>
                      <a:pt x="130996" y="8687"/>
                    </a:lnTo>
                    <a:lnTo>
                      <a:pt x="131030" y="8670"/>
                    </a:lnTo>
                    <a:lnTo>
                      <a:pt x="131047" y="8670"/>
                    </a:lnTo>
                    <a:lnTo>
                      <a:pt x="131080" y="8670"/>
                    </a:lnTo>
                    <a:lnTo>
                      <a:pt x="131097" y="8670"/>
                    </a:lnTo>
                    <a:lnTo>
                      <a:pt x="131114" y="8670"/>
                    </a:lnTo>
                    <a:lnTo>
                      <a:pt x="131147" y="8654"/>
                    </a:lnTo>
                    <a:lnTo>
                      <a:pt x="131164" y="8654"/>
                    </a:lnTo>
                    <a:lnTo>
                      <a:pt x="131198" y="8654"/>
                    </a:lnTo>
                    <a:lnTo>
                      <a:pt x="131215" y="8654"/>
                    </a:lnTo>
                    <a:lnTo>
                      <a:pt x="131231" y="8654"/>
                    </a:lnTo>
                    <a:lnTo>
                      <a:pt x="131265" y="8637"/>
                    </a:lnTo>
                    <a:lnTo>
                      <a:pt x="131282" y="8637"/>
                    </a:lnTo>
                    <a:lnTo>
                      <a:pt x="131315" y="8637"/>
                    </a:lnTo>
                    <a:lnTo>
                      <a:pt x="131332" y="8637"/>
                    </a:lnTo>
                    <a:lnTo>
                      <a:pt x="131349" y="8637"/>
                    </a:lnTo>
                    <a:lnTo>
                      <a:pt x="131383" y="8620"/>
                    </a:lnTo>
                    <a:lnTo>
                      <a:pt x="131400" y="8620"/>
                    </a:lnTo>
                    <a:lnTo>
                      <a:pt x="131416" y="8620"/>
                    </a:lnTo>
                    <a:lnTo>
                      <a:pt x="131450" y="8620"/>
                    </a:lnTo>
                    <a:lnTo>
                      <a:pt x="131467" y="8620"/>
                    </a:lnTo>
                    <a:lnTo>
                      <a:pt x="131500" y="8603"/>
                    </a:lnTo>
                    <a:lnTo>
                      <a:pt x="131517" y="8603"/>
                    </a:lnTo>
                    <a:lnTo>
                      <a:pt x="131534" y="8603"/>
                    </a:lnTo>
                    <a:lnTo>
                      <a:pt x="131568" y="8603"/>
                    </a:lnTo>
                    <a:lnTo>
                      <a:pt x="131584" y="8603"/>
                    </a:lnTo>
                    <a:lnTo>
                      <a:pt x="131618" y="8586"/>
                    </a:lnTo>
                    <a:lnTo>
                      <a:pt x="131635" y="8586"/>
                    </a:lnTo>
                    <a:lnTo>
                      <a:pt x="131652" y="8586"/>
                    </a:lnTo>
                    <a:lnTo>
                      <a:pt x="131685" y="8586"/>
                    </a:lnTo>
                    <a:lnTo>
                      <a:pt x="131702" y="8586"/>
                    </a:lnTo>
                    <a:lnTo>
                      <a:pt x="131736" y="8586"/>
                    </a:lnTo>
                    <a:lnTo>
                      <a:pt x="131752" y="8570"/>
                    </a:lnTo>
                    <a:lnTo>
                      <a:pt x="131769" y="8570"/>
                    </a:lnTo>
                    <a:lnTo>
                      <a:pt x="131803" y="8570"/>
                    </a:lnTo>
                    <a:lnTo>
                      <a:pt x="131820" y="8570"/>
                    </a:lnTo>
                    <a:lnTo>
                      <a:pt x="131853" y="8570"/>
                    </a:lnTo>
                    <a:lnTo>
                      <a:pt x="131870" y="8553"/>
                    </a:lnTo>
                    <a:lnTo>
                      <a:pt x="131887" y="8553"/>
                    </a:lnTo>
                    <a:lnTo>
                      <a:pt x="131920" y="8553"/>
                    </a:lnTo>
                    <a:lnTo>
                      <a:pt x="131937" y="8553"/>
                    </a:lnTo>
                    <a:lnTo>
                      <a:pt x="131971" y="8553"/>
                    </a:lnTo>
                    <a:lnTo>
                      <a:pt x="131988" y="8536"/>
                    </a:lnTo>
                    <a:lnTo>
                      <a:pt x="132004" y="8536"/>
                    </a:lnTo>
                    <a:lnTo>
                      <a:pt x="132038" y="8536"/>
                    </a:lnTo>
                    <a:lnTo>
                      <a:pt x="132055" y="8536"/>
                    </a:lnTo>
                    <a:lnTo>
                      <a:pt x="132088" y="8536"/>
                    </a:lnTo>
                    <a:lnTo>
                      <a:pt x="132105" y="8519"/>
                    </a:lnTo>
                    <a:lnTo>
                      <a:pt x="132122" y="8519"/>
                    </a:lnTo>
                    <a:lnTo>
                      <a:pt x="132156" y="8519"/>
                    </a:lnTo>
                    <a:lnTo>
                      <a:pt x="132172" y="8519"/>
                    </a:lnTo>
                    <a:lnTo>
                      <a:pt x="132206" y="8519"/>
                    </a:lnTo>
                    <a:lnTo>
                      <a:pt x="132223" y="8502"/>
                    </a:lnTo>
                    <a:lnTo>
                      <a:pt x="132240" y="8502"/>
                    </a:lnTo>
                    <a:lnTo>
                      <a:pt x="132273" y="8502"/>
                    </a:lnTo>
                    <a:lnTo>
                      <a:pt x="132290" y="8502"/>
                    </a:lnTo>
                    <a:lnTo>
                      <a:pt x="132307" y="8502"/>
                    </a:lnTo>
                    <a:lnTo>
                      <a:pt x="132340" y="8486"/>
                    </a:lnTo>
                    <a:lnTo>
                      <a:pt x="132357" y="8486"/>
                    </a:lnTo>
                    <a:lnTo>
                      <a:pt x="132391" y="8486"/>
                    </a:lnTo>
                    <a:lnTo>
                      <a:pt x="132408" y="8486"/>
                    </a:lnTo>
                    <a:lnTo>
                      <a:pt x="132424" y="8486"/>
                    </a:lnTo>
                    <a:lnTo>
                      <a:pt x="132458" y="8486"/>
                    </a:lnTo>
                    <a:lnTo>
                      <a:pt x="132475" y="8469"/>
                    </a:lnTo>
                    <a:lnTo>
                      <a:pt x="132509" y="8469"/>
                    </a:lnTo>
                    <a:lnTo>
                      <a:pt x="132525" y="8469"/>
                    </a:lnTo>
                    <a:lnTo>
                      <a:pt x="132542" y="8469"/>
                    </a:lnTo>
                    <a:lnTo>
                      <a:pt x="132576" y="8469"/>
                    </a:lnTo>
                    <a:lnTo>
                      <a:pt x="132593" y="8452"/>
                    </a:lnTo>
                    <a:lnTo>
                      <a:pt x="132626" y="8452"/>
                    </a:lnTo>
                    <a:lnTo>
                      <a:pt x="132643" y="8452"/>
                    </a:lnTo>
                    <a:lnTo>
                      <a:pt x="132660" y="8452"/>
                    </a:lnTo>
                    <a:lnTo>
                      <a:pt x="132693" y="8452"/>
                    </a:lnTo>
                    <a:lnTo>
                      <a:pt x="132710" y="8435"/>
                    </a:lnTo>
                    <a:lnTo>
                      <a:pt x="132744" y="8435"/>
                    </a:lnTo>
                    <a:lnTo>
                      <a:pt x="132761" y="8435"/>
                    </a:lnTo>
                    <a:lnTo>
                      <a:pt x="132777" y="8435"/>
                    </a:lnTo>
                    <a:lnTo>
                      <a:pt x="132811" y="8435"/>
                    </a:lnTo>
                    <a:lnTo>
                      <a:pt x="132828" y="8418"/>
                    </a:lnTo>
                    <a:lnTo>
                      <a:pt x="132861" y="8418"/>
                    </a:lnTo>
                    <a:lnTo>
                      <a:pt x="132878" y="8418"/>
                    </a:lnTo>
                    <a:lnTo>
                      <a:pt x="132895" y="8418"/>
                    </a:lnTo>
                    <a:lnTo>
                      <a:pt x="132929" y="8418"/>
                    </a:lnTo>
                    <a:lnTo>
                      <a:pt x="132945" y="8418"/>
                    </a:lnTo>
                    <a:lnTo>
                      <a:pt x="132979" y="8402"/>
                    </a:lnTo>
                    <a:lnTo>
                      <a:pt x="132996" y="8402"/>
                    </a:lnTo>
                    <a:lnTo>
                      <a:pt x="133013" y="8402"/>
                    </a:lnTo>
                    <a:lnTo>
                      <a:pt x="133046" y="8402"/>
                    </a:lnTo>
                    <a:lnTo>
                      <a:pt x="133063" y="8402"/>
                    </a:lnTo>
                    <a:lnTo>
                      <a:pt x="133097" y="8385"/>
                    </a:lnTo>
                    <a:lnTo>
                      <a:pt x="133113" y="8385"/>
                    </a:lnTo>
                    <a:lnTo>
                      <a:pt x="133130" y="8385"/>
                    </a:lnTo>
                    <a:lnTo>
                      <a:pt x="133164" y="8385"/>
                    </a:lnTo>
                    <a:lnTo>
                      <a:pt x="133181" y="8385"/>
                    </a:lnTo>
                    <a:lnTo>
                      <a:pt x="133197" y="8368"/>
                    </a:lnTo>
                    <a:lnTo>
                      <a:pt x="133231" y="8368"/>
                    </a:lnTo>
                    <a:lnTo>
                      <a:pt x="133248" y="8368"/>
                    </a:lnTo>
                    <a:lnTo>
                      <a:pt x="133281" y="8368"/>
                    </a:lnTo>
                    <a:lnTo>
                      <a:pt x="133298" y="8368"/>
                    </a:lnTo>
                    <a:lnTo>
                      <a:pt x="133315" y="8351"/>
                    </a:lnTo>
                    <a:lnTo>
                      <a:pt x="133349" y="8351"/>
                    </a:lnTo>
                    <a:lnTo>
                      <a:pt x="133365" y="8351"/>
                    </a:lnTo>
                    <a:lnTo>
                      <a:pt x="133399" y="8351"/>
                    </a:lnTo>
                    <a:lnTo>
                      <a:pt x="133416" y="8351"/>
                    </a:lnTo>
                    <a:lnTo>
                      <a:pt x="133433" y="8351"/>
                    </a:lnTo>
                    <a:lnTo>
                      <a:pt x="133466" y="8334"/>
                    </a:lnTo>
                    <a:lnTo>
                      <a:pt x="133483" y="8334"/>
                    </a:lnTo>
                    <a:lnTo>
                      <a:pt x="133517" y="8334"/>
                    </a:lnTo>
                    <a:lnTo>
                      <a:pt x="133533" y="8334"/>
                    </a:lnTo>
                    <a:lnTo>
                      <a:pt x="133550" y="8334"/>
                    </a:lnTo>
                    <a:lnTo>
                      <a:pt x="133584" y="8318"/>
                    </a:lnTo>
                    <a:lnTo>
                      <a:pt x="133601" y="8318"/>
                    </a:lnTo>
                    <a:lnTo>
                      <a:pt x="133634" y="8318"/>
                    </a:lnTo>
                    <a:lnTo>
                      <a:pt x="133651" y="8318"/>
                    </a:lnTo>
                    <a:lnTo>
                      <a:pt x="133668" y="8318"/>
                    </a:lnTo>
                    <a:lnTo>
                      <a:pt x="133702" y="8301"/>
                    </a:lnTo>
                    <a:lnTo>
                      <a:pt x="133718" y="8301"/>
                    </a:lnTo>
                    <a:lnTo>
                      <a:pt x="133752" y="8301"/>
                    </a:lnTo>
                    <a:lnTo>
                      <a:pt x="133769" y="8301"/>
                    </a:lnTo>
                    <a:lnTo>
                      <a:pt x="133786" y="8301"/>
                    </a:lnTo>
                    <a:lnTo>
                      <a:pt x="133819" y="8284"/>
                    </a:lnTo>
                    <a:lnTo>
                      <a:pt x="133836" y="8284"/>
                    </a:lnTo>
                    <a:lnTo>
                      <a:pt x="133870" y="8284"/>
                    </a:lnTo>
                    <a:lnTo>
                      <a:pt x="133886" y="8284"/>
                    </a:lnTo>
                    <a:lnTo>
                      <a:pt x="133903" y="8284"/>
                    </a:lnTo>
                    <a:lnTo>
                      <a:pt x="133937" y="8284"/>
                    </a:lnTo>
                    <a:lnTo>
                      <a:pt x="133954" y="8267"/>
                    </a:lnTo>
                    <a:lnTo>
                      <a:pt x="133987" y="8267"/>
                    </a:lnTo>
                    <a:lnTo>
                      <a:pt x="134004" y="8267"/>
                    </a:lnTo>
                    <a:lnTo>
                      <a:pt x="134021" y="8267"/>
                    </a:lnTo>
                    <a:lnTo>
                      <a:pt x="134054" y="8267"/>
                    </a:lnTo>
                    <a:lnTo>
                      <a:pt x="134071" y="8250"/>
                    </a:lnTo>
                    <a:lnTo>
                      <a:pt x="134105" y="8250"/>
                    </a:lnTo>
                    <a:lnTo>
                      <a:pt x="134122" y="8250"/>
                    </a:lnTo>
                    <a:lnTo>
                      <a:pt x="134138" y="8250"/>
                    </a:lnTo>
                    <a:lnTo>
                      <a:pt x="134172" y="8250"/>
                    </a:lnTo>
                    <a:lnTo>
                      <a:pt x="134189" y="8250"/>
                    </a:lnTo>
                    <a:lnTo>
                      <a:pt x="134206" y="8234"/>
                    </a:lnTo>
                    <a:lnTo>
                      <a:pt x="134239" y="8234"/>
                    </a:lnTo>
                    <a:lnTo>
                      <a:pt x="134256" y="8234"/>
                    </a:lnTo>
                    <a:lnTo>
                      <a:pt x="134290" y="8234"/>
                    </a:lnTo>
                    <a:lnTo>
                      <a:pt x="134306" y="8234"/>
                    </a:lnTo>
                    <a:lnTo>
                      <a:pt x="134323" y="8217"/>
                    </a:lnTo>
                    <a:lnTo>
                      <a:pt x="134357" y="8217"/>
                    </a:lnTo>
                    <a:lnTo>
                      <a:pt x="134374" y="8217"/>
                    </a:lnTo>
                    <a:lnTo>
                      <a:pt x="134407" y="8217"/>
                    </a:lnTo>
                    <a:lnTo>
                      <a:pt x="134424" y="8217"/>
                    </a:lnTo>
                    <a:lnTo>
                      <a:pt x="134441" y="8200"/>
                    </a:lnTo>
                    <a:lnTo>
                      <a:pt x="134474" y="8200"/>
                    </a:lnTo>
                    <a:lnTo>
                      <a:pt x="134491" y="8200"/>
                    </a:lnTo>
                    <a:lnTo>
                      <a:pt x="134525" y="8200"/>
                    </a:lnTo>
                    <a:lnTo>
                      <a:pt x="134542" y="8200"/>
                    </a:lnTo>
                    <a:lnTo>
                      <a:pt x="134558" y="8200"/>
                    </a:lnTo>
                    <a:lnTo>
                      <a:pt x="134592" y="8183"/>
                    </a:lnTo>
                    <a:lnTo>
                      <a:pt x="134609" y="8183"/>
                    </a:lnTo>
                    <a:lnTo>
                      <a:pt x="134642" y="8183"/>
                    </a:lnTo>
                    <a:lnTo>
                      <a:pt x="134659" y="8183"/>
                    </a:lnTo>
                    <a:lnTo>
                      <a:pt x="134676" y="8183"/>
                    </a:lnTo>
                    <a:lnTo>
                      <a:pt x="134710" y="8166"/>
                    </a:lnTo>
                    <a:lnTo>
                      <a:pt x="134726" y="8166"/>
                    </a:lnTo>
                    <a:lnTo>
                      <a:pt x="134760" y="8166"/>
                    </a:lnTo>
                    <a:lnTo>
                      <a:pt x="134777" y="8166"/>
                    </a:lnTo>
                    <a:lnTo>
                      <a:pt x="134794" y="8166"/>
                    </a:lnTo>
                    <a:lnTo>
                      <a:pt x="134827" y="8150"/>
                    </a:lnTo>
                    <a:lnTo>
                      <a:pt x="134844" y="8150"/>
                    </a:lnTo>
                    <a:lnTo>
                      <a:pt x="134878" y="8150"/>
                    </a:lnTo>
                    <a:lnTo>
                      <a:pt x="134895" y="8150"/>
                    </a:lnTo>
                    <a:lnTo>
                      <a:pt x="134911" y="8150"/>
                    </a:lnTo>
                    <a:lnTo>
                      <a:pt x="134945" y="8150"/>
                    </a:lnTo>
                    <a:lnTo>
                      <a:pt x="134962" y="8133"/>
                    </a:lnTo>
                    <a:lnTo>
                      <a:pt x="134995" y="8133"/>
                    </a:lnTo>
                    <a:lnTo>
                      <a:pt x="135012" y="8133"/>
                    </a:lnTo>
                    <a:lnTo>
                      <a:pt x="135029" y="8133"/>
                    </a:lnTo>
                    <a:lnTo>
                      <a:pt x="135063" y="8133"/>
                    </a:lnTo>
                    <a:lnTo>
                      <a:pt x="135079" y="8116"/>
                    </a:lnTo>
                    <a:lnTo>
                      <a:pt x="135096" y="8116"/>
                    </a:lnTo>
                    <a:lnTo>
                      <a:pt x="135130" y="8116"/>
                    </a:lnTo>
                    <a:lnTo>
                      <a:pt x="135147" y="8116"/>
                    </a:lnTo>
                    <a:lnTo>
                      <a:pt x="135180" y="8116"/>
                    </a:lnTo>
                    <a:lnTo>
                      <a:pt x="135197" y="8099"/>
                    </a:lnTo>
                    <a:lnTo>
                      <a:pt x="135214" y="8099"/>
                    </a:lnTo>
                    <a:lnTo>
                      <a:pt x="135247" y="8099"/>
                    </a:lnTo>
                    <a:lnTo>
                      <a:pt x="135264" y="8099"/>
                    </a:lnTo>
                    <a:lnTo>
                      <a:pt x="135298" y="8099"/>
                    </a:lnTo>
                    <a:lnTo>
                      <a:pt x="135315" y="8099"/>
                    </a:lnTo>
                    <a:lnTo>
                      <a:pt x="135331" y="8082"/>
                    </a:lnTo>
                    <a:lnTo>
                      <a:pt x="135365" y="8082"/>
                    </a:lnTo>
                    <a:lnTo>
                      <a:pt x="135382" y="8082"/>
                    </a:lnTo>
                    <a:lnTo>
                      <a:pt x="135415" y="8082"/>
                    </a:lnTo>
                    <a:lnTo>
                      <a:pt x="135432" y="8082"/>
                    </a:lnTo>
                    <a:lnTo>
                      <a:pt x="135449" y="8066"/>
                    </a:lnTo>
                    <a:lnTo>
                      <a:pt x="135483" y="8066"/>
                    </a:lnTo>
                    <a:lnTo>
                      <a:pt x="135499" y="8066"/>
                    </a:lnTo>
                    <a:lnTo>
                      <a:pt x="135533" y="8066"/>
                    </a:lnTo>
                    <a:lnTo>
                      <a:pt x="135550" y="8066"/>
                    </a:lnTo>
                    <a:lnTo>
                      <a:pt x="135567" y="8066"/>
                    </a:lnTo>
                    <a:lnTo>
                      <a:pt x="135600" y="8049"/>
                    </a:lnTo>
                    <a:lnTo>
                      <a:pt x="135617" y="8049"/>
                    </a:lnTo>
                    <a:lnTo>
                      <a:pt x="135651" y="8049"/>
                    </a:lnTo>
                    <a:lnTo>
                      <a:pt x="135667" y="8049"/>
                    </a:lnTo>
                    <a:lnTo>
                      <a:pt x="135684" y="8049"/>
                    </a:lnTo>
                    <a:lnTo>
                      <a:pt x="135718" y="8032"/>
                    </a:lnTo>
                    <a:lnTo>
                      <a:pt x="135735" y="8032"/>
                    </a:lnTo>
                    <a:lnTo>
                      <a:pt x="135768" y="8032"/>
                    </a:lnTo>
                    <a:lnTo>
                      <a:pt x="135785" y="8032"/>
                    </a:lnTo>
                    <a:lnTo>
                      <a:pt x="135802" y="8032"/>
                    </a:lnTo>
                    <a:lnTo>
                      <a:pt x="135835" y="8015"/>
                    </a:lnTo>
                    <a:lnTo>
                      <a:pt x="135852" y="8015"/>
                    </a:lnTo>
                    <a:lnTo>
                      <a:pt x="135886" y="8015"/>
                    </a:lnTo>
                    <a:lnTo>
                      <a:pt x="135903" y="8015"/>
                    </a:lnTo>
                    <a:lnTo>
                      <a:pt x="135920" y="8015"/>
                    </a:lnTo>
                    <a:lnTo>
                      <a:pt x="135953" y="8015"/>
                    </a:lnTo>
                    <a:lnTo>
                      <a:pt x="135970" y="7998"/>
                    </a:lnTo>
                    <a:lnTo>
                      <a:pt x="136004" y="7998"/>
                    </a:lnTo>
                    <a:lnTo>
                      <a:pt x="136020" y="7998"/>
                    </a:lnTo>
                    <a:lnTo>
                      <a:pt x="136037" y="7998"/>
                    </a:lnTo>
                    <a:lnTo>
                      <a:pt x="136071" y="7998"/>
                    </a:lnTo>
                    <a:lnTo>
                      <a:pt x="136088" y="7998"/>
                    </a:lnTo>
                    <a:lnTo>
                      <a:pt x="136121" y="7982"/>
                    </a:lnTo>
                    <a:lnTo>
                      <a:pt x="136138" y="7982"/>
                    </a:lnTo>
                    <a:lnTo>
                      <a:pt x="136155" y="7982"/>
                    </a:lnTo>
                    <a:lnTo>
                      <a:pt x="136188" y="7982"/>
                    </a:lnTo>
                    <a:lnTo>
                      <a:pt x="136205" y="7982"/>
                    </a:lnTo>
                    <a:lnTo>
                      <a:pt x="136222" y="7965"/>
                    </a:lnTo>
                    <a:lnTo>
                      <a:pt x="136256" y="7965"/>
                    </a:lnTo>
                    <a:lnTo>
                      <a:pt x="136272" y="7965"/>
                    </a:lnTo>
                    <a:lnTo>
                      <a:pt x="136306" y="7965"/>
                    </a:lnTo>
                    <a:lnTo>
                      <a:pt x="136323" y="7965"/>
                    </a:lnTo>
                    <a:lnTo>
                      <a:pt x="136340" y="7948"/>
                    </a:lnTo>
                    <a:lnTo>
                      <a:pt x="136373" y="7948"/>
                    </a:lnTo>
                    <a:lnTo>
                      <a:pt x="136390" y="7948"/>
                    </a:lnTo>
                    <a:lnTo>
                      <a:pt x="136424" y="7948"/>
                    </a:lnTo>
                    <a:lnTo>
                      <a:pt x="136440" y="7948"/>
                    </a:lnTo>
                    <a:lnTo>
                      <a:pt x="136457" y="7948"/>
                    </a:lnTo>
                    <a:lnTo>
                      <a:pt x="136491" y="7931"/>
                    </a:lnTo>
                    <a:lnTo>
                      <a:pt x="136508" y="7931"/>
                    </a:lnTo>
                    <a:lnTo>
                      <a:pt x="136541" y="7931"/>
                    </a:lnTo>
                    <a:lnTo>
                      <a:pt x="136558" y="7931"/>
                    </a:lnTo>
                    <a:lnTo>
                      <a:pt x="136575" y="7931"/>
                    </a:lnTo>
                    <a:lnTo>
                      <a:pt x="136608" y="7914"/>
                    </a:lnTo>
                    <a:lnTo>
                      <a:pt x="136625" y="7914"/>
                    </a:lnTo>
                    <a:lnTo>
                      <a:pt x="136659" y="7914"/>
                    </a:lnTo>
                    <a:lnTo>
                      <a:pt x="136676" y="7914"/>
                    </a:lnTo>
                    <a:lnTo>
                      <a:pt x="136692" y="7914"/>
                    </a:lnTo>
                    <a:lnTo>
                      <a:pt x="136726" y="7914"/>
                    </a:lnTo>
                    <a:lnTo>
                      <a:pt x="136743" y="7898"/>
                    </a:lnTo>
                    <a:lnTo>
                      <a:pt x="136776" y="7898"/>
                    </a:lnTo>
                    <a:lnTo>
                      <a:pt x="136793" y="7898"/>
                    </a:lnTo>
                    <a:lnTo>
                      <a:pt x="136810" y="7898"/>
                    </a:lnTo>
                    <a:lnTo>
                      <a:pt x="136844" y="7898"/>
                    </a:lnTo>
                    <a:lnTo>
                      <a:pt x="136860" y="7881"/>
                    </a:lnTo>
                    <a:lnTo>
                      <a:pt x="136894" y="7881"/>
                    </a:lnTo>
                    <a:lnTo>
                      <a:pt x="136911" y="7881"/>
                    </a:lnTo>
                    <a:lnTo>
                      <a:pt x="136928" y="7881"/>
                    </a:lnTo>
                    <a:lnTo>
                      <a:pt x="136961" y="7881"/>
                    </a:lnTo>
                    <a:lnTo>
                      <a:pt x="136978" y="7881"/>
                    </a:lnTo>
                    <a:lnTo>
                      <a:pt x="137012" y="7864"/>
                    </a:lnTo>
                    <a:lnTo>
                      <a:pt x="137029" y="7864"/>
                    </a:lnTo>
                    <a:lnTo>
                      <a:pt x="137045" y="7864"/>
                    </a:lnTo>
                    <a:lnTo>
                      <a:pt x="137079" y="7864"/>
                    </a:lnTo>
                    <a:lnTo>
                      <a:pt x="137096" y="7864"/>
                    </a:lnTo>
                    <a:lnTo>
                      <a:pt x="137113" y="7847"/>
                    </a:lnTo>
                    <a:lnTo>
                      <a:pt x="137146" y="7847"/>
                    </a:lnTo>
                    <a:lnTo>
                      <a:pt x="137163" y="7847"/>
                    </a:lnTo>
                    <a:lnTo>
                      <a:pt x="137197" y="7847"/>
                    </a:lnTo>
                    <a:lnTo>
                      <a:pt x="137213" y="7847"/>
                    </a:lnTo>
                    <a:lnTo>
                      <a:pt x="137230" y="7847"/>
                    </a:lnTo>
                    <a:lnTo>
                      <a:pt x="137264" y="7830"/>
                    </a:lnTo>
                    <a:lnTo>
                      <a:pt x="137281" y="7830"/>
                    </a:lnTo>
                    <a:lnTo>
                      <a:pt x="137314" y="7830"/>
                    </a:lnTo>
                    <a:lnTo>
                      <a:pt x="137331" y="7830"/>
                    </a:lnTo>
                    <a:lnTo>
                      <a:pt x="137348" y="7830"/>
                    </a:lnTo>
                    <a:lnTo>
                      <a:pt x="137381" y="7814"/>
                    </a:lnTo>
                    <a:lnTo>
                      <a:pt x="137398" y="7814"/>
                    </a:lnTo>
                    <a:lnTo>
                      <a:pt x="137432" y="7814"/>
                    </a:lnTo>
                    <a:lnTo>
                      <a:pt x="137449" y="7814"/>
                    </a:lnTo>
                    <a:lnTo>
                      <a:pt x="137465" y="7814"/>
                    </a:lnTo>
                    <a:lnTo>
                      <a:pt x="137499" y="7814"/>
                    </a:lnTo>
                    <a:lnTo>
                      <a:pt x="137516" y="7797"/>
                    </a:lnTo>
                    <a:lnTo>
                      <a:pt x="137549" y="7797"/>
                    </a:lnTo>
                    <a:lnTo>
                      <a:pt x="137566" y="7797"/>
                    </a:lnTo>
                    <a:lnTo>
                      <a:pt x="137583" y="7797"/>
                    </a:lnTo>
                    <a:lnTo>
                      <a:pt x="137617" y="7797"/>
                    </a:lnTo>
                    <a:lnTo>
                      <a:pt x="137633" y="7797"/>
                    </a:lnTo>
                    <a:lnTo>
                      <a:pt x="137667" y="7780"/>
                    </a:lnTo>
                    <a:lnTo>
                      <a:pt x="137684" y="7780"/>
                    </a:lnTo>
                    <a:lnTo>
                      <a:pt x="137701" y="7780"/>
                    </a:lnTo>
                    <a:lnTo>
                      <a:pt x="137734" y="7780"/>
                    </a:lnTo>
                    <a:lnTo>
                      <a:pt x="137751" y="7780"/>
                    </a:lnTo>
                    <a:lnTo>
                      <a:pt x="137785" y="7763"/>
                    </a:lnTo>
                    <a:lnTo>
                      <a:pt x="137801" y="7763"/>
                    </a:lnTo>
                    <a:lnTo>
                      <a:pt x="137818" y="7763"/>
                    </a:lnTo>
                    <a:lnTo>
                      <a:pt x="137852" y="7763"/>
                    </a:lnTo>
                    <a:lnTo>
                      <a:pt x="137869" y="7763"/>
                    </a:lnTo>
                    <a:lnTo>
                      <a:pt x="137902" y="7763"/>
                    </a:lnTo>
                    <a:lnTo>
                      <a:pt x="137919" y="7746"/>
                    </a:lnTo>
                    <a:lnTo>
                      <a:pt x="137936" y="7746"/>
                    </a:lnTo>
                    <a:lnTo>
                      <a:pt x="137969" y="7746"/>
                    </a:lnTo>
                    <a:lnTo>
                      <a:pt x="137986" y="7746"/>
                    </a:lnTo>
                    <a:lnTo>
                      <a:pt x="138003" y="7746"/>
                    </a:lnTo>
                    <a:lnTo>
                      <a:pt x="138037" y="7730"/>
                    </a:lnTo>
                    <a:lnTo>
                      <a:pt x="138053" y="7730"/>
                    </a:lnTo>
                    <a:lnTo>
                      <a:pt x="138087" y="7730"/>
                    </a:lnTo>
                    <a:lnTo>
                      <a:pt x="138104" y="7730"/>
                    </a:lnTo>
                    <a:lnTo>
                      <a:pt x="138121" y="7730"/>
                    </a:lnTo>
                    <a:lnTo>
                      <a:pt x="138154" y="7730"/>
                    </a:lnTo>
                    <a:lnTo>
                      <a:pt x="138171" y="7713"/>
                    </a:lnTo>
                    <a:lnTo>
                      <a:pt x="138205" y="7713"/>
                    </a:lnTo>
                    <a:lnTo>
                      <a:pt x="138222" y="7713"/>
                    </a:lnTo>
                    <a:lnTo>
                      <a:pt x="138238" y="7713"/>
                    </a:lnTo>
                    <a:lnTo>
                      <a:pt x="138272" y="7713"/>
                    </a:lnTo>
                    <a:lnTo>
                      <a:pt x="138289" y="7696"/>
                    </a:lnTo>
                    <a:lnTo>
                      <a:pt x="138322" y="7696"/>
                    </a:lnTo>
                    <a:lnTo>
                      <a:pt x="138339" y="7696"/>
                    </a:lnTo>
                    <a:lnTo>
                      <a:pt x="138356" y="7696"/>
                    </a:lnTo>
                    <a:lnTo>
                      <a:pt x="138390" y="7696"/>
                    </a:lnTo>
                    <a:lnTo>
                      <a:pt x="138406" y="7696"/>
                    </a:lnTo>
                    <a:lnTo>
                      <a:pt x="138440" y="7679"/>
                    </a:lnTo>
                    <a:lnTo>
                      <a:pt x="138457" y="7679"/>
                    </a:lnTo>
                    <a:lnTo>
                      <a:pt x="138474" y="7679"/>
                    </a:lnTo>
                    <a:lnTo>
                      <a:pt x="138507" y="7679"/>
                    </a:lnTo>
                    <a:lnTo>
                      <a:pt x="138524" y="7679"/>
                    </a:lnTo>
                    <a:lnTo>
                      <a:pt x="138558" y="7679"/>
                    </a:lnTo>
                    <a:lnTo>
                      <a:pt x="138574" y="7662"/>
                    </a:lnTo>
                    <a:lnTo>
                      <a:pt x="138591" y="7662"/>
                    </a:lnTo>
                    <a:lnTo>
                      <a:pt x="138625" y="7662"/>
                    </a:lnTo>
                    <a:lnTo>
                      <a:pt x="138642" y="7662"/>
                    </a:lnTo>
                    <a:lnTo>
                      <a:pt x="138675" y="7662"/>
                    </a:lnTo>
                    <a:lnTo>
                      <a:pt x="138692" y="7646"/>
                    </a:lnTo>
                    <a:lnTo>
                      <a:pt x="138709" y="7646"/>
                    </a:lnTo>
                    <a:lnTo>
                      <a:pt x="138742" y="7646"/>
                    </a:lnTo>
                    <a:lnTo>
                      <a:pt x="138759" y="7646"/>
                    </a:lnTo>
                    <a:lnTo>
                      <a:pt x="138793" y="7646"/>
                    </a:lnTo>
                    <a:lnTo>
                      <a:pt x="138810" y="7646"/>
                    </a:lnTo>
                    <a:lnTo>
                      <a:pt x="138826" y="7629"/>
                    </a:lnTo>
                    <a:lnTo>
                      <a:pt x="138860" y="7629"/>
                    </a:lnTo>
                    <a:lnTo>
                      <a:pt x="138877" y="7629"/>
                    </a:lnTo>
                    <a:lnTo>
                      <a:pt x="138910" y="7629"/>
                    </a:lnTo>
                    <a:lnTo>
                      <a:pt x="138927" y="7629"/>
                    </a:lnTo>
                    <a:lnTo>
                      <a:pt x="138944" y="7629"/>
                    </a:lnTo>
                    <a:lnTo>
                      <a:pt x="138978" y="7612"/>
                    </a:lnTo>
                    <a:lnTo>
                      <a:pt x="138994" y="7612"/>
                    </a:lnTo>
                    <a:lnTo>
                      <a:pt x="139028" y="7612"/>
                    </a:lnTo>
                    <a:lnTo>
                      <a:pt x="139045" y="7612"/>
                    </a:lnTo>
                    <a:lnTo>
                      <a:pt x="139062" y="7612"/>
                    </a:lnTo>
                    <a:lnTo>
                      <a:pt x="139095" y="7595"/>
                    </a:lnTo>
                    <a:lnTo>
                      <a:pt x="139112" y="7595"/>
                    </a:lnTo>
                    <a:lnTo>
                      <a:pt x="139129" y="7595"/>
                    </a:lnTo>
                    <a:lnTo>
                      <a:pt x="139162" y="7595"/>
                    </a:lnTo>
                    <a:lnTo>
                      <a:pt x="139179" y="7595"/>
                    </a:lnTo>
                    <a:lnTo>
                      <a:pt x="139213" y="7595"/>
                    </a:lnTo>
                    <a:lnTo>
                      <a:pt x="139230" y="7578"/>
                    </a:lnTo>
                    <a:lnTo>
                      <a:pt x="139246" y="7578"/>
                    </a:lnTo>
                    <a:lnTo>
                      <a:pt x="139280" y="7578"/>
                    </a:lnTo>
                    <a:lnTo>
                      <a:pt x="139297" y="7578"/>
                    </a:lnTo>
                    <a:lnTo>
                      <a:pt x="139331" y="7578"/>
                    </a:lnTo>
                    <a:lnTo>
                      <a:pt x="139347" y="7578"/>
                    </a:lnTo>
                    <a:lnTo>
                      <a:pt x="139364" y="7561"/>
                    </a:lnTo>
                    <a:lnTo>
                      <a:pt x="139398" y="7561"/>
                    </a:lnTo>
                    <a:lnTo>
                      <a:pt x="139415" y="7561"/>
                    </a:lnTo>
                    <a:lnTo>
                      <a:pt x="139448" y="7561"/>
                    </a:lnTo>
                    <a:lnTo>
                      <a:pt x="139465" y="7561"/>
                    </a:lnTo>
                    <a:lnTo>
                      <a:pt x="139482" y="7545"/>
                    </a:lnTo>
                    <a:lnTo>
                      <a:pt x="139515" y="7545"/>
                    </a:lnTo>
                    <a:lnTo>
                      <a:pt x="139532" y="7545"/>
                    </a:lnTo>
                    <a:lnTo>
                      <a:pt x="139566" y="7545"/>
                    </a:lnTo>
                    <a:lnTo>
                      <a:pt x="139583" y="7545"/>
                    </a:lnTo>
                    <a:lnTo>
                      <a:pt x="139599" y="7545"/>
                    </a:lnTo>
                    <a:lnTo>
                      <a:pt x="139633" y="7528"/>
                    </a:lnTo>
                    <a:lnTo>
                      <a:pt x="139650" y="7528"/>
                    </a:lnTo>
                    <a:lnTo>
                      <a:pt x="139683" y="7528"/>
                    </a:lnTo>
                    <a:lnTo>
                      <a:pt x="139700" y="7528"/>
                    </a:lnTo>
                    <a:lnTo>
                      <a:pt x="139717" y="7528"/>
                    </a:lnTo>
                    <a:lnTo>
                      <a:pt x="139751" y="7528"/>
                    </a:lnTo>
                    <a:lnTo>
                      <a:pt x="139767" y="7511"/>
                    </a:lnTo>
                    <a:lnTo>
                      <a:pt x="139801" y="7511"/>
                    </a:lnTo>
                    <a:lnTo>
                      <a:pt x="139818" y="7511"/>
                    </a:lnTo>
                    <a:lnTo>
                      <a:pt x="139835" y="7511"/>
                    </a:lnTo>
                    <a:lnTo>
                      <a:pt x="139868" y="7511"/>
                    </a:lnTo>
                    <a:lnTo>
                      <a:pt x="139885" y="7511"/>
                    </a:lnTo>
                    <a:lnTo>
                      <a:pt x="139919" y="7494"/>
                    </a:lnTo>
                    <a:lnTo>
                      <a:pt x="139935" y="7494"/>
                    </a:lnTo>
                    <a:lnTo>
                      <a:pt x="139952" y="7494"/>
                    </a:lnTo>
                    <a:lnTo>
                      <a:pt x="139986" y="7494"/>
                    </a:lnTo>
                    <a:lnTo>
                      <a:pt x="140003" y="7494"/>
                    </a:lnTo>
                    <a:lnTo>
                      <a:pt x="140019" y="7477"/>
                    </a:lnTo>
                    <a:lnTo>
                      <a:pt x="140053" y="7477"/>
                    </a:lnTo>
                    <a:lnTo>
                      <a:pt x="140070" y="7477"/>
                    </a:lnTo>
                    <a:lnTo>
                      <a:pt x="140103" y="7477"/>
                    </a:lnTo>
                    <a:lnTo>
                      <a:pt x="140120" y="7477"/>
                    </a:lnTo>
                    <a:lnTo>
                      <a:pt x="140137" y="7477"/>
                    </a:lnTo>
                    <a:lnTo>
                      <a:pt x="140171" y="7461"/>
                    </a:lnTo>
                    <a:lnTo>
                      <a:pt x="140187" y="7461"/>
                    </a:lnTo>
                    <a:lnTo>
                      <a:pt x="140221" y="7461"/>
                    </a:lnTo>
                    <a:lnTo>
                      <a:pt x="140238" y="7461"/>
                    </a:lnTo>
                    <a:lnTo>
                      <a:pt x="140255" y="7461"/>
                    </a:lnTo>
                    <a:lnTo>
                      <a:pt x="140288" y="7461"/>
                    </a:lnTo>
                    <a:lnTo>
                      <a:pt x="140305" y="7444"/>
                    </a:lnTo>
                    <a:lnTo>
                      <a:pt x="140339" y="7444"/>
                    </a:lnTo>
                    <a:lnTo>
                      <a:pt x="140355" y="7444"/>
                    </a:lnTo>
                    <a:lnTo>
                      <a:pt x="140372" y="7444"/>
                    </a:lnTo>
                    <a:lnTo>
                      <a:pt x="140406" y="7444"/>
                    </a:lnTo>
                    <a:lnTo>
                      <a:pt x="140423" y="7427"/>
                    </a:lnTo>
                    <a:lnTo>
                      <a:pt x="140456" y="7427"/>
                    </a:lnTo>
                    <a:lnTo>
                      <a:pt x="140473" y="7427"/>
                    </a:lnTo>
                    <a:lnTo>
                      <a:pt x="140490" y="7427"/>
                    </a:lnTo>
                    <a:lnTo>
                      <a:pt x="140524" y="7427"/>
                    </a:lnTo>
                    <a:lnTo>
                      <a:pt x="140540" y="7427"/>
                    </a:lnTo>
                    <a:lnTo>
                      <a:pt x="140574" y="7410"/>
                    </a:lnTo>
                    <a:lnTo>
                      <a:pt x="140591" y="7410"/>
                    </a:lnTo>
                    <a:lnTo>
                      <a:pt x="140608" y="7410"/>
                    </a:lnTo>
                    <a:lnTo>
                      <a:pt x="140641" y="7410"/>
                    </a:lnTo>
                    <a:lnTo>
                      <a:pt x="140658" y="7410"/>
                    </a:lnTo>
                    <a:lnTo>
                      <a:pt x="140692" y="7410"/>
                    </a:lnTo>
                    <a:lnTo>
                      <a:pt x="140708" y="7393"/>
                    </a:lnTo>
                    <a:lnTo>
                      <a:pt x="140725" y="7393"/>
                    </a:lnTo>
                    <a:lnTo>
                      <a:pt x="140759" y="7393"/>
                    </a:lnTo>
                    <a:lnTo>
                      <a:pt x="140776" y="7393"/>
                    </a:lnTo>
                    <a:lnTo>
                      <a:pt x="140809" y="7393"/>
                    </a:lnTo>
                    <a:lnTo>
                      <a:pt x="140826" y="7393"/>
                    </a:lnTo>
                    <a:lnTo>
                      <a:pt x="140843" y="7377"/>
                    </a:lnTo>
                    <a:lnTo>
                      <a:pt x="140876" y="7377"/>
                    </a:lnTo>
                    <a:lnTo>
                      <a:pt x="140893" y="7377"/>
                    </a:lnTo>
                    <a:lnTo>
                      <a:pt x="140910" y="7377"/>
                    </a:lnTo>
                    <a:lnTo>
                      <a:pt x="140944" y="7377"/>
                    </a:lnTo>
                    <a:lnTo>
                      <a:pt x="140960" y="7360"/>
                    </a:lnTo>
                    <a:lnTo>
                      <a:pt x="140994" y="7360"/>
                    </a:lnTo>
                    <a:lnTo>
                      <a:pt x="141011" y="7360"/>
                    </a:lnTo>
                    <a:lnTo>
                      <a:pt x="141028" y="7360"/>
                    </a:lnTo>
                    <a:lnTo>
                      <a:pt x="141061" y="7360"/>
                    </a:lnTo>
                    <a:lnTo>
                      <a:pt x="141078" y="7360"/>
                    </a:lnTo>
                    <a:lnTo>
                      <a:pt x="141112" y="7343"/>
                    </a:lnTo>
                    <a:lnTo>
                      <a:pt x="141128" y="7343"/>
                    </a:lnTo>
                    <a:lnTo>
                      <a:pt x="141145" y="7343"/>
                    </a:lnTo>
                    <a:lnTo>
                      <a:pt x="141179" y="7343"/>
                    </a:lnTo>
                    <a:lnTo>
                      <a:pt x="141196" y="7343"/>
                    </a:lnTo>
                    <a:lnTo>
                      <a:pt x="141229" y="7343"/>
                    </a:lnTo>
                    <a:lnTo>
                      <a:pt x="141246" y="7326"/>
                    </a:lnTo>
                    <a:lnTo>
                      <a:pt x="141263" y="7326"/>
                    </a:lnTo>
                    <a:lnTo>
                      <a:pt x="141296" y="7326"/>
                    </a:lnTo>
                    <a:lnTo>
                      <a:pt x="141313" y="7326"/>
                    </a:lnTo>
                    <a:lnTo>
                      <a:pt x="141347" y="7326"/>
                    </a:lnTo>
                    <a:lnTo>
                      <a:pt x="141364" y="7326"/>
                    </a:lnTo>
                    <a:lnTo>
                      <a:pt x="141380" y="7309"/>
                    </a:lnTo>
                    <a:lnTo>
                      <a:pt x="141414" y="7309"/>
                    </a:lnTo>
                    <a:lnTo>
                      <a:pt x="141431" y="7309"/>
                    </a:lnTo>
                    <a:lnTo>
                      <a:pt x="141464" y="7309"/>
                    </a:lnTo>
                    <a:lnTo>
                      <a:pt x="141481" y="7309"/>
                    </a:lnTo>
                    <a:lnTo>
                      <a:pt x="141498" y="7309"/>
                    </a:lnTo>
                    <a:lnTo>
                      <a:pt x="141532" y="7293"/>
                    </a:lnTo>
                    <a:lnTo>
                      <a:pt x="141549" y="7293"/>
                    </a:lnTo>
                    <a:lnTo>
                      <a:pt x="141582" y="7293"/>
                    </a:lnTo>
                    <a:lnTo>
                      <a:pt x="141599" y="7293"/>
                    </a:lnTo>
                    <a:lnTo>
                      <a:pt x="141616" y="7293"/>
                    </a:lnTo>
                    <a:lnTo>
                      <a:pt x="141649" y="7293"/>
                    </a:lnTo>
                    <a:lnTo>
                      <a:pt x="141666" y="7276"/>
                    </a:lnTo>
                    <a:lnTo>
                      <a:pt x="141700" y="7276"/>
                    </a:lnTo>
                    <a:lnTo>
                      <a:pt x="141717" y="7276"/>
                    </a:lnTo>
                    <a:lnTo>
                      <a:pt x="141733" y="7276"/>
                    </a:lnTo>
                    <a:lnTo>
                      <a:pt x="141767" y="7276"/>
                    </a:lnTo>
                    <a:lnTo>
                      <a:pt x="141784" y="7276"/>
                    </a:lnTo>
                    <a:lnTo>
                      <a:pt x="141817" y="7259"/>
                    </a:lnTo>
                    <a:lnTo>
                      <a:pt x="141834" y="7259"/>
                    </a:lnTo>
                    <a:lnTo>
                      <a:pt x="141851" y="7259"/>
                    </a:lnTo>
                    <a:lnTo>
                      <a:pt x="141885" y="7259"/>
                    </a:lnTo>
                    <a:lnTo>
                      <a:pt x="141901" y="7259"/>
                    </a:lnTo>
                    <a:lnTo>
                      <a:pt x="141918" y="7242"/>
                    </a:lnTo>
                    <a:lnTo>
                      <a:pt x="141952" y="7242"/>
                    </a:lnTo>
                    <a:lnTo>
                      <a:pt x="141969" y="7242"/>
                    </a:lnTo>
                    <a:lnTo>
                      <a:pt x="142002" y="7242"/>
                    </a:lnTo>
                    <a:lnTo>
                      <a:pt x="142019" y="7242"/>
                    </a:lnTo>
                    <a:lnTo>
                      <a:pt x="142036" y="7242"/>
                    </a:lnTo>
                    <a:lnTo>
                      <a:pt x="142069" y="7225"/>
                    </a:lnTo>
                    <a:lnTo>
                      <a:pt x="142086" y="7225"/>
                    </a:lnTo>
                    <a:lnTo>
                      <a:pt x="142120" y="7225"/>
                    </a:lnTo>
                    <a:lnTo>
                      <a:pt x="142137" y="7225"/>
                    </a:lnTo>
                    <a:lnTo>
                      <a:pt x="142153" y="7225"/>
                    </a:lnTo>
                    <a:lnTo>
                      <a:pt x="142187" y="7225"/>
                    </a:lnTo>
                    <a:lnTo>
                      <a:pt x="142204" y="7209"/>
                    </a:lnTo>
                    <a:lnTo>
                      <a:pt x="142237" y="7209"/>
                    </a:lnTo>
                    <a:lnTo>
                      <a:pt x="142254" y="7209"/>
                    </a:lnTo>
                    <a:lnTo>
                      <a:pt x="142271" y="7209"/>
                    </a:lnTo>
                    <a:lnTo>
                      <a:pt x="142305" y="7209"/>
                    </a:lnTo>
                    <a:lnTo>
                      <a:pt x="142321" y="7209"/>
                    </a:lnTo>
                    <a:lnTo>
                      <a:pt x="142355" y="7192"/>
                    </a:lnTo>
                    <a:lnTo>
                      <a:pt x="142372" y="7192"/>
                    </a:lnTo>
                    <a:lnTo>
                      <a:pt x="142389" y="7192"/>
                    </a:lnTo>
                    <a:lnTo>
                      <a:pt x="142422" y="7192"/>
                    </a:lnTo>
                    <a:lnTo>
                      <a:pt x="142439" y="7192"/>
                    </a:lnTo>
                    <a:lnTo>
                      <a:pt x="142473" y="7192"/>
                    </a:lnTo>
                    <a:lnTo>
                      <a:pt x="142489" y="7175"/>
                    </a:lnTo>
                    <a:lnTo>
                      <a:pt x="142506" y="7175"/>
                    </a:lnTo>
                    <a:lnTo>
                      <a:pt x="142540" y="7175"/>
                    </a:lnTo>
                    <a:lnTo>
                      <a:pt x="142557" y="7175"/>
                    </a:lnTo>
                    <a:lnTo>
                      <a:pt x="142590" y="7175"/>
                    </a:lnTo>
                    <a:lnTo>
                      <a:pt x="142607" y="7175"/>
                    </a:lnTo>
                    <a:lnTo>
                      <a:pt x="142624" y="7158"/>
                    </a:lnTo>
                    <a:lnTo>
                      <a:pt x="142657" y="7158"/>
                    </a:lnTo>
                    <a:lnTo>
                      <a:pt x="142674" y="7158"/>
                    </a:lnTo>
                    <a:lnTo>
                      <a:pt x="142708" y="7158"/>
                    </a:lnTo>
                    <a:lnTo>
                      <a:pt x="142725" y="7158"/>
                    </a:lnTo>
                    <a:lnTo>
                      <a:pt x="142742" y="7158"/>
                    </a:lnTo>
                    <a:lnTo>
                      <a:pt x="142775" y="7141"/>
                    </a:lnTo>
                    <a:lnTo>
                      <a:pt x="142792" y="7141"/>
                    </a:lnTo>
                    <a:lnTo>
                      <a:pt x="142809" y="7141"/>
                    </a:lnTo>
                    <a:lnTo>
                      <a:pt x="142842" y="7141"/>
                    </a:lnTo>
                    <a:lnTo>
                      <a:pt x="142859" y="7141"/>
                    </a:lnTo>
                    <a:lnTo>
                      <a:pt x="142893" y="7141"/>
                    </a:lnTo>
                    <a:lnTo>
                      <a:pt x="142910" y="7125"/>
                    </a:lnTo>
                    <a:lnTo>
                      <a:pt x="142926" y="7125"/>
                    </a:lnTo>
                    <a:lnTo>
                      <a:pt x="142960" y="7125"/>
                    </a:lnTo>
                    <a:lnTo>
                      <a:pt x="142977" y="7125"/>
                    </a:lnTo>
                    <a:lnTo>
                      <a:pt x="143010" y="7125"/>
                    </a:lnTo>
                    <a:lnTo>
                      <a:pt x="143027" y="7125"/>
                    </a:lnTo>
                    <a:lnTo>
                      <a:pt x="143044" y="7108"/>
                    </a:lnTo>
                    <a:lnTo>
                      <a:pt x="143078" y="7108"/>
                    </a:lnTo>
                    <a:lnTo>
                      <a:pt x="143094" y="7108"/>
                    </a:lnTo>
                    <a:lnTo>
                      <a:pt x="143128" y="7108"/>
                    </a:lnTo>
                    <a:lnTo>
                      <a:pt x="143145" y="7108"/>
                    </a:lnTo>
                    <a:lnTo>
                      <a:pt x="143162" y="7108"/>
                    </a:lnTo>
                    <a:lnTo>
                      <a:pt x="143195" y="7091"/>
                    </a:lnTo>
                    <a:lnTo>
                      <a:pt x="143212" y="7091"/>
                    </a:lnTo>
                    <a:lnTo>
                      <a:pt x="143246" y="7091"/>
                    </a:lnTo>
                    <a:lnTo>
                      <a:pt x="143262" y="7091"/>
                    </a:lnTo>
                    <a:lnTo>
                      <a:pt x="143279" y="7091"/>
                    </a:lnTo>
                    <a:lnTo>
                      <a:pt x="143313" y="7091"/>
                    </a:lnTo>
                    <a:lnTo>
                      <a:pt x="143330" y="7074"/>
                    </a:lnTo>
                    <a:lnTo>
                      <a:pt x="143363" y="7074"/>
                    </a:lnTo>
                    <a:lnTo>
                      <a:pt x="143380" y="7074"/>
                    </a:lnTo>
                    <a:lnTo>
                      <a:pt x="143397" y="7074"/>
                    </a:lnTo>
                    <a:lnTo>
                      <a:pt x="143430" y="7074"/>
                    </a:lnTo>
                    <a:lnTo>
                      <a:pt x="143447" y="7057"/>
                    </a:lnTo>
                    <a:lnTo>
                      <a:pt x="143481" y="7057"/>
                    </a:lnTo>
                    <a:lnTo>
                      <a:pt x="143498" y="7057"/>
                    </a:lnTo>
                    <a:lnTo>
                      <a:pt x="143514" y="7057"/>
                    </a:lnTo>
                    <a:lnTo>
                      <a:pt x="143548" y="7057"/>
                    </a:lnTo>
                    <a:lnTo>
                      <a:pt x="143565" y="7057"/>
                    </a:lnTo>
                    <a:lnTo>
                      <a:pt x="143598" y="7057"/>
                    </a:lnTo>
                    <a:lnTo>
                      <a:pt x="143615" y="7041"/>
                    </a:lnTo>
                    <a:lnTo>
                      <a:pt x="143632" y="7041"/>
                    </a:lnTo>
                    <a:lnTo>
                      <a:pt x="143666" y="7041"/>
                    </a:lnTo>
                    <a:lnTo>
                      <a:pt x="143682" y="7041"/>
                    </a:lnTo>
                    <a:lnTo>
                      <a:pt x="143716" y="7041"/>
                    </a:lnTo>
                    <a:lnTo>
                      <a:pt x="143733" y="7041"/>
                    </a:lnTo>
                    <a:lnTo>
                      <a:pt x="143750" y="7024"/>
                    </a:lnTo>
                    <a:lnTo>
                      <a:pt x="143783" y="7024"/>
                    </a:lnTo>
                    <a:lnTo>
                      <a:pt x="143800" y="7024"/>
                    </a:lnTo>
                    <a:lnTo>
                      <a:pt x="143834" y="7024"/>
                    </a:lnTo>
                    <a:lnTo>
                      <a:pt x="143851" y="7024"/>
                    </a:lnTo>
                    <a:lnTo>
                      <a:pt x="143867" y="7024"/>
                    </a:lnTo>
                    <a:lnTo>
                      <a:pt x="143901" y="7007"/>
                    </a:lnTo>
                    <a:lnTo>
                      <a:pt x="143918" y="7007"/>
                    </a:lnTo>
                    <a:lnTo>
                      <a:pt x="143935" y="7007"/>
                    </a:lnTo>
                    <a:lnTo>
                      <a:pt x="143968" y="7007"/>
                    </a:lnTo>
                    <a:lnTo>
                      <a:pt x="143985" y="7007"/>
                    </a:lnTo>
                    <a:lnTo>
                      <a:pt x="144019" y="7007"/>
                    </a:lnTo>
                    <a:lnTo>
                      <a:pt x="144035" y="6990"/>
                    </a:lnTo>
                    <a:lnTo>
                      <a:pt x="144052" y="6990"/>
                    </a:lnTo>
                    <a:lnTo>
                      <a:pt x="144086" y="6990"/>
                    </a:lnTo>
                    <a:lnTo>
                      <a:pt x="144103" y="6990"/>
                    </a:lnTo>
                    <a:lnTo>
                      <a:pt x="144136" y="6990"/>
                    </a:lnTo>
                    <a:lnTo>
                      <a:pt x="144153" y="6990"/>
                    </a:lnTo>
                    <a:lnTo>
                      <a:pt x="144170" y="6973"/>
                    </a:lnTo>
                    <a:lnTo>
                      <a:pt x="144203" y="6973"/>
                    </a:lnTo>
                    <a:lnTo>
                      <a:pt x="144220" y="6973"/>
                    </a:lnTo>
                    <a:lnTo>
                      <a:pt x="144254" y="6973"/>
                    </a:lnTo>
                    <a:lnTo>
                      <a:pt x="144271" y="6973"/>
                    </a:lnTo>
                    <a:lnTo>
                      <a:pt x="144287" y="6973"/>
                    </a:lnTo>
                    <a:lnTo>
                      <a:pt x="144321" y="6957"/>
                    </a:lnTo>
                    <a:lnTo>
                      <a:pt x="144338" y="6957"/>
                    </a:lnTo>
                    <a:lnTo>
                      <a:pt x="144371" y="6957"/>
                    </a:lnTo>
                    <a:lnTo>
                      <a:pt x="144388" y="6957"/>
                    </a:lnTo>
                    <a:lnTo>
                      <a:pt x="144405" y="6957"/>
                    </a:lnTo>
                    <a:lnTo>
                      <a:pt x="144439" y="6957"/>
                    </a:lnTo>
                    <a:lnTo>
                      <a:pt x="144455" y="6940"/>
                    </a:lnTo>
                    <a:lnTo>
                      <a:pt x="144489" y="6940"/>
                    </a:lnTo>
                    <a:lnTo>
                      <a:pt x="144506" y="6940"/>
                    </a:lnTo>
                    <a:lnTo>
                      <a:pt x="144523" y="6940"/>
                    </a:lnTo>
                    <a:lnTo>
                      <a:pt x="144556" y="6940"/>
                    </a:lnTo>
                    <a:lnTo>
                      <a:pt x="144573" y="6940"/>
                    </a:lnTo>
                    <a:lnTo>
                      <a:pt x="144607" y="6923"/>
                    </a:lnTo>
                    <a:lnTo>
                      <a:pt x="144623" y="6923"/>
                    </a:lnTo>
                    <a:lnTo>
                      <a:pt x="144640" y="6923"/>
                    </a:lnTo>
                    <a:lnTo>
                      <a:pt x="144674" y="6923"/>
                    </a:lnTo>
                    <a:lnTo>
                      <a:pt x="144691" y="6923"/>
                    </a:lnTo>
                    <a:lnTo>
                      <a:pt x="144724" y="6923"/>
                    </a:lnTo>
                    <a:lnTo>
                      <a:pt x="144741" y="6906"/>
                    </a:lnTo>
                    <a:lnTo>
                      <a:pt x="144758" y="6906"/>
                    </a:lnTo>
                    <a:lnTo>
                      <a:pt x="144791" y="6906"/>
                    </a:lnTo>
                    <a:lnTo>
                      <a:pt x="144808" y="6906"/>
                    </a:lnTo>
                    <a:lnTo>
                      <a:pt x="144825" y="6906"/>
                    </a:lnTo>
                    <a:lnTo>
                      <a:pt x="144859" y="6906"/>
                    </a:lnTo>
                    <a:lnTo>
                      <a:pt x="144875" y="6889"/>
                    </a:lnTo>
                    <a:lnTo>
                      <a:pt x="144909" y="6889"/>
                    </a:lnTo>
                    <a:lnTo>
                      <a:pt x="144926" y="6889"/>
                    </a:lnTo>
                    <a:lnTo>
                      <a:pt x="144943" y="6889"/>
                    </a:lnTo>
                    <a:lnTo>
                      <a:pt x="144976" y="6889"/>
                    </a:lnTo>
                    <a:lnTo>
                      <a:pt x="144993" y="6889"/>
                    </a:lnTo>
                    <a:lnTo>
                      <a:pt x="145027" y="6873"/>
                    </a:lnTo>
                    <a:lnTo>
                      <a:pt x="145044" y="6873"/>
                    </a:lnTo>
                    <a:lnTo>
                      <a:pt x="145060" y="6873"/>
                    </a:lnTo>
                    <a:lnTo>
                      <a:pt x="145094" y="6873"/>
                    </a:lnTo>
                    <a:lnTo>
                      <a:pt x="145111" y="6873"/>
                    </a:lnTo>
                    <a:lnTo>
                      <a:pt x="145144" y="6873"/>
                    </a:lnTo>
                    <a:lnTo>
                      <a:pt x="145161" y="6856"/>
                    </a:lnTo>
                    <a:lnTo>
                      <a:pt x="145178" y="6856"/>
                    </a:lnTo>
                    <a:lnTo>
                      <a:pt x="145212" y="6856"/>
                    </a:lnTo>
                    <a:lnTo>
                      <a:pt x="145228" y="6856"/>
                    </a:lnTo>
                    <a:lnTo>
                      <a:pt x="145262" y="6856"/>
                    </a:lnTo>
                    <a:lnTo>
                      <a:pt x="145279" y="6856"/>
                    </a:lnTo>
                    <a:lnTo>
                      <a:pt x="145296" y="6839"/>
                    </a:lnTo>
                    <a:lnTo>
                      <a:pt x="145329" y="6839"/>
                    </a:lnTo>
                    <a:lnTo>
                      <a:pt x="145346" y="6839"/>
                    </a:lnTo>
                    <a:lnTo>
                      <a:pt x="145380" y="6839"/>
                    </a:lnTo>
                    <a:lnTo>
                      <a:pt x="145396" y="6839"/>
                    </a:lnTo>
                    <a:lnTo>
                      <a:pt x="145413" y="6839"/>
                    </a:lnTo>
                    <a:lnTo>
                      <a:pt x="145447" y="6822"/>
                    </a:lnTo>
                    <a:lnTo>
                      <a:pt x="145464" y="6822"/>
                    </a:lnTo>
                    <a:lnTo>
                      <a:pt x="145497" y="6822"/>
                    </a:lnTo>
                    <a:lnTo>
                      <a:pt x="145514" y="6822"/>
                    </a:lnTo>
                    <a:lnTo>
                      <a:pt x="145531" y="6822"/>
                    </a:lnTo>
                    <a:lnTo>
                      <a:pt x="145564" y="6822"/>
                    </a:lnTo>
                    <a:lnTo>
                      <a:pt x="145581" y="6805"/>
                    </a:lnTo>
                    <a:lnTo>
                      <a:pt x="145615" y="6805"/>
                    </a:lnTo>
                    <a:lnTo>
                      <a:pt x="145632" y="6805"/>
                    </a:lnTo>
                    <a:lnTo>
                      <a:pt x="145648" y="6805"/>
                    </a:lnTo>
                    <a:lnTo>
                      <a:pt x="145682" y="6805"/>
                    </a:lnTo>
                    <a:lnTo>
                      <a:pt x="145699" y="6805"/>
                    </a:lnTo>
                    <a:lnTo>
                      <a:pt x="145716" y="6789"/>
                    </a:lnTo>
                    <a:lnTo>
                      <a:pt x="145749" y="6789"/>
                    </a:lnTo>
                    <a:lnTo>
                      <a:pt x="145766" y="6789"/>
                    </a:lnTo>
                    <a:lnTo>
                      <a:pt x="145800" y="6789"/>
                    </a:lnTo>
                    <a:lnTo>
                      <a:pt x="145816" y="6789"/>
                    </a:lnTo>
                    <a:lnTo>
                      <a:pt x="145833" y="6789"/>
                    </a:lnTo>
                    <a:lnTo>
                      <a:pt x="145867" y="6789"/>
                    </a:lnTo>
                    <a:lnTo>
                      <a:pt x="145884" y="6772"/>
                    </a:lnTo>
                    <a:lnTo>
                      <a:pt x="145917" y="6772"/>
                    </a:lnTo>
                    <a:lnTo>
                      <a:pt x="145934" y="6772"/>
                    </a:lnTo>
                    <a:lnTo>
                      <a:pt x="145951" y="6772"/>
                    </a:lnTo>
                    <a:lnTo>
                      <a:pt x="145984" y="6772"/>
                    </a:lnTo>
                    <a:lnTo>
                      <a:pt x="146001" y="6772"/>
                    </a:lnTo>
                    <a:lnTo>
                      <a:pt x="146035" y="6755"/>
                    </a:lnTo>
                    <a:lnTo>
                      <a:pt x="146052" y="6755"/>
                    </a:lnTo>
                    <a:lnTo>
                      <a:pt x="146068" y="6755"/>
                    </a:lnTo>
                    <a:lnTo>
                      <a:pt x="146102" y="6755"/>
                    </a:lnTo>
                    <a:lnTo>
                      <a:pt x="146119" y="6755"/>
                    </a:lnTo>
                    <a:lnTo>
                      <a:pt x="146153" y="6755"/>
                    </a:lnTo>
                    <a:lnTo>
                      <a:pt x="146169" y="6738"/>
                    </a:lnTo>
                    <a:lnTo>
                      <a:pt x="146186" y="6738"/>
                    </a:lnTo>
                    <a:lnTo>
                      <a:pt x="146220" y="6738"/>
                    </a:lnTo>
                    <a:lnTo>
                      <a:pt x="146237" y="6738"/>
                    </a:lnTo>
                    <a:lnTo>
                      <a:pt x="146270" y="6738"/>
                    </a:lnTo>
                    <a:lnTo>
                      <a:pt x="146287" y="6738"/>
                    </a:lnTo>
                    <a:lnTo>
                      <a:pt x="146304" y="6721"/>
                    </a:lnTo>
                    <a:lnTo>
                      <a:pt x="146337" y="6721"/>
                    </a:lnTo>
                    <a:lnTo>
                      <a:pt x="146354" y="6721"/>
                    </a:lnTo>
                    <a:lnTo>
                      <a:pt x="146388" y="6721"/>
                    </a:lnTo>
                    <a:lnTo>
                      <a:pt x="146405" y="6721"/>
                    </a:lnTo>
                    <a:lnTo>
                      <a:pt x="146421" y="6721"/>
                    </a:lnTo>
                    <a:lnTo>
                      <a:pt x="146455" y="6705"/>
                    </a:lnTo>
                    <a:lnTo>
                      <a:pt x="146472" y="6705"/>
                    </a:lnTo>
                    <a:lnTo>
                      <a:pt x="146505" y="6705"/>
                    </a:lnTo>
                    <a:lnTo>
                      <a:pt x="146522" y="6705"/>
                    </a:lnTo>
                    <a:lnTo>
                      <a:pt x="146539" y="6705"/>
                    </a:lnTo>
                    <a:lnTo>
                      <a:pt x="146573" y="6705"/>
                    </a:lnTo>
                    <a:lnTo>
                      <a:pt x="146589" y="6688"/>
                    </a:lnTo>
                    <a:lnTo>
                      <a:pt x="146623" y="6688"/>
                    </a:lnTo>
                    <a:lnTo>
                      <a:pt x="146640" y="6688"/>
                    </a:lnTo>
                    <a:lnTo>
                      <a:pt x="146657" y="6688"/>
                    </a:lnTo>
                    <a:lnTo>
                      <a:pt x="146690" y="6688"/>
                    </a:lnTo>
                    <a:lnTo>
                      <a:pt x="146707" y="6688"/>
                    </a:lnTo>
                    <a:lnTo>
                      <a:pt x="146724" y="6688"/>
                    </a:lnTo>
                    <a:lnTo>
                      <a:pt x="146757" y="6671"/>
                    </a:lnTo>
                    <a:lnTo>
                      <a:pt x="146774" y="6671"/>
                    </a:lnTo>
                    <a:lnTo>
                      <a:pt x="146808" y="6671"/>
                    </a:lnTo>
                    <a:lnTo>
                      <a:pt x="146825" y="6671"/>
                    </a:lnTo>
                    <a:lnTo>
                      <a:pt x="146841" y="6671"/>
                    </a:lnTo>
                    <a:lnTo>
                      <a:pt x="146875" y="6671"/>
                    </a:lnTo>
                    <a:lnTo>
                      <a:pt x="146892" y="6654"/>
                    </a:lnTo>
                    <a:lnTo>
                      <a:pt x="146925" y="6654"/>
                    </a:lnTo>
                    <a:lnTo>
                      <a:pt x="146942" y="6654"/>
                    </a:lnTo>
                    <a:lnTo>
                      <a:pt x="146959" y="6654"/>
                    </a:lnTo>
                    <a:lnTo>
                      <a:pt x="146993" y="6654"/>
                    </a:lnTo>
                    <a:lnTo>
                      <a:pt x="147009" y="6654"/>
                    </a:lnTo>
                    <a:lnTo>
                      <a:pt x="147043" y="6637"/>
                    </a:lnTo>
                    <a:lnTo>
                      <a:pt x="147060" y="6637"/>
                    </a:lnTo>
                    <a:lnTo>
                      <a:pt x="147077" y="6637"/>
                    </a:lnTo>
                    <a:lnTo>
                      <a:pt x="147110" y="6637"/>
                    </a:lnTo>
                    <a:lnTo>
                      <a:pt x="147127" y="6637"/>
                    </a:lnTo>
                    <a:lnTo>
                      <a:pt x="147161" y="6637"/>
                    </a:lnTo>
                    <a:lnTo>
                      <a:pt x="147177" y="6621"/>
                    </a:lnTo>
                    <a:lnTo>
                      <a:pt x="147194" y="6621"/>
                    </a:lnTo>
                    <a:lnTo>
                      <a:pt x="147228" y="6621"/>
                    </a:lnTo>
                    <a:lnTo>
                      <a:pt x="147245" y="6621"/>
                    </a:lnTo>
                    <a:lnTo>
                      <a:pt x="147278" y="6621"/>
                    </a:lnTo>
                    <a:lnTo>
                      <a:pt x="147295" y="6621"/>
                    </a:lnTo>
                    <a:lnTo>
                      <a:pt x="147312" y="6604"/>
                    </a:lnTo>
                    <a:lnTo>
                      <a:pt x="147346" y="6604"/>
                    </a:lnTo>
                    <a:lnTo>
                      <a:pt x="147362" y="6604"/>
                    </a:lnTo>
                    <a:lnTo>
                      <a:pt x="147396" y="6604"/>
                    </a:lnTo>
                    <a:lnTo>
                      <a:pt x="147413" y="6604"/>
                    </a:lnTo>
                    <a:lnTo>
                      <a:pt x="147430" y="6604"/>
                    </a:lnTo>
                    <a:lnTo>
                      <a:pt x="147463" y="6604"/>
                    </a:lnTo>
                    <a:lnTo>
                      <a:pt x="147480" y="6587"/>
                    </a:lnTo>
                    <a:lnTo>
                      <a:pt x="147514" y="6587"/>
                    </a:lnTo>
                    <a:lnTo>
                      <a:pt x="147530" y="6587"/>
                    </a:lnTo>
                    <a:lnTo>
                      <a:pt x="147547" y="6587"/>
                    </a:lnTo>
                    <a:lnTo>
                      <a:pt x="147581" y="6587"/>
                    </a:lnTo>
                    <a:lnTo>
                      <a:pt x="147598" y="6587"/>
                    </a:lnTo>
                    <a:lnTo>
                      <a:pt x="147614" y="6570"/>
                    </a:lnTo>
                    <a:lnTo>
                      <a:pt x="147648" y="6570"/>
                    </a:lnTo>
                    <a:lnTo>
                      <a:pt x="147665" y="6570"/>
                    </a:lnTo>
                    <a:lnTo>
                      <a:pt x="147698" y="6570"/>
                    </a:lnTo>
                    <a:lnTo>
                      <a:pt x="147715" y="6570"/>
                    </a:lnTo>
                    <a:lnTo>
                      <a:pt x="147732" y="6570"/>
                    </a:lnTo>
                    <a:lnTo>
                      <a:pt x="147766" y="6553"/>
                    </a:lnTo>
                    <a:lnTo>
                      <a:pt x="147782" y="6553"/>
                    </a:lnTo>
                    <a:lnTo>
                      <a:pt x="147816" y="6553"/>
                    </a:lnTo>
                    <a:lnTo>
                      <a:pt x="147833" y="6553"/>
                    </a:lnTo>
                    <a:lnTo>
                      <a:pt x="147850" y="6553"/>
                    </a:lnTo>
                    <a:lnTo>
                      <a:pt x="147883" y="6553"/>
                    </a:lnTo>
                    <a:lnTo>
                      <a:pt x="147900" y="6553"/>
                    </a:lnTo>
                    <a:lnTo>
                      <a:pt x="147934" y="6537"/>
                    </a:lnTo>
                    <a:lnTo>
                      <a:pt x="147950" y="6537"/>
                    </a:lnTo>
                    <a:lnTo>
                      <a:pt x="147967" y="6537"/>
                    </a:lnTo>
                    <a:lnTo>
                      <a:pt x="148001" y="6537"/>
                    </a:lnTo>
                    <a:lnTo>
                      <a:pt x="148018" y="6537"/>
                    </a:lnTo>
                    <a:lnTo>
                      <a:pt x="148051" y="6537"/>
                    </a:lnTo>
                    <a:lnTo>
                      <a:pt x="148068" y="6520"/>
                    </a:lnTo>
                    <a:lnTo>
                      <a:pt x="148085" y="6520"/>
                    </a:lnTo>
                    <a:lnTo>
                      <a:pt x="148118" y="6520"/>
                    </a:lnTo>
                    <a:lnTo>
                      <a:pt x="148135" y="6520"/>
                    </a:lnTo>
                    <a:lnTo>
                      <a:pt x="148169" y="6520"/>
                    </a:lnTo>
                    <a:lnTo>
                      <a:pt x="148186" y="6520"/>
                    </a:lnTo>
                    <a:lnTo>
                      <a:pt x="148202" y="6503"/>
                    </a:lnTo>
                    <a:lnTo>
                      <a:pt x="148236" y="6503"/>
                    </a:lnTo>
                    <a:lnTo>
                      <a:pt x="148253" y="6503"/>
                    </a:lnTo>
                    <a:lnTo>
                      <a:pt x="148286" y="6503"/>
                    </a:lnTo>
                    <a:lnTo>
                      <a:pt x="148303" y="6503"/>
                    </a:lnTo>
                    <a:lnTo>
                      <a:pt x="148320" y="6503"/>
                    </a:lnTo>
                    <a:lnTo>
                      <a:pt x="148354" y="6503"/>
                    </a:lnTo>
                    <a:lnTo>
                      <a:pt x="148371" y="6486"/>
                    </a:lnTo>
                    <a:lnTo>
                      <a:pt x="148404" y="6486"/>
                    </a:lnTo>
                    <a:lnTo>
                      <a:pt x="148421" y="6486"/>
                    </a:lnTo>
                    <a:lnTo>
                      <a:pt x="148438" y="6486"/>
                    </a:lnTo>
                    <a:lnTo>
                      <a:pt x="148471" y="6486"/>
                    </a:lnTo>
                    <a:lnTo>
                      <a:pt x="148488" y="6486"/>
                    </a:lnTo>
                    <a:lnTo>
                      <a:pt x="148505" y="6469"/>
                    </a:lnTo>
                    <a:lnTo>
                      <a:pt x="148539" y="6469"/>
                    </a:lnTo>
                    <a:lnTo>
                      <a:pt x="148555" y="6469"/>
                    </a:lnTo>
                    <a:lnTo>
                      <a:pt x="148589" y="6469"/>
                    </a:lnTo>
                    <a:lnTo>
                      <a:pt x="148606" y="6469"/>
                    </a:lnTo>
                    <a:lnTo>
                      <a:pt x="148639" y="6469"/>
                    </a:lnTo>
                    <a:lnTo>
                      <a:pt x="148656" y="6452"/>
                    </a:lnTo>
                    <a:lnTo>
                      <a:pt x="148673" y="6452"/>
                    </a:lnTo>
                    <a:lnTo>
                      <a:pt x="148707" y="6452"/>
                    </a:lnTo>
                    <a:lnTo>
                      <a:pt x="148723" y="6452"/>
                    </a:lnTo>
                    <a:lnTo>
                      <a:pt x="148740" y="6452"/>
                    </a:lnTo>
                    <a:lnTo>
                      <a:pt x="148774" y="6452"/>
                    </a:lnTo>
                    <a:lnTo>
                      <a:pt x="148791" y="6452"/>
                    </a:lnTo>
                    <a:lnTo>
                      <a:pt x="148824" y="6436"/>
                    </a:lnTo>
                    <a:lnTo>
                      <a:pt x="148841" y="6436"/>
                    </a:lnTo>
                    <a:lnTo>
                      <a:pt x="148858" y="6436"/>
                    </a:lnTo>
                    <a:lnTo>
                      <a:pt x="148891" y="6436"/>
                    </a:lnTo>
                    <a:lnTo>
                      <a:pt x="148908" y="6436"/>
                    </a:lnTo>
                    <a:lnTo>
                      <a:pt x="148942" y="6436"/>
                    </a:lnTo>
                    <a:lnTo>
                      <a:pt x="148959" y="6419"/>
                    </a:lnTo>
                    <a:lnTo>
                      <a:pt x="148975" y="6419"/>
                    </a:lnTo>
                    <a:lnTo>
                      <a:pt x="149009" y="6419"/>
                    </a:lnTo>
                    <a:lnTo>
                      <a:pt x="149026" y="6419"/>
                    </a:lnTo>
                    <a:lnTo>
                      <a:pt x="149059" y="6419"/>
                    </a:lnTo>
                    <a:lnTo>
                      <a:pt x="149076" y="6419"/>
                    </a:lnTo>
                    <a:lnTo>
                      <a:pt x="149093" y="6402"/>
                    </a:lnTo>
                    <a:lnTo>
                      <a:pt x="149127" y="6402"/>
                    </a:lnTo>
                    <a:lnTo>
                      <a:pt x="149143" y="6402"/>
                    </a:lnTo>
                    <a:lnTo>
                      <a:pt x="149177" y="6402"/>
                    </a:lnTo>
                    <a:lnTo>
                      <a:pt x="149194" y="6402"/>
                    </a:lnTo>
                    <a:lnTo>
                      <a:pt x="149211" y="6402"/>
                    </a:lnTo>
                    <a:lnTo>
                      <a:pt x="149244" y="6402"/>
                    </a:lnTo>
                    <a:lnTo>
                      <a:pt x="149261" y="6385"/>
                    </a:lnTo>
                    <a:lnTo>
                      <a:pt x="149295" y="6385"/>
                    </a:lnTo>
                    <a:lnTo>
                      <a:pt x="149311" y="6385"/>
                    </a:lnTo>
                    <a:lnTo>
                      <a:pt x="149328" y="6385"/>
                    </a:lnTo>
                    <a:lnTo>
                      <a:pt x="149362" y="6385"/>
                    </a:lnTo>
                    <a:lnTo>
                      <a:pt x="149379" y="6385"/>
                    </a:lnTo>
                    <a:lnTo>
                      <a:pt x="149412" y="6368"/>
                    </a:lnTo>
                    <a:lnTo>
                      <a:pt x="149429" y="6368"/>
                    </a:lnTo>
                    <a:lnTo>
                      <a:pt x="149446" y="6368"/>
                    </a:lnTo>
                    <a:lnTo>
                      <a:pt x="149480" y="6368"/>
                    </a:lnTo>
                    <a:lnTo>
                      <a:pt x="149496" y="6368"/>
                    </a:lnTo>
                    <a:lnTo>
                      <a:pt x="149530" y="6368"/>
                    </a:lnTo>
                    <a:lnTo>
                      <a:pt x="149547" y="6368"/>
                    </a:lnTo>
                    <a:lnTo>
                      <a:pt x="149564" y="6352"/>
                    </a:lnTo>
                    <a:lnTo>
                      <a:pt x="149597" y="6352"/>
                    </a:lnTo>
                    <a:lnTo>
                      <a:pt x="149614" y="6352"/>
                    </a:lnTo>
                    <a:lnTo>
                      <a:pt x="149631" y="6352"/>
                    </a:lnTo>
                    <a:lnTo>
                      <a:pt x="149664" y="6352"/>
                    </a:lnTo>
                    <a:lnTo>
                      <a:pt x="149681" y="6352"/>
                    </a:lnTo>
                    <a:lnTo>
                      <a:pt x="149715" y="6335"/>
                    </a:lnTo>
                    <a:lnTo>
                      <a:pt x="149732" y="6335"/>
                    </a:lnTo>
                    <a:lnTo>
                      <a:pt x="149748" y="6335"/>
                    </a:lnTo>
                    <a:lnTo>
                      <a:pt x="149782" y="6335"/>
                    </a:lnTo>
                    <a:lnTo>
                      <a:pt x="149799" y="6335"/>
                    </a:lnTo>
                    <a:lnTo>
                      <a:pt x="149832" y="6335"/>
                    </a:lnTo>
                    <a:lnTo>
                      <a:pt x="149849" y="6335"/>
                    </a:lnTo>
                    <a:lnTo>
                      <a:pt x="149866" y="6318"/>
                    </a:lnTo>
                    <a:lnTo>
                      <a:pt x="149900" y="6318"/>
                    </a:lnTo>
                    <a:lnTo>
                      <a:pt x="149916" y="6318"/>
                    </a:lnTo>
                    <a:lnTo>
                      <a:pt x="149950" y="6318"/>
                    </a:lnTo>
                    <a:lnTo>
                      <a:pt x="149967" y="6318"/>
                    </a:lnTo>
                    <a:lnTo>
                      <a:pt x="149984" y="6318"/>
                    </a:lnTo>
                    <a:lnTo>
                      <a:pt x="150017" y="6301"/>
                    </a:lnTo>
                    <a:lnTo>
                      <a:pt x="150034" y="6301"/>
                    </a:lnTo>
                    <a:lnTo>
                      <a:pt x="150068" y="6301"/>
                    </a:lnTo>
                    <a:lnTo>
                      <a:pt x="150084" y="6301"/>
                    </a:lnTo>
                    <a:lnTo>
                      <a:pt x="150101" y="6301"/>
                    </a:lnTo>
                    <a:lnTo>
                      <a:pt x="150135" y="6301"/>
                    </a:lnTo>
                    <a:lnTo>
                      <a:pt x="150152" y="6284"/>
                    </a:lnTo>
                    <a:lnTo>
                      <a:pt x="150185" y="6284"/>
                    </a:lnTo>
                    <a:lnTo>
                      <a:pt x="150202" y="6284"/>
                    </a:lnTo>
                    <a:lnTo>
                      <a:pt x="150219" y="6284"/>
                    </a:lnTo>
                    <a:lnTo>
                      <a:pt x="150252" y="6284"/>
                    </a:lnTo>
                    <a:lnTo>
                      <a:pt x="150269" y="6284"/>
                    </a:lnTo>
                    <a:lnTo>
                      <a:pt x="150303" y="6284"/>
                    </a:lnTo>
                    <a:lnTo>
                      <a:pt x="150320" y="6268"/>
                    </a:lnTo>
                    <a:lnTo>
                      <a:pt x="150336" y="6268"/>
                    </a:lnTo>
                    <a:lnTo>
                      <a:pt x="150370" y="6268"/>
                    </a:lnTo>
                    <a:lnTo>
                      <a:pt x="150387" y="6268"/>
                    </a:lnTo>
                    <a:lnTo>
                      <a:pt x="150420" y="6268"/>
                    </a:lnTo>
                    <a:lnTo>
                      <a:pt x="150437" y="6268"/>
                    </a:lnTo>
                    <a:lnTo>
                      <a:pt x="150454" y="6251"/>
                    </a:lnTo>
                    <a:lnTo>
                      <a:pt x="150488" y="6251"/>
                    </a:lnTo>
                    <a:lnTo>
                      <a:pt x="150504" y="6251"/>
                    </a:lnTo>
                    <a:lnTo>
                      <a:pt x="150521" y="6251"/>
                    </a:lnTo>
                    <a:lnTo>
                      <a:pt x="150555" y="6251"/>
                    </a:lnTo>
                    <a:lnTo>
                      <a:pt x="150572" y="6251"/>
                    </a:lnTo>
                    <a:lnTo>
                      <a:pt x="150605" y="6251"/>
                    </a:lnTo>
                    <a:lnTo>
                      <a:pt x="150622" y="6234"/>
                    </a:lnTo>
                    <a:lnTo>
                      <a:pt x="150639" y="6234"/>
                    </a:lnTo>
                    <a:lnTo>
                      <a:pt x="150673" y="6234"/>
                    </a:lnTo>
                    <a:lnTo>
                      <a:pt x="150689" y="6234"/>
                    </a:lnTo>
                    <a:lnTo>
                      <a:pt x="150723" y="6234"/>
                    </a:lnTo>
                    <a:lnTo>
                      <a:pt x="150740" y="6234"/>
                    </a:lnTo>
                    <a:lnTo>
                      <a:pt x="150757" y="6217"/>
                    </a:lnTo>
                    <a:lnTo>
                      <a:pt x="150790" y="6217"/>
                    </a:lnTo>
                    <a:lnTo>
                      <a:pt x="150807" y="6217"/>
                    </a:lnTo>
                    <a:lnTo>
                      <a:pt x="150841" y="6217"/>
                    </a:lnTo>
                    <a:lnTo>
                      <a:pt x="150857" y="6217"/>
                    </a:lnTo>
                    <a:lnTo>
                      <a:pt x="150874" y="6217"/>
                    </a:lnTo>
                    <a:lnTo>
                      <a:pt x="150908" y="6217"/>
                    </a:lnTo>
                    <a:lnTo>
                      <a:pt x="150925" y="6200"/>
                    </a:lnTo>
                    <a:lnTo>
                      <a:pt x="150958" y="6200"/>
                    </a:lnTo>
                    <a:lnTo>
                      <a:pt x="150975" y="6200"/>
                    </a:lnTo>
                    <a:lnTo>
                      <a:pt x="150992" y="6200"/>
                    </a:lnTo>
                    <a:lnTo>
                      <a:pt x="151025" y="6200"/>
                    </a:lnTo>
                    <a:lnTo>
                      <a:pt x="151042" y="6200"/>
                    </a:lnTo>
                    <a:lnTo>
                      <a:pt x="151076" y="6184"/>
                    </a:lnTo>
                    <a:lnTo>
                      <a:pt x="151093" y="6184"/>
                    </a:lnTo>
                    <a:lnTo>
                      <a:pt x="151109" y="6184"/>
                    </a:lnTo>
                    <a:lnTo>
                      <a:pt x="151143" y="6184"/>
                    </a:lnTo>
                    <a:lnTo>
                      <a:pt x="151160" y="6184"/>
                    </a:lnTo>
                    <a:lnTo>
                      <a:pt x="151193" y="6184"/>
                    </a:lnTo>
                    <a:lnTo>
                      <a:pt x="151210" y="6184"/>
                    </a:lnTo>
                    <a:lnTo>
                      <a:pt x="151227" y="6167"/>
                    </a:lnTo>
                    <a:lnTo>
                      <a:pt x="151261" y="6167"/>
                    </a:lnTo>
                    <a:lnTo>
                      <a:pt x="151277" y="6167"/>
                    </a:lnTo>
                    <a:lnTo>
                      <a:pt x="151311" y="6167"/>
                    </a:lnTo>
                    <a:lnTo>
                      <a:pt x="151328" y="6167"/>
                    </a:lnTo>
                    <a:lnTo>
                      <a:pt x="151345" y="6167"/>
                    </a:lnTo>
                    <a:lnTo>
                      <a:pt x="151378" y="6167"/>
                    </a:lnTo>
                    <a:lnTo>
                      <a:pt x="151395" y="6150"/>
                    </a:lnTo>
                    <a:lnTo>
                      <a:pt x="151429" y="6150"/>
                    </a:lnTo>
                    <a:lnTo>
                      <a:pt x="151445" y="6150"/>
                    </a:lnTo>
                    <a:lnTo>
                      <a:pt x="151462" y="6150"/>
                    </a:lnTo>
                    <a:lnTo>
                      <a:pt x="151496" y="6150"/>
                    </a:lnTo>
                    <a:lnTo>
                      <a:pt x="151513" y="6150"/>
                    </a:lnTo>
                    <a:lnTo>
                      <a:pt x="151529" y="6133"/>
                    </a:lnTo>
                    <a:lnTo>
                      <a:pt x="151563" y="6133"/>
                    </a:lnTo>
                    <a:lnTo>
                      <a:pt x="151580" y="6133"/>
                    </a:lnTo>
                    <a:lnTo>
                      <a:pt x="151613" y="6133"/>
                    </a:lnTo>
                    <a:lnTo>
                      <a:pt x="151630" y="6133"/>
                    </a:lnTo>
                    <a:lnTo>
                      <a:pt x="151647" y="6133"/>
                    </a:lnTo>
                    <a:lnTo>
                      <a:pt x="151681" y="6133"/>
                    </a:lnTo>
                    <a:lnTo>
                      <a:pt x="151697" y="6116"/>
                    </a:lnTo>
                    <a:lnTo>
                      <a:pt x="151731" y="6116"/>
                    </a:lnTo>
                    <a:lnTo>
                      <a:pt x="151748" y="6116"/>
                    </a:lnTo>
                    <a:lnTo>
                      <a:pt x="151765" y="6116"/>
                    </a:lnTo>
                    <a:lnTo>
                      <a:pt x="151798" y="6116"/>
                    </a:lnTo>
                    <a:lnTo>
                      <a:pt x="151815" y="6116"/>
                    </a:lnTo>
                    <a:lnTo>
                      <a:pt x="151849" y="6100"/>
                    </a:lnTo>
                    <a:lnTo>
                      <a:pt x="151866" y="6100"/>
                    </a:lnTo>
                    <a:lnTo>
                      <a:pt x="151882" y="6100"/>
                    </a:lnTo>
                    <a:lnTo>
                      <a:pt x="151916" y="6100"/>
                    </a:lnTo>
                    <a:lnTo>
                      <a:pt x="151933" y="6100"/>
                    </a:lnTo>
                    <a:lnTo>
                      <a:pt x="151966" y="6100"/>
                    </a:lnTo>
                    <a:lnTo>
                      <a:pt x="151983" y="6100"/>
                    </a:lnTo>
                    <a:lnTo>
                      <a:pt x="152000" y="6083"/>
                    </a:lnTo>
                    <a:lnTo>
                      <a:pt x="152034" y="6083"/>
                    </a:lnTo>
                    <a:lnTo>
                      <a:pt x="152050" y="6083"/>
                    </a:lnTo>
                    <a:lnTo>
                      <a:pt x="152084" y="6083"/>
                    </a:lnTo>
                    <a:lnTo>
                      <a:pt x="152101" y="6083"/>
                    </a:lnTo>
                    <a:lnTo>
                      <a:pt x="152118" y="6083"/>
                    </a:lnTo>
                    <a:lnTo>
                      <a:pt x="152151" y="6066"/>
                    </a:lnTo>
                    <a:lnTo>
                      <a:pt x="152168" y="6066"/>
                    </a:lnTo>
                    <a:lnTo>
                      <a:pt x="152202" y="6066"/>
                    </a:lnTo>
                    <a:lnTo>
                      <a:pt x="152218" y="6066"/>
                    </a:lnTo>
                    <a:lnTo>
                      <a:pt x="152235" y="6066"/>
                    </a:lnTo>
                    <a:lnTo>
                      <a:pt x="152269" y="6066"/>
                    </a:lnTo>
                    <a:lnTo>
                      <a:pt x="152286" y="6066"/>
                    </a:lnTo>
                    <a:lnTo>
                      <a:pt x="152319" y="6049"/>
                    </a:lnTo>
                    <a:lnTo>
                      <a:pt x="152336" y="6049"/>
                    </a:lnTo>
                    <a:lnTo>
                      <a:pt x="152353" y="6049"/>
                    </a:lnTo>
                    <a:lnTo>
                      <a:pt x="152386" y="6049"/>
                    </a:lnTo>
                    <a:lnTo>
                      <a:pt x="152403" y="6049"/>
                    </a:lnTo>
                    <a:lnTo>
                      <a:pt x="152437" y="6049"/>
                    </a:lnTo>
                    <a:lnTo>
                      <a:pt x="152454" y="6049"/>
                    </a:lnTo>
                    <a:lnTo>
                      <a:pt x="152470" y="6032"/>
                    </a:lnTo>
                    <a:lnTo>
                      <a:pt x="152504" y="6032"/>
                    </a:lnTo>
                    <a:lnTo>
                      <a:pt x="152521" y="6032"/>
                    </a:lnTo>
                    <a:lnTo>
                      <a:pt x="152538" y="6032"/>
                    </a:lnTo>
                    <a:lnTo>
                      <a:pt x="152571" y="6032"/>
                    </a:lnTo>
                    <a:lnTo>
                      <a:pt x="152588" y="6032"/>
                    </a:lnTo>
                    <a:lnTo>
                      <a:pt x="152622" y="6016"/>
                    </a:lnTo>
                    <a:lnTo>
                      <a:pt x="152638" y="6016"/>
                    </a:lnTo>
                    <a:lnTo>
                      <a:pt x="152655" y="6016"/>
                    </a:lnTo>
                    <a:lnTo>
                      <a:pt x="152689" y="6016"/>
                    </a:lnTo>
                    <a:lnTo>
                      <a:pt x="152706" y="6016"/>
                    </a:lnTo>
                    <a:lnTo>
                      <a:pt x="152739" y="6016"/>
                    </a:lnTo>
                    <a:lnTo>
                      <a:pt x="152756" y="6016"/>
                    </a:lnTo>
                    <a:lnTo>
                      <a:pt x="152773" y="5999"/>
                    </a:lnTo>
                    <a:lnTo>
                      <a:pt x="152806" y="5999"/>
                    </a:lnTo>
                    <a:lnTo>
                      <a:pt x="152823" y="5999"/>
                    </a:lnTo>
                    <a:lnTo>
                      <a:pt x="152857" y="5999"/>
                    </a:lnTo>
                    <a:lnTo>
                      <a:pt x="152874" y="5999"/>
                    </a:lnTo>
                    <a:lnTo>
                      <a:pt x="152891" y="5999"/>
                    </a:lnTo>
                    <a:lnTo>
                      <a:pt x="152924" y="5982"/>
                    </a:lnTo>
                    <a:lnTo>
                      <a:pt x="152941" y="5982"/>
                    </a:lnTo>
                    <a:lnTo>
                      <a:pt x="152975" y="5982"/>
                    </a:lnTo>
                    <a:lnTo>
                      <a:pt x="152991" y="5982"/>
                    </a:lnTo>
                    <a:lnTo>
                      <a:pt x="153008" y="5982"/>
                    </a:lnTo>
                    <a:lnTo>
                      <a:pt x="153042" y="5982"/>
                    </a:lnTo>
                    <a:lnTo>
                      <a:pt x="153059" y="5982"/>
                    </a:lnTo>
                    <a:lnTo>
                      <a:pt x="153092" y="5965"/>
                    </a:lnTo>
                    <a:lnTo>
                      <a:pt x="153109" y="5965"/>
                    </a:lnTo>
                    <a:lnTo>
                      <a:pt x="153126" y="5965"/>
                    </a:lnTo>
                    <a:lnTo>
                      <a:pt x="153159" y="5965"/>
                    </a:lnTo>
                    <a:lnTo>
                      <a:pt x="153176" y="5965"/>
                    </a:lnTo>
                    <a:lnTo>
                      <a:pt x="153210" y="5965"/>
                    </a:lnTo>
                    <a:lnTo>
                      <a:pt x="153227" y="5965"/>
                    </a:lnTo>
                    <a:lnTo>
                      <a:pt x="153243" y="5948"/>
                    </a:lnTo>
                    <a:lnTo>
                      <a:pt x="153277" y="5948"/>
                    </a:lnTo>
                    <a:lnTo>
                      <a:pt x="153294" y="5948"/>
                    </a:lnTo>
                    <a:lnTo>
                      <a:pt x="153327" y="5948"/>
                    </a:lnTo>
                    <a:lnTo>
                      <a:pt x="153344" y="5948"/>
                    </a:lnTo>
                    <a:lnTo>
                      <a:pt x="153361" y="5948"/>
                    </a:lnTo>
                    <a:lnTo>
                      <a:pt x="153395" y="5948"/>
                    </a:lnTo>
                    <a:lnTo>
                      <a:pt x="153411" y="5932"/>
                    </a:lnTo>
                    <a:lnTo>
                      <a:pt x="153428" y="5932"/>
                    </a:lnTo>
                    <a:lnTo>
                      <a:pt x="153462" y="5932"/>
                    </a:lnTo>
                    <a:lnTo>
                      <a:pt x="153479" y="5932"/>
                    </a:lnTo>
                    <a:lnTo>
                      <a:pt x="153512" y="5932"/>
                    </a:lnTo>
                    <a:lnTo>
                      <a:pt x="153529" y="5932"/>
                    </a:lnTo>
                    <a:lnTo>
                      <a:pt x="153546" y="5915"/>
                    </a:lnTo>
                    <a:lnTo>
                      <a:pt x="153579" y="5915"/>
                    </a:lnTo>
                    <a:lnTo>
                      <a:pt x="153596" y="5915"/>
                    </a:lnTo>
                    <a:lnTo>
                      <a:pt x="153630" y="5915"/>
                    </a:lnTo>
                    <a:lnTo>
                      <a:pt x="153647" y="5915"/>
                    </a:lnTo>
                    <a:lnTo>
                      <a:pt x="153663" y="5915"/>
                    </a:lnTo>
                    <a:lnTo>
                      <a:pt x="153697" y="5915"/>
                    </a:lnTo>
                    <a:lnTo>
                      <a:pt x="153714" y="5898"/>
                    </a:lnTo>
                    <a:lnTo>
                      <a:pt x="153747" y="5898"/>
                    </a:lnTo>
                    <a:lnTo>
                      <a:pt x="153764" y="5898"/>
                    </a:lnTo>
                    <a:lnTo>
                      <a:pt x="153781" y="5898"/>
                    </a:lnTo>
                    <a:lnTo>
                      <a:pt x="153815" y="5898"/>
                    </a:lnTo>
                    <a:lnTo>
                      <a:pt x="153831" y="5898"/>
                    </a:lnTo>
                    <a:lnTo>
                      <a:pt x="153865" y="5898"/>
                    </a:lnTo>
                    <a:lnTo>
                      <a:pt x="153882" y="5881"/>
                    </a:lnTo>
                    <a:lnTo>
                      <a:pt x="153899" y="5881"/>
                    </a:lnTo>
                    <a:lnTo>
                      <a:pt x="153932" y="5881"/>
                    </a:lnTo>
                    <a:lnTo>
                      <a:pt x="153949" y="5881"/>
                    </a:lnTo>
                    <a:lnTo>
                      <a:pt x="153983" y="5881"/>
                    </a:lnTo>
                    <a:lnTo>
                      <a:pt x="153999" y="5881"/>
                    </a:lnTo>
                    <a:lnTo>
                      <a:pt x="154016" y="5881"/>
                    </a:lnTo>
                    <a:lnTo>
                      <a:pt x="154050" y="5864"/>
                    </a:lnTo>
                    <a:lnTo>
                      <a:pt x="154067" y="5864"/>
                    </a:lnTo>
                    <a:lnTo>
                      <a:pt x="154100" y="5864"/>
                    </a:lnTo>
                    <a:lnTo>
                      <a:pt x="154117" y="5864"/>
                    </a:lnTo>
                    <a:lnTo>
                      <a:pt x="154134" y="5864"/>
                    </a:lnTo>
                    <a:lnTo>
                      <a:pt x="154168" y="5864"/>
                    </a:lnTo>
                    <a:lnTo>
                      <a:pt x="154184" y="5848"/>
                    </a:lnTo>
                    <a:lnTo>
                      <a:pt x="154218" y="5848"/>
                    </a:lnTo>
                    <a:lnTo>
                      <a:pt x="154235" y="5848"/>
                    </a:lnTo>
                    <a:lnTo>
                      <a:pt x="154252" y="5848"/>
                    </a:lnTo>
                    <a:lnTo>
                      <a:pt x="154285" y="5848"/>
                    </a:lnTo>
                    <a:lnTo>
                      <a:pt x="154302" y="5848"/>
                    </a:lnTo>
                    <a:lnTo>
                      <a:pt x="154336" y="5848"/>
                    </a:lnTo>
                    <a:lnTo>
                      <a:pt x="154352" y="5831"/>
                    </a:lnTo>
                    <a:lnTo>
                      <a:pt x="154369" y="5831"/>
                    </a:lnTo>
                    <a:lnTo>
                      <a:pt x="154403" y="5831"/>
                    </a:lnTo>
                    <a:lnTo>
                      <a:pt x="154420" y="5831"/>
                    </a:lnTo>
                    <a:lnTo>
                      <a:pt x="154436" y="5831"/>
                    </a:lnTo>
                    <a:lnTo>
                      <a:pt x="154470" y="5831"/>
                    </a:lnTo>
                    <a:lnTo>
                      <a:pt x="154487" y="5831"/>
                    </a:lnTo>
                    <a:lnTo>
                      <a:pt x="154520" y="5814"/>
                    </a:lnTo>
                    <a:lnTo>
                      <a:pt x="154537" y="5814"/>
                    </a:lnTo>
                    <a:lnTo>
                      <a:pt x="154554" y="5814"/>
                    </a:lnTo>
                    <a:lnTo>
                      <a:pt x="154588" y="5814"/>
                    </a:lnTo>
                    <a:lnTo>
                      <a:pt x="154604" y="5814"/>
                    </a:lnTo>
                    <a:lnTo>
                      <a:pt x="154638" y="5814"/>
                    </a:lnTo>
                    <a:lnTo>
                      <a:pt x="154655" y="5814"/>
                    </a:lnTo>
                    <a:lnTo>
                      <a:pt x="154672" y="5797"/>
                    </a:lnTo>
                    <a:lnTo>
                      <a:pt x="154705" y="5797"/>
                    </a:lnTo>
                    <a:lnTo>
                      <a:pt x="154722" y="5797"/>
                    </a:lnTo>
                    <a:lnTo>
                      <a:pt x="154756" y="5797"/>
                    </a:lnTo>
                    <a:lnTo>
                      <a:pt x="154772" y="5797"/>
                    </a:lnTo>
                    <a:lnTo>
                      <a:pt x="154789" y="5797"/>
                    </a:lnTo>
                    <a:lnTo>
                      <a:pt x="154823" y="5797"/>
                    </a:lnTo>
                    <a:lnTo>
                      <a:pt x="154840" y="5780"/>
                    </a:lnTo>
                    <a:lnTo>
                      <a:pt x="154873" y="5780"/>
                    </a:lnTo>
                    <a:lnTo>
                      <a:pt x="154890" y="5780"/>
                    </a:lnTo>
                    <a:lnTo>
                      <a:pt x="154907" y="5780"/>
                    </a:lnTo>
                    <a:lnTo>
                      <a:pt x="154940" y="5780"/>
                    </a:lnTo>
                    <a:lnTo>
                      <a:pt x="154957" y="5780"/>
                    </a:lnTo>
                    <a:lnTo>
                      <a:pt x="154991" y="5764"/>
                    </a:lnTo>
                    <a:lnTo>
                      <a:pt x="155008" y="5764"/>
                    </a:lnTo>
                    <a:lnTo>
                      <a:pt x="155024" y="5764"/>
                    </a:lnTo>
                    <a:lnTo>
                      <a:pt x="155058" y="5764"/>
                    </a:lnTo>
                    <a:lnTo>
                      <a:pt x="155075" y="5764"/>
                    </a:lnTo>
                    <a:lnTo>
                      <a:pt x="155108" y="5764"/>
                    </a:lnTo>
                    <a:lnTo>
                      <a:pt x="155125" y="5764"/>
                    </a:lnTo>
                    <a:lnTo>
                      <a:pt x="155142" y="5747"/>
                    </a:lnTo>
                    <a:lnTo>
                      <a:pt x="155176" y="5747"/>
                    </a:lnTo>
                    <a:lnTo>
                      <a:pt x="155193" y="5747"/>
                    </a:lnTo>
                    <a:lnTo>
                      <a:pt x="155226" y="5747"/>
                    </a:lnTo>
                    <a:lnTo>
                      <a:pt x="155243" y="5747"/>
                    </a:lnTo>
                    <a:lnTo>
                      <a:pt x="155260" y="5747"/>
                    </a:lnTo>
                    <a:lnTo>
                      <a:pt x="155293" y="5747"/>
                    </a:lnTo>
                    <a:lnTo>
                      <a:pt x="155310" y="5730"/>
                    </a:lnTo>
                    <a:lnTo>
                      <a:pt x="155327" y="5730"/>
                    </a:lnTo>
                    <a:lnTo>
                      <a:pt x="155361" y="5730"/>
                    </a:lnTo>
                    <a:lnTo>
                      <a:pt x="155377" y="5730"/>
                    </a:lnTo>
                    <a:lnTo>
                      <a:pt x="155411" y="5730"/>
                    </a:lnTo>
                    <a:lnTo>
                      <a:pt x="155428" y="5730"/>
                    </a:lnTo>
                    <a:lnTo>
                      <a:pt x="155445" y="5730"/>
                    </a:lnTo>
                    <a:lnTo>
                      <a:pt x="155478" y="5713"/>
                    </a:lnTo>
                    <a:lnTo>
                      <a:pt x="155495" y="5713"/>
                    </a:lnTo>
                    <a:lnTo>
                      <a:pt x="155529" y="5713"/>
                    </a:lnTo>
                    <a:lnTo>
                      <a:pt x="155545" y="5713"/>
                    </a:lnTo>
                    <a:lnTo>
                      <a:pt x="155562" y="5713"/>
                    </a:lnTo>
                    <a:lnTo>
                      <a:pt x="155596" y="5713"/>
                    </a:lnTo>
                    <a:lnTo>
                      <a:pt x="155613" y="5713"/>
                    </a:lnTo>
                    <a:lnTo>
                      <a:pt x="155646" y="5696"/>
                    </a:lnTo>
                    <a:lnTo>
                      <a:pt x="155663" y="5696"/>
                    </a:lnTo>
                    <a:lnTo>
                      <a:pt x="155680" y="5696"/>
                    </a:lnTo>
                    <a:lnTo>
                      <a:pt x="155713" y="5696"/>
                    </a:lnTo>
                    <a:lnTo>
                      <a:pt x="155730" y="5696"/>
                    </a:lnTo>
                    <a:lnTo>
                      <a:pt x="155764" y="5696"/>
                    </a:lnTo>
                    <a:lnTo>
                      <a:pt x="155781" y="5696"/>
                    </a:lnTo>
                    <a:lnTo>
                      <a:pt x="155797" y="5680"/>
                    </a:lnTo>
                    <a:lnTo>
                      <a:pt x="155831" y="5680"/>
                    </a:lnTo>
                    <a:lnTo>
                      <a:pt x="155848" y="5680"/>
                    </a:lnTo>
                    <a:lnTo>
                      <a:pt x="155881" y="5680"/>
                    </a:lnTo>
                    <a:lnTo>
                      <a:pt x="155898" y="5680"/>
                    </a:lnTo>
                    <a:lnTo>
                      <a:pt x="155915" y="5680"/>
                    </a:lnTo>
                    <a:lnTo>
                      <a:pt x="155949" y="5680"/>
                    </a:lnTo>
                    <a:lnTo>
                      <a:pt x="155965" y="5663"/>
                    </a:lnTo>
                    <a:lnTo>
                      <a:pt x="155999" y="5663"/>
                    </a:lnTo>
                    <a:lnTo>
                      <a:pt x="156016" y="5663"/>
                    </a:lnTo>
                    <a:lnTo>
                      <a:pt x="156033" y="5663"/>
                    </a:lnTo>
                    <a:lnTo>
                      <a:pt x="156066" y="5663"/>
                    </a:lnTo>
                    <a:lnTo>
                      <a:pt x="156083" y="5663"/>
                    </a:lnTo>
                    <a:lnTo>
                      <a:pt x="156117" y="5646"/>
                    </a:lnTo>
                    <a:lnTo>
                      <a:pt x="156133" y="5646"/>
                    </a:lnTo>
                    <a:lnTo>
                      <a:pt x="156150" y="5646"/>
                    </a:lnTo>
                    <a:lnTo>
                      <a:pt x="156184" y="5646"/>
                    </a:lnTo>
                    <a:lnTo>
                      <a:pt x="156201" y="5646"/>
                    </a:lnTo>
                    <a:lnTo>
                      <a:pt x="156234" y="5646"/>
                    </a:lnTo>
                    <a:lnTo>
                      <a:pt x="156251" y="5646"/>
                    </a:lnTo>
                    <a:lnTo>
                      <a:pt x="156268" y="5629"/>
                    </a:lnTo>
                    <a:lnTo>
                      <a:pt x="156302" y="5629"/>
                    </a:lnTo>
                    <a:lnTo>
                      <a:pt x="156318" y="5629"/>
                    </a:lnTo>
                    <a:lnTo>
                      <a:pt x="156352" y="5629"/>
                    </a:lnTo>
                    <a:lnTo>
                      <a:pt x="156369" y="5629"/>
                    </a:lnTo>
                    <a:lnTo>
                      <a:pt x="156386" y="5629"/>
                    </a:lnTo>
                    <a:lnTo>
                      <a:pt x="156419" y="5629"/>
                    </a:lnTo>
                    <a:lnTo>
                      <a:pt x="156436" y="5612"/>
                    </a:lnTo>
                    <a:lnTo>
                      <a:pt x="156453" y="5612"/>
                    </a:lnTo>
                    <a:lnTo>
                      <a:pt x="156486" y="5612"/>
                    </a:lnTo>
                    <a:lnTo>
                      <a:pt x="156503" y="5612"/>
                    </a:lnTo>
                    <a:lnTo>
                      <a:pt x="156537" y="5612"/>
                    </a:lnTo>
                    <a:lnTo>
                      <a:pt x="156554" y="5612"/>
                    </a:lnTo>
                    <a:lnTo>
                      <a:pt x="156570" y="5612"/>
                    </a:lnTo>
                    <a:lnTo>
                      <a:pt x="156604" y="5596"/>
                    </a:lnTo>
                    <a:lnTo>
                      <a:pt x="156621" y="5596"/>
                    </a:lnTo>
                    <a:lnTo>
                      <a:pt x="156654" y="5596"/>
                    </a:lnTo>
                    <a:lnTo>
                      <a:pt x="156671" y="5596"/>
                    </a:lnTo>
                    <a:lnTo>
                      <a:pt x="156688" y="5596"/>
                    </a:lnTo>
                    <a:lnTo>
                      <a:pt x="156722" y="5596"/>
                    </a:lnTo>
                    <a:lnTo>
                      <a:pt x="156738" y="5596"/>
                    </a:lnTo>
                    <a:lnTo>
                      <a:pt x="156772" y="5579"/>
                    </a:lnTo>
                    <a:lnTo>
                      <a:pt x="156789" y="5579"/>
                    </a:lnTo>
                    <a:lnTo>
                      <a:pt x="156806" y="5579"/>
                    </a:lnTo>
                    <a:lnTo>
                      <a:pt x="156839" y="5579"/>
                    </a:lnTo>
                    <a:lnTo>
                      <a:pt x="156856" y="5579"/>
                    </a:lnTo>
                    <a:lnTo>
                      <a:pt x="156890" y="5579"/>
                    </a:lnTo>
                    <a:lnTo>
                      <a:pt x="156906" y="5579"/>
                    </a:lnTo>
                    <a:lnTo>
                      <a:pt x="156923" y="5562"/>
                    </a:lnTo>
                    <a:lnTo>
                      <a:pt x="156957" y="5562"/>
                    </a:lnTo>
                    <a:lnTo>
                      <a:pt x="156974" y="5562"/>
                    </a:lnTo>
                    <a:lnTo>
                      <a:pt x="157007" y="5562"/>
                    </a:lnTo>
                    <a:lnTo>
                      <a:pt x="157024" y="5562"/>
                    </a:lnTo>
                    <a:lnTo>
                      <a:pt x="157041" y="5562"/>
                    </a:lnTo>
                    <a:lnTo>
                      <a:pt x="157074" y="5562"/>
                    </a:lnTo>
                    <a:lnTo>
                      <a:pt x="157091" y="5545"/>
                    </a:lnTo>
                    <a:lnTo>
                      <a:pt x="157125" y="5545"/>
                    </a:lnTo>
                    <a:lnTo>
                      <a:pt x="157142" y="5545"/>
                    </a:lnTo>
                    <a:lnTo>
                      <a:pt x="157158" y="5545"/>
                    </a:lnTo>
                    <a:lnTo>
                      <a:pt x="157192" y="5545"/>
                    </a:lnTo>
                    <a:lnTo>
                      <a:pt x="157209" y="5545"/>
                    </a:lnTo>
                    <a:lnTo>
                      <a:pt x="157242" y="5545"/>
                    </a:lnTo>
                    <a:lnTo>
                      <a:pt x="157259" y="5528"/>
                    </a:lnTo>
                    <a:lnTo>
                      <a:pt x="157276" y="5528"/>
                    </a:lnTo>
                    <a:lnTo>
                      <a:pt x="157310" y="5528"/>
                    </a:lnTo>
                    <a:lnTo>
                      <a:pt x="157326" y="5528"/>
                    </a:lnTo>
                    <a:lnTo>
                      <a:pt x="157343" y="5528"/>
                    </a:lnTo>
                    <a:lnTo>
                      <a:pt x="157377" y="5528"/>
                    </a:lnTo>
                    <a:lnTo>
                      <a:pt x="157394" y="5528"/>
                    </a:lnTo>
                    <a:lnTo>
                      <a:pt x="157427" y="5512"/>
                    </a:lnTo>
                    <a:lnTo>
                      <a:pt x="157444" y="5512"/>
                    </a:lnTo>
                    <a:lnTo>
                      <a:pt x="157461" y="5512"/>
                    </a:lnTo>
                    <a:lnTo>
                      <a:pt x="157495" y="5512"/>
                    </a:lnTo>
                    <a:lnTo>
                      <a:pt x="157511" y="5512"/>
                    </a:lnTo>
                    <a:lnTo>
                      <a:pt x="157545" y="5512"/>
                    </a:lnTo>
                    <a:lnTo>
                      <a:pt x="157562" y="5512"/>
                    </a:lnTo>
                    <a:lnTo>
                      <a:pt x="157579" y="5495"/>
                    </a:lnTo>
                    <a:lnTo>
                      <a:pt x="157612" y="5495"/>
                    </a:lnTo>
                    <a:lnTo>
                      <a:pt x="157629" y="5495"/>
                    </a:lnTo>
                    <a:lnTo>
                      <a:pt x="157663" y="5495"/>
                    </a:lnTo>
                    <a:lnTo>
                      <a:pt x="157679" y="5495"/>
                    </a:lnTo>
                    <a:lnTo>
                      <a:pt x="157696" y="5495"/>
                    </a:lnTo>
                    <a:lnTo>
                      <a:pt x="157730" y="5495"/>
                    </a:lnTo>
                    <a:lnTo>
                      <a:pt x="157747" y="5478"/>
                    </a:lnTo>
                    <a:lnTo>
                      <a:pt x="157780" y="5478"/>
                    </a:lnTo>
                    <a:lnTo>
                      <a:pt x="157797" y="5478"/>
                    </a:lnTo>
                    <a:lnTo>
                      <a:pt x="157814" y="5478"/>
                    </a:lnTo>
                    <a:lnTo>
                      <a:pt x="157847" y="5478"/>
                    </a:lnTo>
                    <a:lnTo>
                      <a:pt x="157864" y="5478"/>
                    </a:lnTo>
                    <a:lnTo>
                      <a:pt x="157898" y="5478"/>
                    </a:lnTo>
                    <a:lnTo>
                      <a:pt x="157915" y="5461"/>
                    </a:lnTo>
                    <a:lnTo>
                      <a:pt x="157931" y="5461"/>
                    </a:lnTo>
                    <a:lnTo>
                      <a:pt x="157965" y="5461"/>
                    </a:lnTo>
                    <a:lnTo>
                      <a:pt x="157982" y="5461"/>
                    </a:lnTo>
                    <a:lnTo>
                      <a:pt x="158015" y="5461"/>
                    </a:lnTo>
                    <a:lnTo>
                      <a:pt x="158032" y="5461"/>
                    </a:lnTo>
                    <a:lnTo>
                      <a:pt x="158049" y="5461"/>
                    </a:lnTo>
                    <a:lnTo>
                      <a:pt x="158083" y="5444"/>
                    </a:lnTo>
                    <a:lnTo>
                      <a:pt x="158099" y="5444"/>
                    </a:lnTo>
                    <a:lnTo>
                      <a:pt x="158133" y="5444"/>
                    </a:lnTo>
                    <a:lnTo>
                      <a:pt x="158150" y="5444"/>
                    </a:lnTo>
                    <a:lnTo>
                      <a:pt x="158167" y="5444"/>
                    </a:lnTo>
                    <a:lnTo>
                      <a:pt x="158200" y="5444"/>
                    </a:lnTo>
                    <a:lnTo>
                      <a:pt x="158217" y="5444"/>
                    </a:lnTo>
                    <a:lnTo>
                      <a:pt x="158234" y="5428"/>
                    </a:lnTo>
                    <a:lnTo>
                      <a:pt x="158267" y="5428"/>
                    </a:lnTo>
                    <a:lnTo>
                      <a:pt x="158284" y="5428"/>
                    </a:lnTo>
                    <a:lnTo>
                      <a:pt x="158318" y="5428"/>
                    </a:lnTo>
                    <a:lnTo>
                      <a:pt x="158335" y="5428"/>
                    </a:lnTo>
                    <a:lnTo>
                      <a:pt x="158351" y="5428"/>
                    </a:lnTo>
                    <a:lnTo>
                      <a:pt x="158385" y="5428"/>
                    </a:lnTo>
                    <a:lnTo>
                      <a:pt x="158402" y="5411"/>
                    </a:lnTo>
                    <a:lnTo>
                      <a:pt x="158435" y="5411"/>
                    </a:lnTo>
                    <a:lnTo>
                      <a:pt x="158452" y="5411"/>
                    </a:lnTo>
                    <a:lnTo>
                      <a:pt x="158469" y="5411"/>
                    </a:lnTo>
                    <a:lnTo>
                      <a:pt x="158503" y="5411"/>
                    </a:lnTo>
                    <a:lnTo>
                      <a:pt x="158519" y="5411"/>
                    </a:lnTo>
                    <a:lnTo>
                      <a:pt x="158553" y="5411"/>
                    </a:lnTo>
                    <a:lnTo>
                      <a:pt x="158570" y="5411"/>
                    </a:lnTo>
                    <a:lnTo>
                      <a:pt x="158587" y="5394"/>
                    </a:lnTo>
                    <a:lnTo>
                      <a:pt x="158620" y="5394"/>
                    </a:lnTo>
                    <a:lnTo>
                      <a:pt x="158637" y="5394"/>
                    </a:lnTo>
                    <a:lnTo>
                      <a:pt x="158671" y="5394"/>
                    </a:lnTo>
                    <a:lnTo>
                      <a:pt x="158688" y="5394"/>
                    </a:lnTo>
                    <a:lnTo>
                      <a:pt x="158704" y="5394"/>
                    </a:lnTo>
                    <a:lnTo>
                      <a:pt x="158738" y="5394"/>
                    </a:lnTo>
                    <a:lnTo>
                      <a:pt x="158755" y="5377"/>
                    </a:lnTo>
                    <a:lnTo>
                      <a:pt x="158788" y="5377"/>
                    </a:lnTo>
                    <a:lnTo>
                      <a:pt x="158805" y="5377"/>
                    </a:lnTo>
                    <a:lnTo>
                      <a:pt x="158822" y="5377"/>
                    </a:lnTo>
                    <a:lnTo>
                      <a:pt x="158856" y="5377"/>
                    </a:lnTo>
                    <a:lnTo>
                      <a:pt x="158872" y="5377"/>
                    </a:lnTo>
                    <a:lnTo>
                      <a:pt x="158906" y="5377"/>
                    </a:lnTo>
                    <a:lnTo>
                      <a:pt x="158923" y="5360"/>
                    </a:lnTo>
                    <a:lnTo>
                      <a:pt x="158940" y="5360"/>
                    </a:lnTo>
                    <a:lnTo>
                      <a:pt x="158973" y="5360"/>
                    </a:lnTo>
                    <a:lnTo>
                      <a:pt x="158990" y="5360"/>
                    </a:lnTo>
                    <a:lnTo>
                      <a:pt x="159024" y="5360"/>
                    </a:lnTo>
                    <a:lnTo>
                      <a:pt x="159040" y="5360"/>
                    </a:lnTo>
                    <a:lnTo>
                      <a:pt x="159057" y="5360"/>
                    </a:lnTo>
                    <a:lnTo>
                      <a:pt x="159091" y="5344"/>
                    </a:lnTo>
                    <a:lnTo>
                      <a:pt x="159108" y="5344"/>
                    </a:lnTo>
                    <a:lnTo>
                      <a:pt x="159141" y="5344"/>
                    </a:lnTo>
                    <a:lnTo>
                      <a:pt x="159158" y="5344"/>
                    </a:lnTo>
                    <a:lnTo>
                      <a:pt x="159175" y="5344"/>
                    </a:lnTo>
                    <a:lnTo>
                      <a:pt x="159208" y="5344"/>
                    </a:lnTo>
                    <a:lnTo>
                      <a:pt x="159225" y="5344"/>
                    </a:lnTo>
                    <a:lnTo>
                      <a:pt x="159242" y="5327"/>
                    </a:lnTo>
                    <a:lnTo>
                      <a:pt x="159276" y="5327"/>
                    </a:lnTo>
                    <a:lnTo>
                      <a:pt x="159292" y="5327"/>
                    </a:lnTo>
                    <a:lnTo>
                      <a:pt x="159326" y="5327"/>
                    </a:lnTo>
                    <a:lnTo>
                      <a:pt x="159343" y="5327"/>
                    </a:lnTo>
                    <a:lnTo>
                      <a:pt x="159360" y="5327"/>
                    </a:lnTo>
                    <a:lnTo>
                      <a:pt x="159393" y="5327"/>
                    </a:lnTo>
                    <a:lnTo>
                      <a:pt x="159410" y="5310"/>
                    </a:lnTo>
                    <a:lnTo>
                      <a:pt x="159444" y="5310"/>
                    </a:lnTo>
                    <a:lnTo>
                      <a:pt x="159460" y="5310"/>
                    </a:lnTo>
                    <a:lnTo>
                      <a:pt x="159477" y="5310"/>
                    </a:lnTo>
                    <a:lnTo>
                      <a:pt x="159511" y="5310"/>
                    </a:lnTo>
                    <a:lnTo>
                      <a:pt x="159528" y="5310"/>
                    </a:lnTo>
                    <a:lnTo>
                      <a:pt x="159561" y="5310"/>
                    </a:lnTo>
                    <a:lnTo>
                      <a:pt x="159578" y="5293"/>
                    </a:lnTo>
                    <a:lnTo>
                      <a:pt x="159595" y="5293"/>
                    </a:lnTo>
                    <a:lnTo>
                      <a:pt x="159628" y="5293"/>
                    </a:lnTo>
                    <a:lnTo>
                      <a:pt x="159645" y="5293"/>
                    </a:lnTo>
                    <a:lnTo>
                      <a:pt x="159679" y="5293"/>
                    </a:lnTo>
                    <a:lnTo>
                      <a:pt x="159696" y="5293"/>
                    </a:lnTo>
                    <a:lnTo>
                      <a:pt x="159713" y="5293"/>
                    </a:lnTo>
                    <a:lnTo>
                      <a:pt x="159746" y="5293"/>
                    </a:lnTo>
                    <a:lnTo>
                      <a:pt x="159763" y="5276"/>
                    </a:lnTo>
                    <a:lnTo>
                      <a:pt x="159797" y="5276"/>
                    </a:lnTo>
                    <a:lnTo>
                      <a:pt x="159813" y="5276"/>
                    </a:lnTo>
                    <a:lnTo>
                      <a:pt x="159830" y="5276"/>
                    </a:lnTo>
                    <a:lnTo>
                      <a:pt x="159864" y="5276"/>
                    </a:lnTo>
                    <a:lnTo>
                      <a:pt x="159881" y="5276"/>
                    </a:lnTo>
                    <a:lnTo>
                      <a:pt x="159914" y="5276"/>
                    </a:lnTo>
                    <a:lnTo>
                      <a:pt x="159931" y="5259"/>
                    </a:lnTo>
                    <a:lnTo>
                      <a:pt x="159948" y="5259"/>
                    </a:lnTo>
                    <a:lnTo>
                      <a:pt x="159981" y="5259"/>
                    </a:lnTo>
                    <a:lnTo>
                      <a:pt x="159998" y="5259"/>
                    </a:lnTo>
                    <a:lnTo>
                      <a:pt x="160032" y="5259"/>
                    </a:lnTo>
                    <a:lnTo>
                      <a:pt x="160049" y="5259"/>
                    </a:lnTo>
                    <a:lnTo>
                      <a:pt x="160065" y="5259"/>
                    </a:lnTo>
                    <a:lnTo>
                      <a:pt x="160099" y="5243"/>
                    </a:lnTo>
                    <a:lnTo>
                      <a:pt x="160116" y="5243"/>
                    </a:lnTo>
                    <a:lnTo>
                      <a:pt x="160149" y="5243"/>
                    </a:lnTo>
                    <a:lnTo>
                      <a:pt x="160166" y="5243"/>
                    </a:lnTo>
                    <a:lnTo>
                      <a:pt x="160183" y="5243"/>
                    </a:lnTo>
                    <a:lnTo>
                      <a:pt x="160217" y="5243"/>
                    </a:lnTo>
                    <a:lnTo>
                      <a:pt x="160233" y="5243"/>
                    </a:lnTo>
                    <a:lnTo>
                      <a:pt x="160250" y="5226"/>
                    </a:lnTo>
                    <a:lnTo>
                      <a:pt x="160284" y="5226"/>
                    </a:lnTo>
                    <a:lnTo>
                      <a:pt x="160301" y="5226"/>
                    </a:lnTo>
                    <a:lnTo>
                      <a:pt x="160334" y="5226"/>
                    </a:lnTo>
                    <a:lnTo>
                      <a:pt x="160351" y="5226"/>
                    </a:lnTo>
                    <a:lnTo>
                      <a:pt x="160368" y="5226"/>
                    </a:lnTo>
                    <a:lnTo>
                      <a:pt x="160401" y="5226"/>
                    </a:lnTo>
                    <a:lnTo>
                      <a:pt x="160418" y="5226"/>
                    </a:lnTo>
                    <a:lnTo>
                      <a:pt x="160452" y="5209"/>
                    </a:lnTo>
                    <a:lnTo>
                      <a:pt x="160469" y="5209"/>
                    </a:lnTo>
                    <a:lnTo>
                      <a:pt x="160485" y="5209"/>
                    </a:lnTo>
                    <a:lnTo>
                      <a:pt x="160519" y="5209"/>
                    </a:lnTo>
                    <a:lnTo>
                      <a:pt x="160536" y="5209"/>
                    </a:lnTo>
                    <a:lnTo>
                      <a:pt x="160569" y="5209"/>
                    </a:lnTo>
                    <a:lnTo>
                      <a:pt x="160586" y="5209"/>
                    </a:lnTo>
                    <a:lnTo>
                      <a:pt x="160603" y="5192"/>
                    </a:lnTo>
                    <a:lnTo>
                      <a:pt x="160637" y="5192"/>
                    </a:lnTo>
                    <a:lnTo>
                      <a:pt x="160653" y="5192"/>
                    </a:lnTo>
                    <a:lnTo>
                      <a:pt x="160687" y="5192"/>
                    </a:lnTo>
                    <a:lnTo>
                      <a:pt x="160704" y="5192"/>
                    </a:lnTo>
                    <a:lnTo>
                      <a:pt x="160721" y="5192"/>
                    </a:lnTo>
                    <a:lnTo>
                      <a:pt x="160754" y="5192"/>
                    </a:lnTo>
                    <a:lnTo>
                      <a:pt x="160771" y="5175"/>
                    </a:lnTo>
                    <a:lnTo>
                      <a:pt x="160805" y="5175"/>
                    </a:lnTo>
                    <a:lnTo>
                      <a:pt x="160822" y="5175"/>
                    </a:lnTo>
                    <a:lnTo>
                      <a:pt x="160838" y="5175"/>
                    </a:lnTo>
                    <a:lnTo>
                      <a:pt x="160872" y="5175"/>
                    </a:lnTo>
                    <a:lnTo>
                      <a:pt x="160889" y="5175"/>
                    </a:lnTo>
                    <a:lnTo>
                      <a:pt x="160922" y="5175"/>
                    </a:lnTo>
                    <a:lnTo>
                      <a:pt x="160939" y="5159"/>
                    </a:lnTo>
                    <a:lnTo>
                      <a:pt x="160956" y="5159"/>
                    </a:lnTo>
                    <a:lnTo>
                      <a:pt x="160990" y="5159"/>
                    </a:lnTo>
                    <a:lnTo>
                      <a:pt x="161006" y="5159"/>
                    </a:lnTo>
                    <a:lnTo>
                      <a:pt x="161040" y="5159"/>
                    </a:lnTo>
                    <a:lnTo>
                      <a:pt x="161057" y="5159"/>
                    </a:lnTo>
                    <a:lnTo>
                      <a:pt x="161074" y="5159"/>
                    </a:lnTo>
                    <a:lnTo>
                      <a:pt x="161107" y="5159"/>
                    </a:lnTo>
                    <a:lnTo>
                      <a:pt x="161124" y="5142"/>
                    </a:lnTo>
                    <a:lnTo>
                      <a:pt x="161141" y="5142"/>
                    </a:lnTo>
                    <a:lnTo>
                      <a:pt x="161174" y="5142"/>
                    </a:lnTo>
                    <a:lnTo>
                      <a:pt x="161191" y="5142"/>
                    </a:lnTo>
                    <a:lnTo>
                      <a:pt x="161225" y="5142"/>
                    </a:lnTo>
                    <a:lnTo>
                      <a:pt x="161242" y="5142"/>
                    </a:lnTo>
                    <a:lnTo>
                      <a:pt x="161258" y="5142"/>
                    </a:lnTo>
                    <a:lnTo>
                      <a:pt x="161292" y="5125"/>
                    </a:lnTo>
                    <a:lnTo>
                      <a:pt x="161309" y="5125"/>
                    </a:lnTo>
                    <a:lnTo>
                      <a:pt x="161342" y="5125"/>
                    </a:lnTo>
                    <a:lnTo>
                      <a:pt x="161359" y="5125"/>
                    </a:lnTo>
                    <a:lnTo>
                      <a:pt x="161376" y="5125"/>
                    </a:lnTo>
                    <a:lnTo>
                      <a:pt x="161410" y="5125"/>
                    </a:lnTo>
                    <a:lnTo>
                      <a:pt x="161426" y="5125"/>
                    </a:lnTo>
                    <a:lnTo>
                      <a:pt x="161460" y="5108"/>
                    </a:lnTo>
                    <a:lnTo>
                      <a:pt x="161477" y="5108"/>
                    </a:lnTo>
                    <a:lnTo>
                      <a:pt x="161494" y="5108"/>
                    </a:lnTo>
                    <a:lnTo>
                      <a:pt x="161527" y="5108"/>
                    </a:lnTo>
                    <a:lnTo>
                      <a:pt x="161544" y="5108"/>
                    </a:lnTo>
                    <a:lnTo>
                      <a:pt x="161578" y="5108"/>
                    </a:lnTo>
                    <a:lnTo>
                      <a:pt x="161594" y="5108"/>
                    </a:lnTo>
                    <a:lnTo>
                      <a:pt x="161611" y="5108"/>
                    </a:lnTo>
                    <a:lnTo>
                      <a:pt x="161645" y="5091"/>
                    </a:lnTo>
                    <a:lnTo>
                      <a:pt x="161662" y="5091"/>
                    </a:lnTo>
                    <a:lnTo>
                      <a:pt x="161695" y="5091"/>
                    </a:lnTo>
                    <a:lnTo>
                      <a:pt x="161712" y="5091"/>
                    </a:lnTo>
                    <a:lnTo>
                      <a:pt x="161729" y="5091"/>
                    </a:lnTo>
                    <a:lnTo>
                      <a:pt x="161762" y="5091"/>
                    </a:lnTo>
                    <a:lnTo>
                      <a:pt x="161779" y="5091"/>
                    </a:lnTo>
                    <a:lnTo>
                      <a:pt x="161813" y="5075"/>
                    </a:lnTo>
                    <a:lnTo>
                      <a:pt x="161830" y="5075"/>
                    </a:lnTo>
                    <a:lnTo>
                      <a:pt x="161846" y="5075"/>
                    </a:lnTo>
                    <a:lnTo>
                      <a:pt x="161880" y="5075"/>
                    </a:lnTo>
                    <a:lnTo>
                      <a:pt x="161897" y="5075"/>
                    </a:lnTo>
                    <a:lnTo>
                      <a:pt x="161930" y="5075"/>
                    </a:lnTo>
                    <a:lnTo>
                      <a:pt x="161947" y="5075"/>
                    </a:lnTo>
                    <a:lnTo>
                      <a:pt x="161964" y="5058"/>
                    </a:lnTo>
                    <a:lnTo>
                      <a:pt x="161998" y="5058"/>
                    </a:lnTo>
                    <a:lnTo>
                      <a:pt x="162015" y="5058"/>
                    </a:lnTo>
                    <a:lnTo>
                      <a:pt x="162048" y="5058"/>
                    </a:lnTo>
                    <a:lnTo>
                      <a:pt x="162065" y="5058"/>
                    </a:lnTo>
                    <a:lnTo>
                      <a:pt x="162082" y="5058"/>
                    </a:lnTo>
                    <a:lnTo>
                      <a:pt x="162115" y="5058"/>
                    </a:lnTo>
                    <a:lnTo>
                      <a:pt x="162132" y="5058"/>
                    </a:lnTo>
                    <a:lnTo>
                      <a:pt x="162166" y="5041"/>
                    </a:lnTo>
                    <a:lnTo>
                      <a:pt x="162183" y="5041"/>
                    </a:lnTo>
                    <a:lnTo>
                      <a:pt x="162199" y="5041"/>
                    </a:lnTo>
                    <a:lnTo>
                      <a:pt x="162233" y="5041"/>
                    </a:lnTo>
                    <a:lnTo>
                      <a:pt x="162250" y="5041"/>
                    </a:lnTo>
                    <a:lnTo>
                      <a:pt x="162267" y="5041"/>
                    </a:lnTo>
                    <a:lnTo>
                      <a:pt x="162300" y="5041"/>
                    </a:lnTo>
                    <a:lnTo>
                      <a:pt x="162317" y="5024"/>
                    </a:lnTo>
                    <a:lnTo>
                      <a:pt x="162351" y="5024"/>
                    </a:lnTo>
                    <a:lnTo>
                      <a:pt x="162367" y="5024"/>
                    </a:lnTo>
                    <a:lnTo>
                      <a:pt x="162384" y="5024"/>
                    </a:lnTo>
                    <a:lnTo>
                      <a:pt x="162418" y="5024"/>
                    </a:lnTo>
                    <a:lnTo>
                      <a:pt x="162435" y="5024"/>
                    </a:lnTo>
                    <a:lnTo>
                      <a:pt x="162468" y="5024"/>
                    </a:lnTo>
                    <a:lnTo>
                      <a:pt x="162485" y="5024"/>
                    </a:lnTo>
                    <a:lnTo>
                      <a:pt x="162502" y="5007"/>
                    </a:lnTo>
                    <a:lnTo>
                      <a:pt x="162535" y="5007"/>
                    </a:lnTo>
                    <a:lnTo>
                      <a:pt x="162552" y="5007"/>
                    </a:lnTo>
                    <a:lnTo>
                      <a:pt x="162586" y="5007"/>
                    </a:lnTo>
                    <a:lnTo>
                      <a:pt x="162603" y="5007"/>
                    </a:lnTo>
                    <a:lnTo>
                      <a:pt x="162619" y="5007"/>
                    </a:lnTo>
                    <a:lnTo>
                      <a:pt x="162653" y="5007"/>
                    </a:lnTo>
                    <a:lnTo>
                      <a:pt x="162670" y="4991"/>
                    </a:lnTo>
                    <a:lnTo>
                      <a:pt x="162703" y="4991"/>
                    </a:lnTo>
                    <a:lnTo>
                      <a:pt x="162720" y="4991"/>
                    </a:lnTo>
                    <a:lnTo>
                      <a:pt x="162737" y="4991"/>
                    </a:lnTo>
                    <a:lnTo>
                      <a:pt x="162771" y="4991"/>
                    </a:lnTo>
                    <a:lnTo>
                      <a:pt x="162787" y="4991"/>
                    </a:lnTo>
                    <a:lnTo>
                      <a:pt x="162821" y="4991"/>
                    </a:lnTo>
                    <a:lnTo>
                      <a:pt x="162838" y="4974"/>
                    </a:lnTo>
                    <a:lnTo>
                      <a:pt x="162855" y="4974"/>
                    </a:lnTo>
                    <a:lnTo>
                      <a:pt x="162888" y="4974"/>
                    </a:lnTo>
                    <a:lnTo>
                      <a:pt x="162905" y="4974"/>
                    </a:lnTo>
                    <a:lnTo>
                      <a:pt x="162939" y="4974"/>
                    </a:lnTo>
                    <a:lnTo>
                      <a:pt x="162955" y="4974"/>
                    </a:lnTo>
                    <a:lnTo>
                      <a:pt x="162972" y="4974"/>
                    </a:lnTo>
                    <a:lnTo>
                      <a:pt x="163006" y="4974"/>
                    </a:lnTo>
                    <a:lnTo>
                      <a:pt x="163023" y="4957"/>
                    </a:lnTo>
                    <a:lnTo>
                      <a:pt x="163056" y="4957"/>
                    </a:lnTo>
                    <a:lnTo>
                      <a:pt x="163073" y="4957"/>
                    </a:lnTo>
                    <a:lnTo>
                      <a:pt x="163090" y="4957"/>
                    </a:lnTo>
                    <a:lnTo>
                      <a:pt x="163124" y="4957"/>
                    </a:lnTo>
                    <a:lnTo>
                      <a:pt x="163140" y="4957"/>
                    </a:lnTo>
                    <a:lnTo>
                      <a:pt x="163157" y="4957"/>
                    </a:lnTo>
                    <a:lnTo>
                      <a:pt x="163191" y="4940"/>
                    </a:lnTo>
                    <a:lnTo>
                      <a:pt x="163208" y="4940"/>
                    </a:lnTo>
                    <a:lnTo>
                      <a:pt x="163241" y="4940"/>
                    </a:lnTo>
                    <a:lnTo>
                      <a:pt x="163258" y="4940"/>
                    </a:lnTo>
                    <a:lnTo>
                      <a:pt x="163275" y="4940"/>
                    </a:lnTo>
                    <a:lnTo>
                      <a:pt x="163308" y="4940"/>
                    </a:lnTo>
                    <a:lnTo>
                      <a:pt x="163325" y="4940"/>
                    </a:lnTo>
                    <a:lnTo>
                      <a:pt x="163359" y="4940"/>
                    </a:lnTo>
                    <a:lnTo>
                      <a:pt x="163376" y="4923"/>
                    </a:lnTo>
                    <a:lnTo>
                      <a:pt x="163392" y="4923"/>
                    </a:lnTo>
                    <a:lnTo>
                      <a:pt x="163426" y="4923"/>
                    </a:lnTo>
                    <a:lnTo>
                      <a:pt x="163443" y="4923"/>
                    </a:lnTo>
                    <a:lnTo>
                      <a:pt x="163476" y="4923"/>
                    </a:lnTo>
                    <a:lnTo>
                      <a:pt x="163493" y="4923"/>
                    </a:lnTo>
                    <a:lnTo>
                      <a:pt x="163510" y="4923"/>
                    </a:lnTo>
                    <a:lnTo>
                      <a:pt x="163544" y="4907"/>
                    </a:lnTo>
                    <a:lnTo>
                      <a:pt x="163560" y="4907"/>
                    </a:lnTo>
                    <a:lnTo>
                      <a:pt x="163594" y="4907"/>
                    </a:lnTo>
                    <a:lnTo>
                      <a:pt x="163611" y="4907"/>
                    </a:lnTo>
                    <a:lnTo>
                      <a:pt x="163628" y="4907"/>
                    </a:lnTo>
                    <a:lnTo>
                      <a:pt x="163661" y="4907"/>
                    </a:lnTo>
                    <a:lnTo>
                      <a:pt x="163678" y="4907"/>
                    </a:lnTo>
                    <a:lnTo>
                      <a:pt x="163712" y="4907"/>
                    </a:lnTo>
                    <a:lnTo>
                      <a:pt x="163728" y="4890"/>
                    </a:lnTo>
                    <a:lnTo>
                      <a:pt x="163745" y="4890"/>
                    </a:lnTo>
                    <a:lnTo>
                      <a:pt x="163779" y="4890"/>
                    </a:lnTo>
                    <a:lnTo>
                      <a:pt x="163796" y="4890"/>
                    </a:lnTo>
                    <a:lnTo>
                      <a:pt x="163829" y="4890"/>
                    </a:lnTo>
                    <a:lnTo>
                      <a:pt x="163846" y="4890"/>
                    </a:lnTo>
                    <a:lnTo>
                      <a:pt x="163863" y="4890"/>
                    </a:lnTo>
                    <a:lnTo>
                      <a:pt x="163896" y="4873"/>
                    </a:lnTo>
                    <a:lnTo>
                      <a:pt x="163913" y="4873"/>
                    </a:lnTo>
                    <a:lnTo>
                      <a:pt x="163947" y="4873"/>
                    </a:lnTo>
                    <a:lnTo>
                      <a:pt x="163964" y="4873"/>
                    </a:lnTo>
                    <a:lnTo>
                      <a:pt x="163980" y="4873"/>
                    </a:lnTo>
                    <a:lnTo>
                      <a:pt x="164014" y="4873"/>
                    </a:lnTo>
                    <a:lnTo>
                      <a:pt x="164031" y="4873"/>
                    </a:lnTo>
                    <a:lnTo>
                      <a:pt x="164064" y="4873"/>
                    </a:lnTo>
                    <a:lnTo>
                      <a:pt x="164081" y="4856"/>
                    </a:lnTo>
                    <a:lnTo>
                      <a:pt x="164098" y="4856"/>
                    </a:lnTo>
                    <a:lnTo>
                      <a:pt x="164132" y="4856"/>
                    </a:lnTo>
                    <a:lnTo>
                      <a:pt x="164148" y="4856"/>
                    </a:lnTo>
                    <a:lnTo>
                      <a:pt x="164165" y="4856"/>
                    </a:lnTo>
                    <a:lnTo>
                      <a:pt x="164199" y="4856"/>
                    </a:lnTo>
                    <a:lnTo>
                      <a:pt x="164216" y="4856"/>
                    </a:lnTo>
                    <a:lnTo>
                      <a:pt x="164249" y="4839"/>
                    </a:lnTo>
                    <a:lnTo>
                      <a:pt x="164266" y="4839"/>
                    </a:lnTo>
                    <a:lnTo>
                      <a:pt x="164283" y="4839"/>
                    </a:lnTo>
                    <a:lnTo>
                      <a:pt x="164317" y="4839"/>
                    </a:lnTo>
                    <a:lnTo>
                      <a:pt x="164333" y="4839"/>
                    </a:lnTo>
                    <a:lnTo>
                      <a:pt x="164367" y="4839"/>
                    </a:lnTo>
                    <a:lnTo>
                      <a:pt x="164384" y="4839"/>
                    </a:lnTo>
                    <a:lnTo>
                      <a:pt x="164401" y="4839"/>
                    </a:lnTo>
                    <a:lnTo>
                      <a:pt x="164434" y="4823"/>
                    </a:lnTo>
                    <a:lnTo>
                      <a:pt x="164451" y="4823"/>
                    </a:lnTo>
                    <a:lnTo>
                      <a:pt x="164485" y="4823"/>
                    </a:lnTo>
                    <a:lnTo>
                      <a:pt x="164501" y="4823"/>
                    </a:lnTo>
                    <a:lnTo>
                      <a:pt x="164518" y="4823"/>
                    </a:lnTo>
                    <a:lnTo>
                      <a:pt x="164552" y="4823"/>
                    </a:lnTo>
                    <a:lnTo>
                      <a:pt x="164569" y="4823"/>
                    </a:lnTo>
                    <a:lnTo>
                      <a:pt x="164602" y="4806"/>
                    </a:lnTo>
                    <a:lnTo>
                      <a:pt x="164619" y="4806"/>
                    </a:lnTo>
                    <a:lnTo>
                      <a:pt x="164636" y="4806"/>
                    </a:lnTo>
                    <a:lnTo>
                      <a:pt x="164669" y="4806"/>
                    </a:lnTo>
                    <a:lnTo>
                      <a:pt x="164686" y="4806"/>
                    </a:lnTo>
                    <a:lnTo>
                      <a:pt x="164720" y="4806"/>
                    </a:lnTo>
                    <a:lnTo>
                      <a:pt x="164737" y="4806"/>
                    </a:lnTo>
                    <a:lnTo>
                      <a:pt x="164753" y="4806"/>
                    </a:lnTo>
                    <a:lnTo>
                      <a:pt x="164787" y="4789"/>
                    </a:lnTo>
                    <a:lnTo>
                      <a:pt x="164804" y="4789"/>
                    </a:lnTo>
                    <a:lnTo>
                      <a:pt x="164837" y="4789"/>
                    </a:lnTo>
                    <a:lnTo>
                      <a:pt x="164854" y="4789"/>
                    </a:lnTo>
                    <a:lnTo>
                      <a:pt x="164871" y="4789"/>
                    </a:lnTo>
                    <a:lnTo>
                      <a:pt x="164905" y="4789"/>
                    </a:lnTo>
                    <a:lnTo>
                      <a:pt x="164921" y="4789"/>
                    </a:lnTo>
                    <a:lnTo>
                      <a:pt x="164955" y="4789"/>
                    </a:lnTo>
                    <a:lnTo>
                      <a:pt x="164972" y="4772"/>
                    </a:lnTo>
                    <a:lnTo>
                      <a:pt x="164989" y="4772"/>
                    </a:lnTo>
                    <a:lnTo>
                      <a:pt x="165022" y="4772"/>
                    </a:lnTo>
                    <a:lnTo>
                      <a:pt x="165039" y="4772"/>
                    </a:lnTo>
                    <a:lnTo>
                      <a:pt x="165056" y="4772"/>
                    </a:lnTo>
                    <a:lnTo>
                      <a:pt x="165089" y="4772"/>
                    </a:lnTo>
                    <a:lnTo>
                      <a:pt x="165106" y="4772"/>
                    </a:lnTo>
                    <a:lnTo>
                      <a:pt x="165140" y="4755"/>
                    </a:lnTo>
                    <a:lnTo>
                      <a:pt x="165157" y="4755"/>
                    </a:lnTo>
                    <a:lnTo>
                      <a:pt x="165173" y="4755"/>
                    </a:lnTo>
                    <a:lnTo>
                      <a:pt x="165207" y="4755"/>
                    </a:lnTo>
                    <a:lnTo>
                      <a:pt x="165224" y="4755"/>
                    </a:lnTo>
                    <a:lnTo>
                      <a:pt x="165257" y="4755"/>
                    </a:lnTo>
                    <a:lnTo>
                      <a:pt x="165274" y="4755"/>
                    </a:lnTo>
                    <a:lnTo>
                      <a:pt x="165291" y="4755"/>
                    </a:lnTo>
                    <a:lnTo>
                      <a:pt x="165325" y="4739"/>
                    </a:lnTo>
                    <a:lnTo>
                      <a:pt x="165341" y="4739"/>
                    </a:lnTo>
                    <a:lnTo>
                      <a:pt x="165375" y="4739"/>
                    </a:lnTo>
                    <a:lnTo>
                      <a:pt x="165392" y="4739"/>
                    </a:lnTo>
                    <a:lnTo>
                      <a:pt x="165409" y="4739"/>
                    </a:lnTo>
                    <a:lnTo>
                      <a:pt x="165442" y="4739"/>
                    </a:lnTo>
                    <a:lnTo>
                      <a:pt x="165459" y="4739"/>
                    </a:lnTo>
                    <a:lnTo>
                      <a:pt x="165493" y="4739"/>
                    </a:lnTo>
                    <a:lnTo>
                      <a:pt x="165510" y="4722"/>
                    </a:lnTo>
                    <a:lnTo>
                      <a:pt x="165526" y="4722"/>
                    </a:lnTo>
                    <a:lnTo>
                      <a:pt x="165560" y="4722"/>
                    </a:lnTo>
                    <a:lnTo>
                      <a:pt x="165577" y="4722"/>
                    </a:lnTo>
                    <a:lnTo>
                      <a:pt x="165610" y="4722"/>
                    </a:lnTo>
                    <a:lnTo>
                      <a:pt x="165627" y="4722"/>
                    </a:lnTo>
                    <a:lnTo>
                      <a:pt x="165644" y="4722"/>
                    </a:lnTo>
                    <a:lnTo>
                      <a:pt x="165678" y="4705"/>
                    </a:lnTo>
                    <a:lnTo>
                      <a:pt x="165694" y="4705"/>
                    </a:lnTo>
                    <a:lnTo>
                      <a:pt x="165728" y="4705"/>
                    </a:lnTo>
                    <a:lnTo>
                      <a:pt x="165745" y="4705"/>
                    </a:lnTo>
                    <a:lnTo>
                      <a:pt x="165762" y="4705"/>
                    </a:lnTo>
                    <a:lnTo>
                      <a:pt x="165795" y="4705"/>
                    </a:lnTo>
                    <a:lnTo>
                      <a:pt x="165812" y="4705"/>
                    </a:lnTo>
                    <a:lnTo>
                      <a:pt x="165846" y="4705"/>
                    </a:lnTo>
                    <a:lnTo>
                      <a:pt x="165862" y="4688"/>
                    </a:lnTo>
                    <a:lnTo>
                      <a:pt x="165879" y="4688"/>
                    </a:lnTo>
                    <a:lnTo>
                      <a:pt x="165913" y="4688"/>
                    </a:lnTo>
                    <a:lnTo>
                      <a:pt x="165930" y="4688"/>
                    </a:lnTo>
                    <a:lnTo>
                      <a:pt x="165946" y="4688"/>
                    </a:lnTo>
                    <a:lnTo>
                      <a:pt x="165980" y="4688"/>
                    </a:lnTo>
                    <a:lnTo>
                      <a:pt x="165997" y="4688"/>
                    </a:lnTo>
                    <a:lnTo>
                      <a:pt x="166030" y="4688"/>
                    </a:lnTo>
                    <a:lnTo>
                      <a:pt x="166047" y="4671"/>
                    </a:lnTo>
                    <a:lnTo>
                      <a:pt x="166064" y="4671"/>
                    </a:lnTo>
                    <a:lnTo>
                      <a:pt x="166098" y="4671"/>
                    </a:lnTo>
                    <a:lnTo>
                      <a:pt x="166114" y="4671"/>
                    </a:lnTo>
                    <a:lnTo>
                      <a:pt x="166148" y="4671"/>
                    </a:lnTo>
                    <a:lnTo>
                      <a:pt x="166165" y="4671"/>
                    </a:lnTo>
                    <a:lnTo>
                      <a:pt x="166182" y="4671"/>
                    </a:lnTo>
                    <a:lnTo>
                      <a:pt x="166215" y="4655"/>
                    </a:lnTo>
                    <a:lnTo>
                      <a:pt x="166232" y="4655"/>
                    </a:lnTo>
                    <a:lnTo>
                      <a:pt x="166266" y="4655"/>
                    </a:lnTo>
                    <a:lnTo>
                      <a:pt x="166282" y="4655"/>
                    </a:lnTo>
                    <a:lnTo>
                      <a:pt x="166299" y="4655"/>
                    </a:lnTo>
                    <a:lnTo>
                      <a:pt x="166333" y="4655"/>
                    </a:lnTo>
                    <a:lnTo>
                      <a:pt x="166350" y="4655"/>
                    </a:lnTo>
                    <a:lnTo>
                      <a:pt x="166383" y="4655"/>
                    </a:lnTo>
                    <a:lnTo>
                      <a:pt x="166400" y="4638"/>
                    </a:lnTo>
                    <a:lnTo>
                      <a:pt x="166417" y="4638"/>
                    </a:lnTo>
                    <a:lnTo>
                      <a:pt x="166450" y="4638"/>
                    </a:lnTo>
                    <a:lnTo>
                      <a:pt x="166467" y="4638"/>
                    </a:lnTo>
                    <a:lnTo>
                      <a:pt x="166501" y="4638"/>
                    </a:lnTo>
                    <a:lnTo>
                      <a:pt x="166518" y="4638"/>
                    </a:lnTo>
                    <a:lnTo>
                      <a:pt x="166535" y="4638"/>
                    </a:lnTo>
                    <a:lnTo>
                      <a:pt x="166568" y="4638"/>
                    </a:lnTo>
                    <a:lnTo>
                      <a:pt x="166585" y="4621"/>
                    </a:lnTo>
                    <a:lnTo>
                      <a:pt x="166619" y="4621"/>
                    </a:lnTo>
                    <a:lnTo>
                      <a:pt x="166635" y="4621"/>
                    </a:lnTo>
                    <a:lnTo>
                      <a:pt x="166652" y="4621"/>
                    </a:lnTo>
                    <a:lnTo>
                      <a:pt x="166686" y="4621"/>
                    </a:lnTo>
                    <a:lnTo>
                      <a:pt x="166703" y="4621"/>
                    </a:lnTo>
                    <a:lnTo>
                      <a:pt x="166736" y="4621"/>
                    </a:lnTo>
                    <a:lnTo>
                      <a:pt x="166753" y="4621"/>
                    </a:lnTo>
                    <a:lnTo>
                      <a:pt x="166770" y="4604"/>
                    </a:lnTo>
                    <a:lnTo>
                      <a:pt x="166803" y="4604"/>
                    </a:lnTo>
                    <a:lnTo>
                      <a:pt x="166820" y="4604"/>
                    </a:lnTo>
                    <a:lnTo>
                      <a:pt x="166854" y="4604"/>
                    </a:lnTo>
                    <a:lnTo>
                      <a:pt x="166871" y="4604"/>
                    </a:lnTo>
                    <a:lnTo>
                      <a:pt x="166887" y="4604"/>
                    </a:lnTo>
                    <a:lnTo>
                      <a:pt x="166921" y="4604"/>
                    </a:lnTo>
                    <a:lnTo>
                      <a:pt x="166938" y="4587"/>
                    </a:lnTo>
                    <a:lnTo>
                      <a:pt x="166971" y="4587"/>
                    </a:lnTo>
                    <a:lnTo>
                      <a:pt x="166988" y="4587"/>
                    </a:lnTo>
                    <a:lnTo>
                      <a:pt x="167005" y="4587"/>
                    </a:lnTo>
                    <a:lnTo>
                      <a:pt x="167039" y="4587"/>
                    </a:lnTo>
                    <a:lnTo>
                      <a:pt x="167055" y="4587"/>
                    </a:lnTo>
                    <a:lnTo>
                      <a:pt x="167072" y="4587"/>
                    </a:lnTo>
                    <a:lnTo>
                      <a:pt x="167106" y="4587"/>
                    </a:lnTo>
                    <a:lnTo>
                      <a:pt x="167123" y="4571"/>
                    </a:lnTo>
                    <a:lnTo>
                      <a:pt x="167156" y="4571"/>
                    </a:lnTo>
                    <a:lnTo>
                      <a:pt x="167173" y="4571"/>
                    </a:lnTo>
                    <a:lnTo>
                      <a:pt x="167190" y="4571"/>
                    </a:lnTo>
                    <a:lnTo>
                      <a:pt x="167223" y="4571"/>
                    </a:lnTo>
                    <a:lnTo>
                      <a:pt x="167240" y="4571"/>
                    </a:lnTo>
                    <a:lnTo>
                      <a:pt x="167274" y="4571"/>
                    </a:lnTo>
                    <a:lnTo>
                      <a:pt x="167291" y="4571"/>
                    </a:lnTo>
                    <a:lnTo>
                      <a:pt x="167307" y="4554"/>
                    </a:lnTo>
                    <a:lnTo>
                      <a:pt x="167341" y="4554"/>
                    </a:lnTo>
                    <a:lnTo>
                      <a:pt x="167358" y="4554"/>
                    </a:lnTo>
                    <a:lnTo>
                      <a:pt x="167391" y="4554"/>
                    </a:lnTo>
                    <a:lnTo>
                      <a:pt x="167408" y="4554"/>
                    </a:lnTo>
                    <a:lnTo>
                      <a:pt x="167425" y="4554"/>
                    </a:lnTo>
                    <a:lnTo>
                      <a:pt x="167459" y="4554"/>
                    </a:lnTo>
                    <a:lnTo>
                      <a:pt x="167475" y="4554"/>
                    </a:lnTo>
                    <a:lnTo>
                      <a:pt x="167509" y="4537"/>
                    </a:lnTo>
                    <a:lnTo>
                      <a:pt x="167526" y="4537"/>
                    </a:lnTo>
                    <a:lnTo>
                      <a:pt x="167543" y="4537"/>
                    </a:lnTo>
                    <a:lnTo>
                      <a:pt x="167576" y="4537"/>
                    </a:lnTo>
                    <a:lnTo>
                      <a:pt x="167593" y="4537"/>
                    </a:lnTo>
                    <a:lnTo>
                      <a:pt x="167627" y="4537"/>
                    </a:lnTo>
                    <a:lnTo>
                      <a:pt x="167644" y="4537"/>
                    </a:lnTo>
                    <a:lnTo>
                      <a:pt x="167660" y="4537"/>
                    </a:lnTo>
                    <a:lnTo>
                      <a:pt x="167694" y="4520"/>
                    </a:lnTo>
                    <a:lnTo>
                      <a:pt x="167711" y="4520"/>
                    </a:lnTo>
                    <a:lnTo>
                      <a:pt x="167744" y="4520"/>
                    </a:lnTo>
                    <a:lnTo>
                      <a:pt x="167761" y="4520"/>
                    </a:lnTo>
                    <a:lnTo>
                      <a:pt x="167778" y="4520"/>
                    </a:lnTo>
                    <a:lnTo>
                      <a:pt x="167812" y="4520"/>
                    </a:lnTo>
                    <a:lnTo>
                      <a:pt x="167828" y="4520"/>
                    </a:lnTo>
                    <a:lnTo>
                      <a:pt x="167862" y="4503"/>
                    </a:lnTo>
                    <a:lnTo>
                      <a:pt x="167879" y="4503"/>
                    </a:lnTo>
                    <a:lnTo>
                      <a:pt x="167896" y="4503"/>
                    </a:lnTo>
                    <a:lnTo>
                      <a:pt x="167929" y="4503"/>
                    </a:lnTo>
                    <a:lnTo>
                      <a:pt x="167946" y="4503"/>
                    </a:lnTo>
                    <a:lnTo>
                      <a:pt x="167963" y="4503"/>
                    </a:lnTo>
                    <a:lnTo>
                      <a:pt x="167996" y="4503"/>
                    </a:lnTo>
                    <a:lnTo>
                      <a:pt x="168013" y="4503"/>
                    </a:lnTo>
                    <a:lnTo>
                      <a:pt x="168047" y="4487"/>
                    </a:lnTo>
                    <a:lnTo>
                      <a:pt x="168064" y="4487"/>
                    </a:lnTo>
                    <a:lnTo>
                      <a:pt x="168080" y="4487"/>
                    </a:lnTo>
                    <a:lnTo>
                      <a:pt x="168114" y="4487"/>
                    </a:lnTo>
                    <a:lnTo>
                      <a:pt x="168131" y="4487"/>
                    </a:lnTo>
                    <a:lnTo>
                      <a:pt x="168164" y="4487"/>
                    </a:lnTo>
                    <a:lnTo>
                      <a:pt x="168181" y="4487"/>
                    </a:lnTo>
                    <a:lnTo>
                      <a:pt x="168198" y="4487"/>
                    </a:lnTo>
                    <a:lnTo>
                      <a:pt x="168232" y="4470"/>
                    </a:lnTo>
                    <a:lnTo>
                      <a:pt x="168248" y="4470"/>
                    </a:lnTo>
                    <a:lnTo>
                      <a:pt x="168282" y="4470"/>
                    </a:lnTo>
                    <a:lnTo>
                      <a:pt x="168299" y="4470"/>
                    </a:lnTo>
                    <a:lnTo>
                      <a:pt x="168316" y="4470"/>
                    </a:lnTo>
                    <a:lnTo>
                      <a:pt x="168349" y="4470"/>
                    </a:lnTo>
                    <a:lnTo>
                      <a:pt x="168366" y="4470"/>
                    </a:lnTo>
                    <a:lnTo>
                      <a:pt x="168400" y="4470"/>
                    </a:lnTo>
                    <a:lnTo>
                      <a:pt x="168416" y="4453"/>
                    </a:lnTo>
                    <a:lnTo>
                      <a:pt x="168433" y="4453"/>
                    </a:lnTo>
                    <a:lnTo>
                      <a:pt x="168467" y="4453"/>
                    </a:lnTo>
                    <a:lnTo>
                      <a:pt x="168484" y="4453"/>
                    </a:lnTo>
                    <a:lnTo>
                      <a:pt x="168517" y="4453"/>
                    </a:lnTo>
                    <a:lnTo>
                      <a:pt x="168534" y="4453"/>
                    </a:lnTo>
                    <a:lnTo>
                      <a:pt x="168551" y="4453"/>
                    </a:lnTo>
                    <a:lnTo>
                      <a:pt x="168584" y="4453"/>
                    </a:lnTo>
                    <a:lnTo>
                      <a:pt x="168601" y="4436"/>
                    </a:lnTo>
                    <a:lnTo>
                      <a:pt x="168635" y="4436"/>
                    </a:lnTo>
                    <a:lnTo>
                      <a:pt x="168652" y="4436"/>
                    </a:lnTo>
                    <a:lnTo>
                      <a:pt x="168668" y="4436"/>
                    </a:lnTo>
                    <a:lnTo>
                      <a:pt x="168702" y="4436"/>
                    </a:lnTo>
                    <a:lnTo>
                      <a:pt x="168719" y="4436"/>
                    </a:lnTo>
                    <a:lnTo>
                      <a:pt x="168753" y="4436"/>
                    </a:lnTo>
                    <a:lnTo>
                      <a:pt x="168769" y="4436"/>
                    </a:lnTo>
                    <a:lnTo>
                      <a:pt x="168786" y="4419"/>
                    </a:lnTo>
                    <a:lnTo>
                      <a:pt x="168820" y="4419"/>
                    </a:lnTo>
                    <a:lnTo>
                      <a:pt x="168837" y="4419"/>
                    </a:lnTo>
                    <a:lnTo>
                      <a:pt x="168853" y="4419"/>
                    </a:lnTo>
                    <a:lnTo>
                      <a:pt x="168887" y="4419"/>
                    </a:lnTo>
                    <a:lnTo>
                      <a:pt x="168904" y="4419"/>
                    </a:lnTo>
                    <a:lnTo>
                      <a:pt x="168937" y="4419"/>
                    </a:lnTo>
                    <a:lnTo>
                      <a:pt x="168954" y="4419"/>
                    </a:lnTo>
                    <a:lnTo>
                      <a:pt x="168971" y="4403"/>
                    </a:lnTo>
                    <a:lnTo>
                      <a:pt x="169005" y="4403"/>
                    </a:lnTo>
                    <a:lnTo>
                      <a:pt x="169021" y="4403"/>
                    </a:lnTo>
                    <a:lnTo>
                      <a:pt x="169055" y="4403"/>
                    </a:lnTo>
                    <a:lnTo>
                      <a:pt x="169072" y="4403"/>
                    </a:lnTo>
                    <a:lnTo>
                      <a:pt x="169089" y="4403"/>
                    </a:lnTo>
                    <a:lnTo>
                      <a:pt x="169122" y="4403"/>
                    </a:lnTo>
                    <a:lnTo>
                      <a:pt x="169139" y="4403"/>
                    </a:lnTo>
                    <a:lnTo>
                      <a:pt x="169173" y="4386"/>
                    </a:lnTo>
                    <a:lnTo>
                      <a:pt x="169189" y="4386"/>
                    </a:lnTo>
                    <a:lnTo>
                      <a:pt x="169206" y="4386"/>
                    </a:lnTo>
                    <a:lnTo>
                      <a:pt x="169240" y="4386"/>
                    </a:lnTo>
                    <a:lnTo>
                      <a:pt x="169257" y="4386"/>
                    </a:lnTo>
                    <a:lnTo>
                      <a:pt x="169290" y="4386"/>
                    </a:lnTo>
                    <a:lnTo>
                      <a:pt x="169307" y="4386"/>
                    </a:lnTo>
                    <a:lnTo>
                      <a:pt x="169324" y="4386"/>
                    </a:lnTo>
                    <a:lnTo>
                      <a:pt x="169357" y="4369"/>
                    </a:lnTo>
                    <a:lnTo>
                      <a:pt x="169374" y="4369"/>
                    </a:lnTo>
                    <a:lnTo>
                      <a:pt x="169408" y="4369"/>
                    </a:lnTo>
                    <a:lnTo>
                      <a:pt x="169425" y="4369"/>
                    </a:lnTo>
                    <a:lnTo>
                      <a:pt x="169441" y="4369"/>
                    </a:lnTo>
                    <a:lnTo>
                      <a:pt x="169475" y="4369"/>
                    </a:lnTo>
                    <a:lnTo>
                      <a:pt x="169492" y="4369"/>
                    </a:lnTo>
                    <a:lnTo>
                      <a:pt x="169525" y="4369"/>
                    </a:lnTo>
                    <a:lnTo>
                      <a:pt x="169542" y="4352"/>
                    </a:lnTo>
                    <a:lnTo>
                      <a:pt x="169559" y="4352"/>
                    </a:lnTo>
                    <a:lnTo>
                      <a:pt x="169593" y="4352"/>
                    </a:lnTo>
                    <a:lnTo>
                      <a:pt x="169609" y="4352"/>
                    </a:lnTo>
                    <a:lnTo>
                      <a:pt x="169643" y="4352"/>
                    </a:lnTo>
                    <a:lnTo>
                      <a:pt x="169660" y="4352"/>
                    </a:lnTo>
                    <a:lnTo>
                      <a:pt x="169677" y="4352"/>
                    </a:lnTo>
                    <a:lnTo>
                      <a:pt x="169710" y="4352"/>
                    </a:lnTo>
                    <a:lnTo>
                      <a:pt x="169727" y="4335"/>
                    </a:lnTo>
                    <a:lnTo>
                      <a:pt x="169761" y="4335"/>
                    </a:lnTo>
                    <a:lnTo>
                      <a:pt x="169777" y="4335"/>
                    </a:lnTo>
                    <a:lnTo>
                      <a:pt x="169794" y="4335"/>
                    </a:lnTo>
                    <a:lnTo>
                      <a:pt x="169828" y="4335"/>
                    </a:lnTo>
                    <a:lnTo>
                      <a:pt x="169845" y="4335"/>
                    </a:lnTo>
                    <a:lnTo>
                      <a:pt x="169878" y="4335"/>
                    </a:lnTo>
                    <a:lnTo>
                      <a:pt x="169895" y="4335"/>
                    </a:lnTo>
                    <a:lnTo>
                      <a:pt x="169912" y="4319"/>
                    </a:lnTo>
                    <a:lnTo>
                      <a:pt x="169946" y="4319"/>
                    </a:lnTo>
                    <a:lnTo>
                      <a:pt x="169962" y="4319"/>
                    </a:lnTo>
                    <a:lnTo>
                      <a:pt x="169979" y="4319"/>
                    </a:lnTo>
                    <a:lnTo>
                      <a:pt x="170013" y="4319"/>
                    </a:lnTo>
                    <a:lnTo>
                      <a:pt x="170030" y="4319"/>
                    </a:lnTo>
                    <a:lnTo>
                      <a:pt x="170063" y="4319"/>
                    </a:lnTo>
                    <a:lnTo>
                      <a:pt x="170080" y="4319"/>
                    </a:lnTo>
                    <a:lnTo>
                      <a:pt x="170097" y="4302"/>
                    </a:lnTo>
                    <a:lnTo>
                      <a:pt x="170130" y="4302"/>
                    </a:lnTo>
                    <a:lnTo>
                      <a:pt x="170147" y="4302"/>
                    </a:lnTo>
                    <a:lnTo>
                      <a:pt x="170181" y="4302"/>
                    </a:lnTo>
                    <a:lnTo>
                      <a:pt x="170198" y="4302"/>
                    </a:lnTo>
                    <a:lnTo>
                      <a:pt x="170214" y="4302"/>
                    </a:lnTo>
                    <a:lnTo>
                      <a:pt x="170248" y="4302"/>
                    </a:lnTo>
                    <a:lnTo>
                      <a:pt x="170265" y="4302"/>
                    </a:lnTo>
                    <a:lnTo>
                      <a:pt x="170298" y="4285"/>
                    </a:lnTo>
                    <a:lnTo>
                      <a:pt x="170315" y="4285"/>
                    </a:lnTo>
                    <a:lnTo>
                      <a:pt x="170332" y="4285"/>
                    </a:lnTo>
                    <a:lnTo>
                      <a:pt x="170366" y="4285"/>
                    </a:lnTo>
                    <a:lnTo>
                      <a:pt x="170382" y="4285"/>
                    </a:lnTo>
                    <a:lnTo>
                      <a:pt x="170416" y="4285"/>
                    </a:lnTo>
                    <a:lnTo>
                      <a:pt x="170433" y="4285"/>
                    </a:lnTo>
                    <a:lnTo>
                      <a:pt x="170450" y="4285"/>
                    </a:lnTo>
                    <a:lnTo>
                      <a:pt x="170483" y="4268"/>
                    </a:lnTo>
                    <a:lnTo>
                      <a:pt x="170500" y="4268"/>
                    </a:lnTo>
                    <a:lnTo>
                      <a:pt x="170534" y="4268"/>
                    </a:lnTo>
                    <a:lnTo>
                      <a:pt x="170550" y="4268"/>
                    </a:lnTo>
                    <a:lnTo>
                      <a:pt x="170567" y="4268"/>
                    </a:lnTo>
                    <a:lnTo>
                      <a:pt x="170601" y="4268"/>
                    </a:lnTo>
                    <a:lnTo>
                      <a:pt x="170618" y="4268"/>
                    </a:lnTo>
                    <a:lnTo>
                      <a:pt x="170651" y="4268"/>
                    </a:lnTo>
                    <a:lnTo>
                      <a:pt x="170668" y="4251"/>
                    </a:lnTo>
                    <a:lnTo>
                      <a:pt x="170685" y="4251"/>
                    </a:lnTo>
                    <a:lnTo>
                      <a:pt x="170718" y="4251"/>
                    </a:lnTo>
                    <a:lnTo>
                      <a:pt x="170735" y="4251"/>
                    </a:lnTo>
                    <a:lnTo>
                      <a:pt x="170769" y="4251"/>
                    </a:lnTo>
                    <a:lnTo>
                      <a:pt x="170786" y="4251"/>
                    </a:lnTo>
                    <a:lnTo>
                      <a:pt x="170802" y="4251"/>
                    </a:lnTo>
                    <a:lnTo>
                      <a:pt x="170836" y="4251"/>
                    </a:lnTo>
                    <a:lnTo>
                      <a:pt x="170853" y="4235"/>
                    </a:lnTo>
                    <a:lnTo>
                      <a:pt x="170870" y="4235"/>
                    </a:lnTo>
                    <a:lnTo>
                      <a:pt x="170903" y="4235"/>
                    </a:lnTo>
                    <a:lnTo>
                      <a:pt x="170920" y="4235"/>
                    </a:lnTo>
                    <a:lnTo>
                      <a:pt x="170954" y="4235"/>
                    </a:lnTo>
                    <a:lnTo>
                      <a:pt x="170970" y="4235"/>
                    </a:lnTo>
                    <a:lnTo>
                      <a:pt x="170987" y="4235"/>
                    </a:lnTo>
                    <a:lnTo>
                      <a:pt x="171021" y="4235"/>
                    </a:lnTo>
                    <a:lnTo>
                      <a:pt x="171038" y="4218"/>
                    </a:lnTo>
                    <a:lnTo>
                      <a:pt x="171071" y="4218"/>
                    </a:lnTo>
                    <a:lnTo>
                      <a:pt x="171088" y="4218"/>
                    </a:lnTo>
                    <a:lnTo>
                      <a:pt x="171105" y="4218"/>
                    </a:lnTo>
                    <a:lnTo>
                      <a:pt x="171139" y="4218"/>
                    </a:lnTo>
                    <a:lnTo>
                      <a:pt x="171155" y="4218"/>
                    </a:lnTo>
                    <a:lnTo>
                      <a:pt x="171189" y="4218"/>
                    </a:lnTo>
                    <a:lnTo>
                      <a:pt x="171206" y="4218"/>
                    </a:lnTo>
                    <a:lnTo>
                      <a:pt x="171223" y="4201"/>
                    </a:lnTo>
                    <a:lnTo>
                      <a:pt x="171256" y="4201"/>
                    </a:lnTo>
                    <a:lnTo>
                      <a:pt x="171273" y="4201"/>
                    </a:lnTo>
                    <a:lnTo>
                      <a:pt x="171307" y="4201"/>
                    </a:lnTo>
                    <a:lnTo>
                      <a:pt x="171323" y="4201"/>
                    </a:lnTo>
                    <a:lnTo>
                      <a:pt x="171340" y="4201"/>
                    </a:lnTo>
                    <a:lnTo>
                      <a:pt x="171374" y="4201"/>
                    </a:lnTo>
                    <a:lnTo>
                      <a:pt x="171391" y="4201"/>
                    </a:lnTo>
                    <a:lnTo>
                      <a:pt x="171424" y="4184"/>
                    </a:lnTo>
                    <a:lnTo>
                      <a:pt x="171441" y="4184"/>
                    </a:lnTo>
                    <a:lnTo>
                      <a:pt x="171458" y="4184"/>
                    </a:lnTo>
                    <a:lnTo>
                      <a:pt x="171491" y="4184"/>
                    </a:lnTo>
                    <a:lnTo>
                      <a:pt x="171508" y="4184"/>
                    </a:lnTo>
                    <a:lnTo>
                      <a:pt x="171542" y="4184"/>
                    </a:lnTo>
                    <a:lnTo>
                      <a:pt x="171559" y="4184"/>
                    </a:lnTo>
                    <a:lnTo>
                      <a:pt x="171575" y="4184"/>
                    </a:lnTo>
                    <a:lnTo>
                      <a:pt x="171609" y="4184"/>
                    </a:lnTo>
                    <a:lnTo>
                      <a:pt x="171626" y="4167"/>
                    </a:lnTo>
                    <a:lnTo>
                      <a:pt x="171659" y="4167"/>
                    </a:lnTo>
                    <a:lnTo>
                      <a:pt x="171676" y="4167"/>
                    </a:lnTo>
                    <a:lnTo>
                      <a:pt x="171693" y="4167"/>
                    </a:lnTo>
                    <a:lnTo>
                      <a:pt x="171727" y="4167"/>
                    </a:lnTo>
                    <a:lnTo>
                      <a:pt x="171743" y="4167"/>
                    </a:lnTo>
                    <a:lnTo>
                      <a:pt x="171777" y="4167"/>
                    </a:lnTo>
                    <a:lnTo>
                      <a:pt x="171794" y="4167"/>
                    </a:lnTo>
                    <a:lnTo>
                      <a:pt x="171811" y="4150"/>
                    </a:lnTo>
                    <a:lnTo>
                      <a:pt x="171844" y="4150"/>
                    </a:lnTo>
                    <a:lnTo>
                      <a:pt x="171861" y="4150"/>
                    </a:lnTo>
                    <a:lnTo>
                      <a:pt x="171878" y="4150"/>
                    </a:lnTo>
                    <a:lnTo>
                      <a:pt x="171911" y="4150"/>
                    </a:lnTo>
                    <a:lnTo>
                      <a:pt x="171928" y="4150"/>
                    </a:lnTo>
                    <a:lnTo>
                      <a:pt x="171962" y="4150"/>
                    </a:lnTo>
                    <a:lnTo>
                      <a:pt x="171979" y="4150"/>
                    </a:lnTo>
                    <a:lnTo>
                      <a:pt x="171995" y="4134"/>
                    </a:lnTo>
                    <a:lnTo>
                      <a:pt x="172029" y="4134"/>
                    </a:lnTo>
                    <a:lnTo>
                      <a:pt x="172046" y="4134"/>
                    </a:lnTo>
                    <a:lnTo>
                      <a:pt x="172079" y="4134"/>
                    </a:lnTo>
                    <a:lnTo>
                      <a:pt x="172096" y="4134"/>
                    </a:lnTo>
                    <a:lnTo>
                      <a:pt x="172113" y="4134"/>
                    </a:lnTo>
                    <a:lnTo>
                      <a:pt x="172147" y="4134"/>
                    </a:lnTo>
                    <a:lnTo>
                      <a:pt x="172164" y="4134"/>
                    </a:lnTo>
                    <a:lnTo>
                      <a:pt x="172197" y="4117"/>
                    </a:lnTo>
                    <a:lnTo>
                      <a:pt x="172214" y="4117"/>
                    </a:lnTo>
                    <a:lnTo>
                      <a:pt x="172231" y="4117"/>
                    </a:lnTo>
                    <a:lnTo>
                      <a:pt x="172264" y="4117"/>
                    </a:lnTo>
                    <a:lnTo>
                      <a:pt x="172281" y="4117"/>
                    </a:lnTo>
                    <a:lnTo>
                      <a:pt x="172315" y="4117"/>
                    </a:lnTo>
                    <a:lnTo>
                      <a:pt x="172332" y="4117"/>
                    </a:lnTo>
                    <a:lnTo>
                      <a:pt x="172348" y="4117"/>
                    </a:lnTo>
                    <a:lnTo>
                      <a:pt x="172382" y="4100"/>
                    </a:lnTo>
                    <a:lnTo>
                      <a:pt x="172399" y="4100"/>
                    </a:lnTo>
                    <a:lnTo>
                      <a:pt x="172432" y="4100"/>
                    </a:lnTo>
                    <a:lnTo>
                      <a:pt x="172449" y="4100"/>
                    </a:lnTo>
                    <a:lnTo>
                      <a:pt x="172466" y="4100"/>
                    </a:lnTo>
                    <a:lnTo>
                      <a:pt x="172500" y="4100"/>
                    </a:lnTo>
                    <a:lnTo>
                      <a:pt x="172516" y="4100"/>
                    </a:lnTo>
                    <a:lnTo>
                      <a:pt x="172550" y="4100"/>
                    </a:lnTo>
                    <a:lnTo>
                      <a:pt x="172567" y="4083"/>
                    </a:lnTo>
                    <a:lnTo>
                      <a:pt x="172584" y="4083"/>
                    </a:lnTo>
                    <a:lnTo>
                      <a:pt x="172617" y="4083"/>
                    </a:lnTo>
                    <a:lnTo>
                      <a:pt x="172634" y="4083"/>
                    </a:lnTo>
                    <a:lnTo>
                      <a:pt x="172668" y="4083"/>
                    </a:lnTo>
                    <a:lnTo>
                      <a:pt x="172684" y="4083"/>
                    </a:lnTo>
                    <a:lnTo>
                      <a:pt x="172701" y="4083"/>
                    </a:lnTo>
                    <a:lnTo>
                      <a:pt x="172735" y="4083"/>
                    </a:lnTo>
                    <a:lnTo>
                      <a:pt x="172752" y="4083"/>
                    </a:lnTo>
                    <a:lnTo>
                      <a:pt x="172768" y="4066"/>
                    </a:lnTo>
                    <a:lnTo>
                      <a:pt x="172802" y="4066"/>
                    </a:lnTo>
                    <a:lnTo>
                      <a:pt x="172819" y="4066"/>
                    </a:lnTo>
                    <a:lnTo>
                      <a:pt x="172852" y="4066"/>
                    </a:lnTo>
                    <a:lnTo>
                      <a:pt x="172869" y="4066"/>
                    </a:lnTo>
                    <a:lnTo>
                      <a:pt x="172886" y="4066"/>
                    </a:lnTo>
                    <a:lnTo>
                      <a:pt x="172920" y="4066"/>
                    </a:lnTo>
                    <a:lnTo>
                      <a:pt x="172936" y="4066"/>
                    </a:lnTo>
                    <a:lnTo>
                      <a:pt x="172970" y="4050"/>
                    </a:lnTo>
                    <a:lnTo>
                      <a:pt x="172987" y="4050"/>
                    </a:lnTo>
                    <a:lnTo>
                      <a:pt x="173004" y="4050"/>
                    </a:lnTo>
                    <a:lnTo>
                      <a:pt x="173037" y="4050"/>
                    </a:lnTo>
                    <a:lnTo>
                      <a:pt x="173054" y="4050"/>
                    </a:lnTo>
                    <a:lnTo>
                      <a:pt x="173088" y="4050"/>
                    </a:lnTo>
                    <a:lnTo>
                      <a:pt x="173104" y="4050"/>
                    </a:lnTo>
                    <a:lnTo>
                      <a:pt x="173121" y="4050"/>
                    </a:lnTo>
                    <a:lnTo>
                      <a:pt x="173155" y="4033"/>
                    </a:lnTo>
                    <a:lnTo>
                      <a:pt x="173172" y="4033"/>
                    </a:lnTo>
                    <a:lnTo>
                      <a:pt x="173205" y="4033"/>
                    </a:lnTo>
                    <a:lnTo>
                      <a:pt x="173222" y="4033"/>
                    </a:lnTo>
                    <a:lnTo>
                      <a:pt x="173239" y="4033"/>
                    </a:lnTo>
                    <a:lnTo>
                      <a:pt x="173272" y="4033"/>
                    </a:lnTo>
                    <a:lnTo>
                      <a:pt x="173289" y="4033"/>
                    </a:lnTo>
                    <a:lnTo>
                      <a:pt x="173323" y="4033"/>
                    </a:lnTo>
                    <a:lnTo>
                      <a:pt x="173340" y="4033"/>
                    </a:lnTo>
                    <a:lnTo>
                      <a:pt x="173357" y="4016"/>
                    </a:lnTo>
                    <a:lnTo>
                      <a:pt x="173390" y="4016"/>
                    </a:lnTo>
                    <a:lnTo>
                      <a:pt x="173407" y="4016"/>
                    </a:lnTo>
                    <a:lnTo>
                      <a:pt x="173441" y="4016"/>
                    </a:lnTo>
                    <a:lnTo>
                      <a:pt x="173457" y="4016"/>
                    </a:lnTo>
                    <a:lnTo>
                      <a:pt x="173474" y="4016"/>
                    </a:lnTo>
                    <a:lnTo>
                      <a:pt x="173508" y="4016"/>
                    </a:lnTo>
                    <a:lnTo>
                      <a:pt x="173525" y="4016"/>
                    </a:lnTo>
                    <a:lnTo>
                      <a:pt x="173558" y="3999"/>
                    </a:lnTo>
                    <a:lnTo>
                      <a:pt x="173575" y="3999"/>
                    </a:lnTo>
                    <a:lnTo>
                      <a:pt x="173592" y="3999"/>
                    </a:lnTo>
                    <a:lnTo>
                      <a:pt x="173625" y="3999"/>
                    </a:lnTo>
                    <a:lnTo>
                      <a:pt x="173642" y="3999"/>
                    </a:lnTo>
                    <a:lnTo>
                      <a:pt x="173659" y="3999"/>
                    </a:lnTo>
                    <a:lnTo>
                      <a:pt x="173693" y="3999"/>
                    </a:lnTo>
                    <a:lnTo>
                      <a:pt x="173709" y="3999"/>
                    </a:lnTo>
                    <a:lnTo>
                      <a:pt x="173743" y="3982"/>
                    </a:lnTo>
                    <a:lnTo>
                      <a:pt x="173760" y="3982"/>
                    </a:lnTo>
                    <a:lnTo>
                      <a:pt x="173777" y="3982"/>
                    </a:lnTo>
                    <a:lnTo>
                      <a:pt x="173810" y="3982"/>
                    </a:lnTo>
                    <a:lnTo>
                      <a:pt x="173827" y="3982"/>
                    </a:lnTo>
                    <a:lnTo>
                      <a:pt x="173861" y="3982"/>
                    </a:lnTo>
                    <a:lnTo>
                      <a:pt x="173877" y="3982"/>
                    </a:lnTo>
                    <a:lnTo>
                      <a:pt x="173894" y="3982"/>
                    </a:lnTo>
                    <a:lnTo>
                      <a:pt x="173928" y="3982"/>
                    </a:lnTo>
                    <a:lnTo>
                      <a:pt x="173945" y="3966"/>
                    </a:lnTo>
                    <a:lnTo>
                      <a:pt x="173978" y="3966"/>
                    </a:lnTo>
                    <a:lnTo>
                      <a:pt x="173995" y="3966"/>
                    </a:lnTo>
                    <a:lnTo>
                      <a:pt x="174012" y="3966"/>
                    </a:lnTo>
                    <a:lnTo>
                      <a:pt x="174045" y="3966"/>
                    </a:lnTo>
                    <a:lnTo>
                      <a:pt x="174062" y="3966"/>
                    </a:lnTo>
                    <a:lnTo>
                      <a:pt x="174096" y="3966"/>
                    </a:lnTo>
                    <a:lnTo>
                      <a:pt x="174113" y="3966"/>
                    </a:lnTo>
                    <a:lnTo>
                      <a:pt x="174129" y="3949"/>
                    </a:lnTo>
                    <a:lnTo>
                      <a:pt x="174163" y="3949"/>
                    </a:lnTo>
                    <a:lnTo>
                      <a:pt x="174180" y="3949"/>
                    </a:lnTo>
                    <a:lnTo>
                      <a:pt x="174213" y="3949"/>
                    </a:lnTo>
                    <a:lnTo>
                      <a:pt x="174230" y="3949"/>
                    </a:lnTo>
                    <a:lnTo>
                      <a:pt x="174247" y="3949"/>
                    </a:lnTo>
                    <a:lnTo>
                      <a:pt x="174281" y="3949"/>
                    </a:lnTo>
                    <a:lnTo>
                      <a:pt x="174297" y="3949"/>
                    </a:lnTo>
                    <a:lnTo>
                      <a:pt x="174331" y="3932"/>
                    </a:lnTo>
                    <a:lnTo>
                      <a:pt x="174348" y="3932"/>
                    </a:lnTo>
                    <a:lnTo>
                      <a:pt x="174365" y="3932"/>
                    </a:lnTo>
                    <a:lnTo>
                      <a:pt x="174398" y="3932"/>
                    </a:lnTo>
                    <a:lnTo>
                      <a:pt x="174415" y="3932"/>
                    </a:lnTo>
                    <a:lnTo>
                      <a:pt x="174449" y="3932"/>
                    </a:lnTo>
                    <a:lnTo>
                      <a:pt x="174466" y="3932"/>
                    </a:lnTo>
                    <a:lnTo>
                      <a:pt x="174482" y="3932"/>
                    </a:lnTo>
                    <a:lnTo>
                      <a:pt x="174516" y="3932"/>
                    </a:lnTo>
                    <a:lnTo>
                      <a:pt x="174533" y="3915"/>
                    </a:lnTo>
                    <a:lnTo>
                      <a:pt x="174566" y="3915"/>
                    </a:lnTo>
                    <a:lnTo>
                      <a:pt x="174583" y="3915"/>
                    </a:lnTo>
                    <a:lnTo>
                      <a:pt x="174600" y="3915"/>
                    </a:lnTo>
                    <a:lnTo>
                      <a:pt x="174634" y="3915"/>
                    </a:lnTo>
                    <a:lnTo>
                      <a:pt x="174650" y="3915"/>
                    </a:lnTo>
                    <a:lnTo>
                      <a:pt x="174684" y="3915"/>
                    </a:lnTo>
                    <a:lnTo>
                      <a:pt x="174701" y="3915"/>
                    </a:lnTo>
                    <a:lnTo>
                      <a:pt x="174718" y="3898"/>
                    </a:lnTo>
                    <a:lnTo>
                      <a:pt x="174751" y="3898"/>
                    </a:lnTo>
                    <a:lnTo>
                      <a:pt x="174768" y="3898"/>
                    </a:lnTo>
                    <a:lnTo>
                      <a:pt x="174785" y="3898"/>
                    </a:lnTo>
                    <a:lnTo>
                      <a:pt x="174818" y="3898"/>
                    </a:lnTo>
                    <a:lnTo>
                      <a:pt x="174835" y="3898"/>
                    </a:lnTo>
                    <a:lnTo>
                      <a:pt x="174869" y="3898"/>
                    </a:lnTo>
                    <a:lnTo>
                      <a:pt x="174886" y="3898"/>
                    </a:lnTo>
                    <a:lnTo>
                      <a:pt x="174902" y="3882"/>
                    </a:lnTo>
                    <a:lnTo>
                      <a:pt x="174936" y="3882"/>
                    </a:lnTo>
                    <a:lnTo>
                      <a:pt x="174953" y="3882"/>
                    </a:lnTo>
                    <a:lnTo>
                      <a:pt x="174986" y="3882"/>
                    </a:lnTo>
                    <a:lnTo>
                      <a:pt x="175003" y="3882"/>
                    </a:lnTo>
                    <a:lnTo>
                      <a:pt x="175020" y="3882"/>
                    </a:lnTo>
                    <a:lnTo>
                      <a:pt x="175054" y="3882"/>
                    </a:lnTo>
                    <a:lnTo>
                      <a:pt x="175070" y="3882"/>
                    </a:lnTo>
                    <a:lnTo>
                      <a:pt x="175104" y="3882"/>
                    </a:lnTo>
                    <a:lnTo>
                      <a:pt x="175121" y="3865"/>
                    </a:lnTo>
                    <a:lnTo>
                      <a:pt x="175138" y="3865"/>
                    </a:lnTo>
                    <a:lnTo>
                      <a:pt x="175171" y="3865"/>
                    </a:lnTo>
                    <a:lnTo>
                      <a:pt x="175188" y="3865"/>
                    </a:lnTo>
                    <a:lnTo>
                      <a:pt x="175222" y="3865"/>
                    </a:lnTo>
                    <a:lnTo>
                      <a:pt x="175238" y="3865"/>
                    </a:lnTo>
                    <a:lnTo>
                      <a:pt x="175255" y="3865"/>
                    </a:lnTo>
                    <a:lnTo>
                      <a:pt x="175289" y="3865"/>
                    </a:lnTo>
                    <a:lnTo>
                      <a:pt x="175306" y="3865"/>
                    </a:lnTo>
                    <a:lnTo>
                      <a:pt x="175339" y="3848"/>
                    </a:lnTo>
                    <a:lnTo>
                      <a:pt x="175356" y="3848"/>
                    </a:lnTo>
                    <a:lnTo>
                      <a:pt x="175373" y="3848"/>
                    </a:lnTo>
                    <a:lnTo>
                      <a:pt x="175406" y="3848"/>
                    </a:lnTo>
                    <a:lnTo>
                      <a:pt x="175423" y="3848"/>
                    </a:lnTo>
                    <a:lnTo>
                      <a:pt x="175457" y="3848"/>
                    </a:lnTo>
                    <a:lnTo>
                      <a:pt x="175474" y="3848"/>
                    </a:lnTo>
                    <a:lnTo>
                      <a:pt x="175490" y="3848"/>
                    </a:lnTo>
                    <a:lnTo>
                      <a:pt x="175524" y="3831"/>
                    </a:lnTo>
                    <a:lnTo>
                      <a:pt x="175541" y="3831"/>
                    </a:lnTo>
                    <a:lnTo>
                      <a:pt x="175575" y="3831"/>
                    </a:lnTo>
                    <a:lnTo>
                      <a:pt x="175591" y="3831"/>
                    </a:lnTo>
                    <a:lnTo>
                      <a:pt x="175608" y="3831"/>
                    </a:lnTo>
                    <a:lnTo>
                      <a:pt x="175642" y="3831"/>
                    </a:lnTo>
                    <a:lnTo>
                      <a:pt x="175659" y="3831"/>
                    </a:lnTo>
                    <a:lnTo>
                      <a:pt x="175675" y="3831"/>
                    </a:lnTo>
                    <a:lnTo>
                      <a:pt x="175709" y="3831"/>
                    </a:lnTo>
                    <a:lnTo>
                      <a:pt x="175726" y="3814"/>
                    </a:lnTo>
                    <a:lnTo>
                      <a:pt x="175759" y="3814"/>
                    </a:lnTo>
                    <a:lnTo>
                      <a:pt x="175776" y="3814"/>
                    </a:lnTo>
                    <a:lnTo>
                      <a:pt x="175793" y="3814"/>
                    </a:lnTo>
                    <a:lnTo>
                      <a:pt x="175827" y="3814"/>
                    </a:lnTo>
                    <a:lnTo>
                      <a:pt x="175843" y="3814"/>
                    </a:lnTo>
                    <a:lnTo>
                      <a:pt x="175877" y="3814"/>
                    </a:lnTo>
                    <a:lnTo>
                      <a:pt x="175894" y="3814"/>
                    </a:lnTo>
                    <a:lnTo>
                      <a:pt x="175911" y="3798"/>
                    </a:lnTo>
                    <a:lnTo>
                      <a:pt x="175944" y="3798"/>
                    </a:lnTo>
                    <a:lnTo>
                      <a:pt x="175961" y="3798"/>
                    </a:lnTo>
                    <a:lnTo>
                      <a:pt x="175995" y="3798"/>
                    </a:lnTo>
                    <a:lnTo>
                      <a:pt x="176011" y="3798"/>
                    </a:lnTo>
                    <a:lnTo>
                      <a:pt x="176028" y="3798"/>
                    </a:lnTo>
                    <a:lnTo>
                      <a:pt x="176062" y="3798"/>
                    </a:lnTo>
                    <a:lnTo>
                      <a:pt x="176079" y="3798"/>
                    </a:lnTo>
                    <a:lnTo>
                      <a:pt x="176112" y="3781"/>
                    </a:lnTo>
                    <a:lnTo>
                      <a:pt x="176129" y="3781"/>
                    </a:lnTo>
                    <a:lnTo>
                      <a:pt x="176146" y="3781"/>
                    </a:lnTo>
                    <a:lnTo>
                      <a:pt x="176179" y="3781"/>
                    </a:lnTo>
                    <a:lnTo>
                      <a:pt x="176196" y="3781"/>
                    </a:lnTo>
                    <a:lnTo>
                      <a:pt x="176230" y="3781"/>
                    </a:lnTo>
                    <a:lnTo>
                      <a:pt x="176247" y="3781"/>
                    </a:lnTo>
                    <a:lnTo>
                      <a:pt x="176263" y="3781"/>
                    </a:lnTo>
                    <a:lnTo>
                      <a:pt x="176297" y="3781"/>
                    </a:lnTo>
                    <a:lnTo>
                      <a:pt x="176314" y="3764"/>
                    </a:lnTo>
                    <a:lnTo>
                      <a:pt x="176347" y="3764"/>
                    </a:lnTo>
                    <a:lnTo>
                      <a:pt x="176364" y="3764"/>
                    </a:lnTo>
                    <a:lnTo>
                      <a:pt x="176381" y="3764"/>
                    </a:lnTo>
                    <a:lnTo>
                      <a:pt x="176415" y="3764"/>
                    </a:lnTo>
                    <a:lnTo>
                      <a:pt x="176431" y="3764"/>
                    </a:lnTo>
                    <a:lnTo>
                      <a:pt x="176465" y="3764"/>
                    </a:lnTo>
                    <a:lnTo>
                      <a:pt x="176482" y="3764"/>
                    </a:lnTo>
                    <a:lnTo>
                      <a:pt x="176499" y="3764"/>
                    </a:lnTo>
                    <a:lnTo>
                      <a:pt x="176532" y="3747"/>
                    </a:lnTo>
                    <a:lnTo>
                      <a:pt x="176549" y="3747"/>
                    </a:lnTo>
                    <a:lnTo>
                      <a:pt x="176566" y="3747"/>
                    </a:lnTo>
                    <a:lnTo>
                      <a:pt x="176599" y="3747"/>
                    </a:lnTo>
                    <a:lnTo>
                      <a:pt x="176616" y="3747"/>
                    </a:lnTo>
                    <a:lnTo>
                      <a:pt x="176650" y="3747"/>
                    </a:lnTo>
                    <a:lnTo>
                      <a:pt x="176667" y="3747"/>
                    </a:lnTo>
                    <a:lnTo>
                      <a:pt x="176684" y="3747"/>
                    </a:lnTo>
                    <a:lnTo>
                      <a:pt x="176717" y="3730"/>
                    </a:lnTo>
                    <a:lnTo>
                      <a:pt x="176734" y="3730"/>
                    </a:lnTo>
                    <a:lnTo>
                      <a:pt x="176768" y="3730"/>
                    </a:lnTo>
                    <a:lnTo>
                      <a:pt x="176784" y="3730"/>
                    </a:lnTo>
                    <a:lnTo>
                      <a:pt x="176801" y="3730"/>
                    </a:lnTo>
                    <a:lnTo>
                      <a:pt x="176835" y="3730"/>
                    </a:lnTo>
                    <a:lnTo>
                      <a:pt x="176852" y="3730"/>
                    </a:lnTo>
                    <a:lnTo>
                      <a:pt x="176885" y="3730"/>
                    </a:lnTo>
                    <a:lnTo>
                      <a:pt x="176902" y="3730"/>
                    </a:lnTo>
                    <a:lnTo>
                      <a:pt x="176919" y="3714"/>
                    </a:lnTo>
                    <a:lnTo>
                      <a:pt x="176952" y="3714"/>
                    </a:lnTo>
                    <a:lnTo>
                      <a:pt x="176969" y="3714"/>
                    </a:lnTo>
                    <a:lnTo>
                      <a:pt x="177003" y="3714"/>
                    </a:lnTo>
                    <a:lnTo>
                      <a:pt x="177020" y="3714"/>
                    </a:lnTo>
                    <a:lnTo>
                      <a:pt x="177036" y="3714"/>
                    </a:lnTo>
                    <a:lnTo>
                      <a:pt x="177070" y="3714"/>
                    </a:lnTo>
                    <a:lnTo>
                      <a:pt x="177087" y="3714"/>
                    </a:lnTo>
                    <a:lnTo>
                      <a:pt x="177120" y="3714"/>
                    </a:lnTo>
                    <a:lnTo>
                      <a:pt x="177137" y="3697"/>
                    </a:lnTo>
                    <a:lnTo>
                      <a:pt x="177154" y="3697"/>
                    </a:lnTo>
                    <a:lnTo>
                      <a:pt x="177188" y="3697"/>
                    </a:lnTo>
                    <a:lnTo>
                      <a:pt x="177204" y="3697"/>
                    </a:lnTo>
                    <a:lnTo>
                      <a:pt x="177238" y="3697"/>
                    </a:lnTo>
                    <a:lnTo>
                      <a:pt x="177255" y="3697"/>
                    </a:lnTo>
                    <a:lnTo>
                      <a:pt x="177272" y="3697"/>
                    </a:lnTo>
                    <a:lnTo>
                      <a:pt x="177305" y="3697"/>
                    </a:lnTo>
                    <a:lnTo>
                      <a:pt x="177322" y="3680"/>
                    </a:lnTo>
                    <a:lnTo>
                      <a:pt x="177356" y="3680"/>
                    </a:lnTo>
                    <a:lnTo>
                      <a:pt x="177372" y="3680"/>
                    </a:lnTo>
                    <a:lnTo>
                      <a:pt x="177389" y="3680"/>
                    </a:lnTo>
                    <a:lnTo>
                      <a:pt x="177423" y="3680"/>
                    </a:lnTo>
                    <a:lnTo>
                      <a:pt x="177440" y="3680"/>
                    </a:lnTo>
                    <a:lnTo>
                      <a:pt x="177473" y="3680"/>
                    </a:lnTo>
                    <a:lnTo>
                      <a:pt x="177490" y="3680"/>
                    </a:lnTo>
                    <a:lnTo>
                      <a:pt x="177507" y="3680"/>
                    </a:lnTo>
                    <a:lnTo>
                      <a:pt x="177540" y="3663"/>
                    </a:lnTo>
                    <a:lnTo>
                      <a:pt x="177557" y="3663"/>
                    </a:lnTo>
                    <a:lnTo>
                      <a:pt x="177574" y="3663"/>
                    </a:lnTo>
                    <a:lnTo>
                      <a:pt x="177608" y="3663"/>
                    </a:lnTo>
                    <a:lnTo>
                      <a:pt x="177624" y="3663"/>
                    </a:lnTo>
                    <a:lnTo>
                      <a:pt x="177658" y="3663"/>
                    </a:lnTo>
                    <a:lnTo>
                      <a:pt x="177675" y="3663"/>
                    </a:lnTo>
                    <a:lnTo>
                      <a:pt x="177692" y="3663"/>
                    </a:lnTo>
                    <a:lnTo>
                      <a:pt x="177725" y="3646"/>
                    </a:lnTo>
                    <a:lnTo>
                      <a:pt x="177742" y="3646"/>
                    </a:lnTo>
                    <a:lnTo>
                      <a:pt x="177776" y="3646"/>
                    </a:lnTo>
                    <a:lnTo>
                      <a:pt x="177792" y="3646"/>
                    </a:lnTo>
                    <a:lnTo>
                      <a:pt x="177809" y="3646"/>
                    </a:lnTo>
                    <a:lnTo>
                      <a:pt x="177843" y="3646"/>
                    </a:lnTo>
                    <a:lnTo>
                      <a:pt x="177860" y="3646"/>
                    </a:lnTo>
                    <a:lnTo>
                      <a:pt x="177893" y="3646"/>
                    </a:lnTo>
                    <a:lnTo>
                      <a:pt x="177910" y="3646"/>
                    </a:lnTo>
                    <a:lnTo>
                      <a:pt x="177927" y="3630"/>
                    </a:lnTo>
                    <a:lnTo>
                      <a:pt x="177961" y="3630"/>
                    </a:lnTo>
                    <a:lnTo>
                      <a:pt x="177977" y="3630"/>
                    </a:lnTo>
                    <a:lnTo>
                      <a:pt x="178011" y="3630"/>
                    </a:lnTo>
                    <a:lnTo>
                      <a:pt x="178028" y="3630"/>
                    </a:lnTo>
                    <a:lnTo>
                      <a:pt x="178045" y="3630"/>
                    </a:lnTo>
                    <a:lnTo>
                      <a:pt x="178078" y="3630"/>
                    </a:lnTo>
                    <a:lnTo>
                      <a:pt x="178095" y="3630"/>
                    </a:lnTo>
                    <a:lnTo>
                      <a:pt x="178129" y="3630"/>
                    </a:lnTo>
                    <a:lnTo>
                      <a:pt x="178145" y="3613"/>
                    </a:lnTo>
                    <a:lnTo>
                      <a:pt x="178162" y="3613"/>
                    </a:lnTo>
                    <a:lnTo>
                      <a:pt x="178196" y="3613"/>
                    </a:lnTo>
                    <a:lnTo>
                      <a:pt x="178213" y="3613"/>
                    </a:lnTo>
                    <a:lnTo>
                      <a:pt x="178246" y="3613"/>
                    </a:lnTo>
                    <a:lnTo>
                      <a:pt x="178263" y="3613"/>
                    </a:lnTo>
                    <a:lnTo>
                      <a:pt x="178280" y="3613"/>
                    </a:lnTo>
                    <a:lnTo>
                      <a:pt x="178313" y="3613"/>
                    </a:lnTo>
                    <a:lnTo>
                      <a:pt x="178330" y="3613"/>
                    </a:lnTo>
                    <a:lnTo>
                      <a:pt x="178364" y="3596"/>
                    </a:lnTo>
                    <a:lnTo>
                      <a:pt x="178381" y="3596"/>
                    </a:lnTo>
                    <a:lnTo>
                      <a:pt x="178397" y="3596"/>
                    </a:lnTo>
                    <a:lnTo>
                      <a:pt x="178431" y="3596"/>
                    </a:lnTo>
                    <a:lnTo>
                      <a:pt x="178448" y="3596"/>
                    </a:lnTo>
                    <a:lnTo>
                      <a:pt x="178465" y="3596"/>
                    </a:lnTo>
                    <a:lnTo>
                      <a:pt x="178498" y="3596"/>
                    </a:lnTo>
                    <a:lnTo>
                      <a:pt x="178515" y="3596"/>
                    </a:lnTo>
                    <a:lnTo>
                      <a:pt x="178549" y="3579"/>
                    </a:lnTo>
                    <a:lnTo>
                      <a:pt x="178565" y="3579"/>
                    </a:lnTo>
                    <a:lnTo>
                      <a:pt x="178582" y="3579"/>
                    </a:lnTo>
                    <a:lnTo>
                      <a:pt x="178616" y="3579"/>
                    </a:lnTo>
                    <a:lnTo>
                      <a:pt x="178633" y="3579"/>
                    </a:lnTo>
                    <a:lnTo>
                      <a:pt x="178666" y="3579"/>
                    </a:lnTo>
                    <a:lnTo>
                      <a:pt x="178683" y="3579"/>
                    </a:lnTo>
                    <a:lnTo>
                      <a:pt x="178700" y="3579"/>
                    </a:lnTo>
                    <a:lnTo>
                      <a:pt x="178733" y="3579"/>
                    </a:lnTo>
                    <a:lnTo>
                      <a:pt x="178750" y="3562"/>
                    </a:lnTo>
                    <a:lnTo>
                      <a:pt x="178784" y="3562"/>
                    </a:lnTo>
                    <a:lnTo>
                      <a:pt x="178801" y="3562"/>
                    </a:lnTo>
                    <a:lnTo>
                      <a:pt x="178817" y="3562"/>
                    </a:lnTo>
                    <a:lnTo>
                      <a:pt x="178851" y="3562"/>
                    </a:lnTo>
                    <a:lnTo>
                      <a:pt x="178868" y="3562"/>
                    </a:lnTo>
                    <a:lnTo>
                      <a:pt x="178901" y="3562"/>
                    </a:lnTo>
                    <a:lnTo>
                      <a:pt x="178918" y="3562"/>
                    </a:lnTo>
                    <a:lnTo>
                      <a:pt x="178935" y="3562"/>
                    </a:lnTo>
                    <a:lnTo>
                      <a:pt x="178969" y="3546"/>
                    </a:lnTo>
                    <a:lnTo>
                      <a:pt x="178986" y="3546"/>
                    </a:lnTo>
                    <a:lnTo>
                      <a:pt x="179019" y="3546"/>
                    </a:lnTo>
                    <a:lnTo>
                      <a:pt x="179036" y="3546"/>
                    </a:lnTo>
                    <a:lnTo>
                      <a:pt x="179053" y="3546"/>
                    </a:lnTo>
                    <a:lnTo>
                      <a:pt x="179086" y="3546"/>
                    </a:lnTo>
                    <a:lnTo>
                      <a:pt x="179103" y="3546"/>
                    </a:lnTo>
                    <a:lnTo>
                      <a:pt x="179137" y="3546"/>
                    </a:lnTo>
                    <a:lnTo>
                      <a:pt x="179154" y="3546"/>
                    </a:lnTo>
                    <a:lnTo>
                      <a:pt x="179170" y="3529"/>
                    </a:lnTo>
                    <a:lnTo>
                      <a:pt x="179204" y="3529"/>
                    </a:lnTo>
                    <a:lnTo>
                      <a:pt x="179221" y="3529"/>
                    </a:lnTo>
                    <a:lnTo>
                      <a:pt x="179254" y="3529"/>
                    </a:lnTo>
                    <a:lnTo>
                      <a:pt x="179271" y="3529"/>
                    </a:lnTo>
                    <a:lnTo>
                      <a:pt x="179288" y="3529"/>
                    </a:lnTo>
                    <a:lnTo>
                      <a:pt x="179322" y="3529"/>
                    </a:lnTo>
                    <a:lnTo>
                      <a:pt x="179338" y="3529"/>
                    </a:lnTo>
                    <a:lnTo>
                      <a:pt x="179372" y="3512"/>
                    </a:lnTo>
                    <a:lnTo>
                      <a:pt x="179389" y="3512"/>
                    </a:lnTo>
                    <a:lnTo>
                      <a:pt x="179406" y="3512"/>
                    </a:lnTo>
                    <a:lnTo>
                      <a:pt x="179439" y="3512"/>
                    </a:lnTo>
                    <a:lnTo>
                      <a:pt x="179456" y="3512"/>
                    </a:lnTo>
                    <a:lnTo>
                      <a:pt x="179490" y="3512"/>
                    </a:lnTo>
                    <a:lnTo>
                      <a:pt x="179506" y="3512"/>
                    </a:lnTo>
                    <a:lnTo>
                      <a:pt x="179523" y="3512"/>
                    </a:lnTo>
                    <a:lnTo>
                      <a:pt x="179557" y="3512"/>
                    </a:lnTo>
                    <a:lnTo>
                      <a:pt x="179574" y="3495"/>
                    </a:lnTo>
                    <a:lnTo>
                      <a:pt x="179590" y="3495"/>
                    </a:lnTo>
                    <a:lnTo>
                      <a:pt x="179624" y="3495"/>
                    </a:lnTo>
                    <a:lnTo>
                      <a:pt x="179641" y="3495"/>
                    </a:lnTo>
                    <a:lnTo>
                      <a:pt x="179674" y="3495"/>
                    </a:lnTo>
                    <a:lnTo>
                      <a:pt x="179691" y="3495"/>
                    </a:lnTo>
                    <a:lnTo>
                      <a:pt x="179708" y="3495"/>
                    </a:lnTo>
                    <a:lnTo>
                      <a:pt x="179742" y="3495"/>
                    </a:lnTo>
                    <a:lnTo>
                      <a:pt x="179758" y="3495"/>
                    </a:lnTo>
                    <a:lnTo>
                      <a:pt x="179792" y="3478"/>
                    </a:lnTo>
                    <a:lnTo>
                      <a:pt x="179809" y="3478"/>
                    </a:lnTo>
                    <a:lnTo>
                      <a:pt x="179826" y="3478"/>
                    </a:lnTo>
                    <a:lnTo>
                      <a:pt x="179859" y="3478"/>
                    </a:lnTo>
                    <a:lnTo>
                      <a:pt x="179876" y="3478"/>
                    </a:lnTo>
                    <a:lnTo>
                      <a:pt x="179910" y="3478"/>
                    </a:lnTo>
                    <a:lnTo>
                      <a:pt x="179926" y="3478"/>
                    </a:lnTo>
                    <a:lnTo>
                      <a:pt x="179943" y="3478"/>
                    </a:lnTo>
                    <a:lnTo>
                      <a:pt x="179977" y="3478"/>
                    </a:lnTo>
                    <a:lnTo>
                      <a:pt x="179994" y="3462"/>
                    </a:lnTo>
                    <a:lnTo>
                      <a:pt x="180027" y="3462"/>
                    </a:lnTo>
                    <a:lnTo>
                      <a:pt x="180044" y="3462"/>
                    </a:lnTo>
                    <a:lnTo>
                      <a:pt x="180061" y="3462"/>
                    </a:lnTo>
                    <a:lnTo>
                      <a:pt x="180095" y="3462"/>
                    </a:lnTo>
                    <a:lnTo>
                      <a:pt x="180111" y="3462"/>
                    </a:lnTo>
                    <a:lnTo>
                      <a:pt x="180145" y="3462"/>
                    </a:lnTo>
                    <a:lnTo>
                      <a:pt x="180162" y="3462"/>
                    </a:lnTo>
                    <a:lnTo>
                      <a:pt x="180179" y="3462"/>
                    </a:lnTo>
                    <a:lnTo>
                      <a:pt x="180212" y="3445"/>
                    </a:lnTo>
                    <a:lnTo>
                      <a:pt x="180229" y="3445"/>
                    </a:lnTo>
                    <a:lnTo>
                      <a:pt x="180263" y="3445"/>
                    </a:lnTo>
                    <a:lnTo>
                      <a:pt x="180279" y="3445"/>
                    </a:lnTo>
                    <a:lnTo>
                      <a:pt x="180296" y="3445"/>
                    </a:lnTo>
                    <a:lnTo>
                      <a:pt x="180330" y="3445"/>
                    </a:lnTo>
                    <a:lnTo>
                      <a:pt x="180347" y="3445"/>
                    </a:lnTo>
                    <a:lnTo>
                      <a:pt x="180380" y="3445"/>
                    </a:lnTo>
                    <a:lnTo>
                      <a:pt x="180397" y="3445"/>
                    </a:lnTo>
                    <a:lnTo>
                      <a:pt x="180414" y="3428"/>
                    </a:lnTo>
                    <a:lnTo>
                      <a:pt x="180447" y="3428"/>
                    </a:lnTo>
                    <a:lnTo>
                      <a:pt x="180464" y="3428"/>
                    </a:lnTo>
                    <a:lnTo>
                      <a:pt x="180481" y="3428"/>
                    </a:lnTo>
                    <a:lnTo>
                      <a:pt x="180515" y="3428"/>
                    </a:lnTo>
                    <a:lnTo>
                      <a:pt x="180531" y="3428"/>
                    </a:lnTo>
                    <a:lnTo>
                      <a:pt x="180565" y="3428"/>
                    </a:lnTo>
                    <a:lnTo>
                      <a:pt x="180582" y="3428"/>
                    </a:lnTo>
                    <a:lnTo>
                      <a:pt x="180599" y="3428"/>
                    </a:lnTo>
                    <a:lnTo>
                      <a:pt x="180632" y="3411"/>
                    </a:lnTo>
                    <a:lnTo>
                      <a:pt x="180649" y="3411"/>
                    </a:lnTo>
                    <a:lnTo>
                      <a:pt x="180683" y="3411"/>
                    </a:lnTo>
                    <a:lnTo>
                      <a:pt x="180699" y="3411"/>
                    </a:lnTo>
                    <a:lnTo>
                      <a:pt x="180716" y="3411"/>
                    </a:lnTo>
                    <a:lnTo>
                      <a:pt x="180750" y="3411"/>
                    </a:lnTo>
                    <a:lnTo>
                      <a:pt x="180767" y="3411"/>
                    </a:lnTo>
                    <a:lnTo>
                      <a:pt x="180800" y="3411"/>
                    </a:lnTo>
                    <a:lnTo>
                      <a:pt x="180817" y="3411"/>
                    </a:lnTo>
                    <a:lnTo>
                      <a:pt x="180834" y="3394"/>
                    </a:lnTo>
                    <a:lnTo>
                      <a:pt x="180867" y="3394"/>
                    </a:lnTo>
                    <a:lnTo>
                      <a:pt x="180884" y="3394"/>
                    </a:lnTo>
                    <a:lnTo>
                      <a:pt x="180918" y="3394"/>
                    </a:lnTo>
                    <a:lnTo>
                      <a:pt x="180935" y="3394"/>
                    </a:lnTo>
                    <a:lnTo>
                      <a:pt x="180951" y="3394"/>
                    </a:lnTo>
                    <a:lnTo>
                      <a:pt x="180985" y="3394"/>
                    </a:lnTo>
                    <a:lnTo>
                      <a:pt x="181002" y="3394"/>
                    </a:lnTo>
                    <a:lnTo>
                      <a:pt x="181035" y="3394"/>
                    </a:lnTo>
                    <a:lnTo>
                      <a:pt x="181052" y="3378"/>
                    </a:lnTo>
                    <a:lnTo>
                      <a:pt x="181069" y="3378"/>
                    </a:lnTo>
                    <a:lnTo>
                      <a:pt x="181103" y="3378"/>
                    </a:lnTo>
                    <a:lnTo>
                      <a:pt x="181119" y="3378"/>
                    </a:lnTo>
                    <a:lnTo>
                      <a:pt x="181153" y="3378"/>
                    </a:lnTo>
                    <a:lnTo>
                      <a:pt x="181170" y="3378"/>
                    </a:lnTo>
                    <a:lnTo>
                      <a:pt x="181187" y="3378"/>
                    </a:lnTo>
                    <a:lnTo>
                      <a:pt x="181220" y="3378"/>
                    </a:lnTo>
                    <a:lnTo>
                      <a:pt x="181237" y="3378"/>
                    </a:lnTo>
                    <a:lnTo>
                      <a:pt x="181271" y="3361"/>
                    </a:lnTo>
                    <a:lnTo>
                      <a:pt x="181288" y="3361"/>
                    </a:lnTo>
                    <a:lnTo>
                      <a:pt x="181304" y="3361"/>
                    </a:lnTo>
                    <a:lnTo>
                      <a:pt x="181338" y="3361"/>
                    </a:lnTo>
                    <a:lnTo>
                      <a:pt x="181355" y="3361"/>
                    </a:lnTo>
                    <a:lnTo>
                      <a:pt x="181372" y="3361"/>
                    </a:lnTo>
                    <a:lnTo>
                      <a:pt x="181405" y="3361"/>
                    </a:lnTo>
                    <a:lnTo>
                      <a:pt x="181422" y="3361"/>
                    </a:lnTo>
                    <a:lnTo>
                      <a:pt x="181456" y="3361"/>
                    </a:lnTo>
                    <a:lnTo>
                      <a:pt x="181472" y="3344"/>
                    </a:lnTo>
                    <a:lnTo>
                      <a:pt x="181489" y="3344"/>
                    </a:lnTo>
                    <a:lnTo>
                      <a:pt x="181523" y="3344"/>
                    </a:lnTo>
                    <a:lnTo>
                      <a:pt x="181540" y="3344"/>
                    </a:lnTo>
                    <a:lnTo>
                      <a:pt x="181573" y="3344"/>
                    </a:lnTo>
                    <a:lnTo>
                      <a:pt x="181590" y="3344"/>
                    </a:lnTo>
                    <a:lnTo>
                      <a:pt x="181607" y="3344"/>
                    </a:lnTo>
                    <a:lnTo>
                      <a:pt x="181640" y="3344"/>
                    </a:lnTo>
                    <a:lnTo>
                      <a:pt x="181657" y="3344"/>
                    </a:lnTo>
                    <a:lnTo>
                      <a:pt x="181691" y="3327"/>
                    </a:lnTo>
                    <a:lnTo>
                      <a:pt x="181708" y="3327"/>
                    </a:lnTo>
                    <a:lnTo>
                      <a:pt x="181724" y="3327"/>
                    </a:lnTo>
                    <a:lnTo>
                      <a:pt x="181758" y="3327"/>
                    </a:lnTo>
                    <a:lnTo>
                      <a:pt x="181775" y="3327"/>
                    </a:lnTo>
                    <a:lnTo>
                      <a:pt x="181808" y="3327"/>
                    </a:lnTo>
                    <a:lnTo>
                      <a:pt x="181825" y="3327"/>
                    </a:lnTo>
                    <a:lnTo>
                      <a:pt x="181842" y="3327"/>
                    </a:lnTo>
                    <a:lnTo>
                      <a:pt x="181876" y="3327"/>
                    </a:lnTo>
                    <a:lnTo>
                      <a:pt x="181892" y="3310"/>
                    </a:lnTo>
                    <a:lnTo>
                      <a:pt x="181926" y="3310"/>
                    </a:lnTo>
                    <a:lnTo>
                      <a:pt x="181943" y="3310"/>
                    </a:lnTo>
                    <a:lnTo>
                      <a:pt x="181960" y="3310"/>
                    </a:lnTo>
                    <a:lnTo>
                      <a:pt x="181993" y="3310"/>
                    </a:lnTo>
                    <a:lnTo>
                      <a:pt x="182010" y="3310"/>
                    </a:lnTo>
                    <a:lnTo>
                      <a:pt x="182044" y="3310"/>
                    </a:lnTo>
                    <a:lnTo>
                      <a:pt x="182060" y="3310"/>
                    </a:lnTo>
                    <a:lnTo>
                      <a:pt x="182077" y="3310"/>
                    </a:lnTo>
                    <a:lnTo>
                      <a:pt x="182111" y="3294"/>
                    </a:lnTo>
                    <a:lnTo>
                      <a:pt x="182128" y="3294"/>
                    </a:lnTo>
                    <a:lnTo>
                      <a:pt x="182161" y="3294"/>
                    </a:lnTo>
                    <a:lnTo>
                      <a:pt x="182178" y="3294"/>
                    </a:lnTo>
                    <a:lnTo>
                      <a:pt x="182195" y="3294"/>
                    </a:lnTo>
                    <a:lnTo>
                      <a:pt x="182228" y="3294"/>
                    </a:lnTo>
                    <a:lnTo>
                      <a:pt x="182245" y="3294"/>
                    </a:lnTo>
                    <a:lnTo>
                      <a:pt x="182279" y="3294"/>
                    </a:lnTo>
                    <a:lnTo>
                      <a:pt x="182296" y="3294"/>
                    </a:lnTo>
                    <a:lnTo>
                      <a:pt x="182312" y="3277"/>
                    </a:lnTo>
                    <a:lnTo>
                      <a:pt x="182346" y="3277"/>
                    </a:lnTo>
                    <a:lnTo>
                      <a:pt x="182363" y="3277"/>
                    </a:lnTo>
                    <a:lnTo>
                      <a:pt x="182397" y="3277"/>
                    </a:lnTo>
                    <a:lnTo>
                      <a:pt x="182413" y="3277"/>
                    </a:lnTo>
                    <a:lnTo>
                      <a:pt x="182430" y="3277"/>
                    </a:lnTo>
                    <a:lnTo>
                      <a:pt x="182464" y="3277"/>
                    </a:lnTo>
                    <a:lnTo>
                      <a:pt x="182481" y="3277"/>
                    </a:lnTo>
                    <a:lnTo>
                      <a:pt x="182497" y="3277"/>
                    </a:lnTo>
                    <a:lnTo>
                      <a:pt x="182531" y="3260"/>
                    </a:lnTo>
                    <a:lnTo>
                      <a:pt x="182548" y="3260"/>
                    </a:lnTo>
                    <a:lnTo>
                      <a:pt x="182581" y="3260"/>
                    </a:lnTo>
                    <a:lnTo>
                      <a:pt x="182598" y="3260"/>
                    </a:lnTo>
                    <a:lnTo>
                      <a:pt x="182615" y="3260"/>
                    </a:lnTo>
                    <a:lnTo>
                      <a:pt x="182649" y="3260"/>
                    </a:lnTo>
                    <a:lnTo>
                      <a:pt x="182665" y="3260"/>
                    </a:lnTo>
                    <a:lnTo>
                      <a:pt x="182699" y="3260"/>
                    </a:lnTo>
                    <a:lnTo>
                      <a:pt x="182716" y="3260"/>
                    </a:lnTo>
                    <a:lnTo>
                      <a:pt x="182733" y="3243"/>
                    </a:lnTo>
                    <a:lnTo>
                      <a:pt x="182766" y="3243"/>
                    </a:lnTo>
                    <a:lnTo>
                      <a:pt x="182783" y="3243"/>
                    </a:lnTo>
                    <a:lnTo>
                      <a:pt x="182817" y="3243"/>
                    </a:lnTo>
                    <a:lnTo>
                      <a:pt x="182833" y="3243"/>
                    </a:lnTo>
                    <a:lnTo>
                      <a:pt x="182850" y="3243"/>
                    </a:lnTo>
                    <a:lnTo>
                      <a:pt x="182884" y="3243"/>
                    </a:lnTo>
                    <a:lnTo>
                      <a:pt x="182901" y="3243"/>
                    </a:lnTo>
                    <a:lnTo>
                      <a:pt x="182934" y="3243"/>
                    </a:lnTo>
                    <a:lnTo>
                      <a:pt x="182951" y="3226"/>
                    </a:lnTo>
                    <a:lnTo>
                      <a:pt x="182968" y="3226"/>
                    </a:lnTo>
                    <a:lnTo>
                      <a:pt x="183001" y="3226"/>
                    </a:lnTo>
                    <a:lnTo>
                      <a:pt x="183018" y="3226"/>
                    </a:lnTo>
                    <a:lnTo>
                      <a:pt x="183052" y="3226"/>
                    </a:lnTo>
                    <a:lnTo>
                      <a:pt x="183069" y="3226"/>
                    </a:lnTo>
                    <a:lnTo>
                      <a:pt x="183085" y="3226"/>
                    </a:lnTo>
                    <a:lnTo>
                      <a:pt x="183119" y="3226"/>
                    </a:lnTo>
                    <a:lnTo>
                      <a:pt x="183136" y="3226"/>
                    </a:lnTo>
                    <a:lnTo>
                      <a:pt x="183169" y="3210"/>
                    </a:lnTo>
                    <a:lnTo>
                      <a:pt x="183186" y="3210"/>
                    </a:lnTo>
                    <a:lnTo>
                      <a:pt x="183203" y="3210"/>
                    </a:lnTo>
                    <a:lnTo>
                      <a:pt x="183237" y="3210"/>
                    </a:lnTo>
                    <a:lnTo>
                      <a:pt x="183253" y="3210"/>
                    </a:lnTo>
                    <a:lnTo>
                      <a:pt x="183287" y="3210"/>
                    </a:lnTo>
                    <a:lnTo>
                      <a:pt x="183304" y="3210"/>
                    </a:lnTo>
                    <a:lnTo>
                      <a:pt x="183321" y="3210"/>
                    </a:lnTo>
                    <a:lnTo>
                      <a:pt x="183354" y="3210"/>
                    </a:lnTo>
                    <a:lnTo>
                      <a:pt x="183371" y="3193"/>
                    </a:lnTo>
                    <a:lnTo>
                      <a:pt x="183388" y="3193"/>
                    </a:lnTo>
                    <a:lnTo>
                      <a:pt x="183421" y="3193"/>
                    </a:lnTo>
                    <a:lnTo>
                      <a:pt x="183438" y="3193"/>
                    </a:lnTo>
                    <a:lnTo>
                      <a:pt x="183472" y="3193"/>
                    </a:lnTo>
                    <a:lnTo>
                      <a:pt x="183489" y="3193"/>
                    </a:lnTo>
                    <a:lnTo>
                      <a:pt x="183506" y="3193"/>
                    </a:lnTo>
                    <a:lnTo>
                      <a:pt x="183539" y="3193"/>
                    </a:lnTo>
                    <a:lnTo>
                      <a:pt x="183556" y="3193"/>
                    </a:lnTo>
                    <a:lnTo>
                      <a:pt x="183590" y="3193"/>
                    </a:lnTo>
                    <a:lnTo>
                      <a:pt x="183606" y="3176"/>
                    </a:lnTo>
                    <a:lnTo>
                      <a:pt x="183623" y="3176"/>
                    </a:lnTo>
                    <a:lnTo>
                      <a:pt x="183657" y="3176"/>
                    </a:lnTo>
                    <a:lnTo>
                      <a:pt x="183674" y="3176"/>
                    </a:lnTo>
                    <a:lnTo>
                      <a:pt x="183707" y="3176"/>
                    </a:lnTo>
                    <a:lnTo>
                      <a:pt x="183724" y="3176"/>
                    </a:lnTo>
                    <a:lnTo>
                      <a:pt x="183741" y="3176"/>
                    </a:lnTo>
                    <a:lnTo>
                      <a:pt x="183774" y="3176"/>
                    </a:lnTo>
                    <a:lnTo>
                      <a:pt x="183791" y="3176"/>
                    </a:lnTo>
                    <a:lnTo>
                      <a:pt x="183825" y="3159"/>
                    </a:lnTo>
                    <a:lnTo>
                      <a:pt x="183842" y="3159"/>
                    </a:lnTo>
                    <a:lnTo>
                      <a:pt x="183858" y="3159"/>
                    </a:lnTo>
                    <a:lnTo>
                      <a:pt x="183892" y="3159"/>
                    </a:lnTo>
                    <a:lnTo>
                      <a:pt x="183909" y="3159"/>
                    </a:lnTo>
                    <a:lnTo>
                      <a:pt x="183942" y="3159"/>
                    </a:lnTo>
                    <a:lnTo>
                      <a:pt x="183959" y="3159"/>
                    </a:lnTo>
                    <a:lnTo>
                      <a:pt x="183976" y="3159"/>
                    </a:lnTo>
                    <a:lnTo>
                      <a:pt x="184010" y="3159"/>
                    </a:lnTo>
                    <a:lnTo>
                      <a:pt x="184026" y="3142"/>
                    </a:lnTo>
                    <a:lnTo>
                      <a:pt x="184060" y="3142"/>
                    </a:lnTo>
                    <a:lnTo>
                      <a:pt x="184077" y="3142"/>
                    </a:lnTo>
                    <a:lnTo>
                      <a:pt x="184094" y="3142"/>
                    </a:lnTo>
                    <a:lnTo>
                      <a:pt x="184127" y="3142"/>
                    </a:lnTo>
                    <a:lnTo>
                      <a:pt x="184144" y="3142"/>
                    </a:lnTo>
                    <a:lnTo>
                      <a:pt x="184178" y="3142"/>
                    </a:lnTo>
                    <a:lnTo>
                      <a:pt x="184194" y="3142"/>
                    </a:lnTo>
                    <a:lnTo>
                      <a:pt x="184211" y="3142"/>
                    </a:lnTo>
                    <a:lnTo>
                      <a:pt x="184245" y="3126"/>
                    </a:lnTo>
                    <a:lnTo>
                      <a:pt x="184262" y="3126"/>
                    </a:lnTo>
                    <a:lnTo>
                      <a:pt x="184295" y="3126"/>
                    </a:lnTo>
                    <a:lnTo>
                      <a:pt x="184312" y="3126"/>
                    </a:lnTo>
                    <a:lnTo>
                      <a:pt x="184329" y="3126"/>
                    </a:lnTo>
                    <a:lnTo>
                      <a:pt x="184362" y="3126"/>
                    </a:lnTo>
                    <a:lnTo>
                      <a:pt x="184379" y="3126"/>
                    </a:lnTo>
                    <a:lnTo>
                      <a:pt x="184396" y="3126"/>
                    </a:lnTo>
                    <a:lnTo>
                      <a:pt x="184430" y="3126"/>
                    </a:lnTo>
                    <a:lnTo>
                      <a:pt x="184446" y="3126"/>
                    </a:lnTo>
                    <a:lnTo>
                      <a:pt x="184480" y="3109"/>
                    </a:lnTo>
                    <a:lnTo>
                      <a:pt x="184497" y="3109"/>
                    </a:lnTo>
                    <a:lnTo>
                      <a:pt x="184514" y="3109"/>
                    </a:lnTo>
                    <a:lnTo>
                      <a:pt x="184547" y="3109"/>
                    </a:lnTo>
                    <a:lnTo>
                      <a:pt x="184564" y="3109"/>
                    </a:lnTo>
                    <a:lnTo>
                      <a:pt x="184598" y="3109"/>
                    </a:lnTo>
                    <a:lnTo>
                      <a:pt x="184615" y="3109"/>
                    </a:lnTo>
                    <a:lnTo>
                      <a:pt x="184631" y="3109"/>
                    </a:lnTo>
                    <a:lnTo>
                      <a:pt x="184665" y="3109"/>
                    </a:lnTo>
                    <a:lnTo>
                      <a:pt x="184682" y="3092"/>
                    </a:lnTo>
                    <a:lnTo>
                      <a:pt x="184715" y="3092"/>
                    </a:lnTo>
                    <a:lnTo>
                      <a:pt x="184732" y="3092"/>
                    </a:lnTo>
                    <a:lnTo>
                      <a:pt x="184749" y="3092"/>
                    </a:lnTo>
                    <a:lnTo>
                      <a:pt x="184783" y="3092"/>
                    </a:lnTo>
                    <a:lnTo>
                      <a:pt x="184799" y="3092"/>
                    </a:lnTo>
                    <a:lnTo>
                      <a:pt x="184833" y="3092"/>
                    </a:lnTo>
                    <a:lnTo>
                      <a:pt x="184850" y="3092"/>
                    </a:lnTo>
                    <a:lnTo>
                      <a:pt x="184867" y="3092"/>
                    </a:lnTo>
                    <a:lnTo>
                      <a:pt x="184900" y="3075"/>
                    </a:lnTo>
                    <a:lnTo>
                      <a:pt x="184917" y="3075"/>
                    </a:lnTo>
                    <a:lnTo>
                      <a:pt x="184951" y="3075"/>
                    </a:lnTo>
                    <a:lnTo>
                      <a:pt x="184967" y="3075"/>
                    </a:lnTo>
                    <a:lnTo>
                      <a:pt x="184984" y="3075"/>
                    </a:lnTo>
                    <a:lnTo>
                      <a:pt x="185018" y="3075"/>
                    </a:lnTo>
                    <a:lnTo>
                      <a:pt x="185035" y="3075"/>
                    </a:lnTo>
                    <a:lnTo>
                      <a:pt x="185068" y="3075"/>
                    </a:lnTo>
                    <a:lnTo>
                      <a:pt x="185085" y="3075"/>
                    </a:lnTo>
                    <a:lnTo>
                      <a:pt x="185102" y="3058"/>
                    </a:lnTo>
                    <a:lnTo>
                      <a:pt x="185135" y="3058"/>
                    </a:lnTo>
                    <a:lnTo>
                      <a:pt x="185152" y="3058"/>
                    </a:lnTo>
                    <a:lnTo>
                      <a:pt x="185186" y="3058"/>
                    </a:lnTo>
                    <a:lnTo>
                      <a:pt x="185203" y="3058"/>
                    </a:lnTo>
                    <a:lnTo>
                      <a:pt x="185219" y="3058"/>
                    </a:lnTo>
                    <a:lnTo>
                      <a:pt x="185253" y="3058"/>
                    </a:lnTo>
                    <a:lnTo>
                      <a:pt x="185270" y="3058"/>
                    </a:lnTo>
                    <a:lnTo>
                      <a:pt x="185287" y="3058"/>
                    </a:lnTo>
                    <a:lnTo>
                      <a:pt x="185320" y="3058"/>
                    </a:lnTo>
                    <a:lnTo>
                      <a:pt x="185337" y="3041"/>
                    </a:lnTo>
                    <a:lnTo>
                      <a:pt x="185371" y="3041"/>
                    </a:lnTo>
                    <a:lnTo>
                      <a:pt x="185387" y="3041"/>
                    </a:lnTo>
                    <a:lnTo>
                      <a:pt x="185404" y="3041"/>
                    </a:lnTo>
                    <a:lnTo>
                      <a:pt x="185438" y="3041"/>
                    </a:lnTo>
                    <a:lnTo>
                      <a:pt x="185455" y="3041"/>
                    </a:lnTo>
                    <a:lnTo>
                      <a:pt x="185488" y="3041"/>
                    </a:lnTo>
                    <a:lnTo>
                      <a:pt x="185505" y="3041"/>
                    </a:lnTo>
                    <a:lnTo>
                      <a:pt x="185522" y="3041"/>
                    </a:lnTo>
                    <a:lnTo>
                      <a:pt x="185555" y="3025"/>
                    </a:lnTo>
                    <a:lnTo>
                      <a:pt x="185572" y="3025"/>
                    </a:lnTo>
                    <a:lnTo>
                      <a:pt x="185606" y="3025"/>
                    </a:lnTo>
                    <a:lnTo>
                      <a:pt x="185623" y="3025"/>
                    </a:lnTo>
                    <a:lnTo>
                      <a:pt x="185639" y="3025"/>
                    </a:lnTo>
                    <a:lnTo>
                      <a:pt x="185673" y="3025"/>
                    </a:lnTo>
                    <a:lnTo>
                      <a:pt x="185690" y="3025"/>
                    </a:lnTo>
                    <a:lnTo>
                      <a:pt x="185723" y="3025"/>
                    </a:lnTo>
                    <a:lnTo>
                      <a:pt x="185740" y="3025"/>
                    </a:lnTo>
                    <a:lnTo>
                      <a:pt x="185757" y="3008"/>
                    </a:lnTo>
                    <a:lnTo>
                      <a:pt x="185791" y="3008"/>
                    </a:lnTo>
                    <a:lnTo>
                      <a:pt x="185808" y="3008"/>
                    </a:lnTo>
                    <a:lnTo>
                      <a:pt x="185841" y="3008"/>
                    </a:lnTo>
                    <a:lnTo>
                      <a:pt x="185858" y="3008"/>
                    </a:lnTo>
                    <a:lnTo>
                      <a:pt x="185875" y="3008"/>
                    </a:lnTo>
                    <a:lnTo>
                      <a:pt x="185908" y="3008"/>
                    </a:lnTo>
                    <a:lnTo>
                      <a:pt x="185925" y="3008"/>
                    </a:lnTo>
                    <a:lnTo>
                      <a:pt x="185959" y="3008"/>
                    </a:lnTo>
                    <a:lnTo>
                      <a:pt x="185976" y="3008"/>
                    </a:lnTo>
                    <a:lnTo>
                      <a:pt x="185992" y="2991"/>
                    </a:lnTo>
                    <a:lnTo>
                      <a:pt x="186026" y="2991"/>
                    </a:lnTo>
                    <a:lnTo>
                      <a:pt x="186043" y="2991"/>
                    </a:lnTo>
                    <a:lnTo>
                      <a:pt x="186076" y="2991"/>
                    </a:lnTo>
                    <a:lnTo>
                      <a:pt x="186093" y="2991"/>
                    </a:lnTo>
                    <a:lnTo>
                      <a:pt x="186110" y="2991"/>
                    </a:lnTo>
                    <a:lnTo>
                      <a:pt x="186144" y="2991"/>
                    </a:lnTo>
                    <a:lnTo>
                      <a:pt x="186160" y="2991"/>
                    </a:lnTo>
                    <a:lnTo>
                      <a:pt x="186177" y="2991"/>
                    </a:lnTo>
                    <a:lnTo>
                      <a:pt x="186211" y="2974"/>
                    </a:lnTo>
                    <a:lnTo>
                      <a:pt x="186228" y="2974"/>
                    </a:lnTo>
                    <a:lnTo>
                      <a:pt x="186261" y="2974"/>
                    </a:lnTo>
                    <a:lnTo>
                      <a:pt x="186278" y="2974"/>
                    </a:lnTo>
                    <a:lnTo>
                      <a:pt x="186295" y="2974"/>
                    </a:lnTo>
                    <a:lnTo>
                      <a:pt x="186328" y="2974"/>
                    </a:lnTo>
                    <a:lnTo>
                      <a:pt x="186345" y="2974"/>
                    </a:lnTo>
                    <a:lnTo>
                      <a:pt x="186379" y="2974"/>
                    </a:lnTo>
                    <a:lnTo>
                      <a:pt x="186396" y="2974"/>
                    </a:lnTo>
                    <a:lnTo>
                      <a:pt x="186412" y="2974"/>
                    </a:lnTo>
                    <a:lnTo>
                      <a:pt x="186446" y="2957"/>
                    </a:lnTo>
                    <a:lnTo>
                      <a:pt x="186463" y="2957"/>
                    </a:lnTo>
                    <a:lnTo>
                      <a:pt x="186496" y="2957"/>
                    </a:lnTo>
                    <a:lnTo>
                      <a:pt x="186513" y="2957"/>
                    </a:lnTo>
                    <a:lnTo>
                      <a:pt x="186530" y="2957"/>
                    </a:lnTo>
                    <a:lnTo>
                      <a:pt x="186564" y="2957"/>
                    </a:lnTo>
                    <a:lnTo>
                      <a:pt x="186580" y="2957"/>
                    </a:lnTo>
                    <a:lnTo>
                      <a:pt x="186614" y="2957"/>
                    </a:lnTo>
                    <a:lnTo>
                      <a:pt x="186631" y="2957"/>
                    </a:lnTo>
                    <a:lnTo>
                      <a:pt x="186648" y="2941"/>
                    </a:lnTo>
                    <a:lnTo>
                      <a:pt x="186681" y="2941"/>
                    </a:lnTo>
                    <a:lnTo>
                      <a:pt x="186698" y="2941"/>
                    </a:lnTo>
                    <a:lnTo>
                      <a:pt x="186732" y="2941"/>
                    </a:lnTo>
                    <a:lnTo>
                      <a:pt x="186748" y="2941"/>
                    </a:lnTo>
                    <a:lnTo>
                      <a:pt x="186765" y="2941"/>
                    </a:lnTo>
                    <a:lnTo>
                      <a:pt x="186799" y="2941"/>
                    </a:lnTo>
                    <a:lnTo>
                      <a:pt x="186816" y="2941"/>
                    </a:lnTo>
                    <a:lnTo>
                      <a:pt x="186849" y="2941"/>
                    </a:lnTo>
                    <a:lnTo>
                      <a:pt x="186866" y="2941"/>
                    </a:lnTo>
                    <a:lnTo>
                      <a:pt x="186883" y="2924"/>
                    </a:lnTo>
                    <a:lnTo>
                      <a:pt x="186917" y="2924"/>
                    </a:lnTo>
                    <a:lnTo>
                      <a:pt x="186933" y="2924"/>
                    </a:lnTo>
                    <a:lnTo>
                      <a:pt x="186967" y="2924"/>
                    </a:lnTo>
                    <a:lnTo>
                      <a:pt x="186984" y="2924"/>
                    </a:lnTo>
                    <a:lnTo>
                      <a:pt x="187001" y="2924"/>
                    </a:lnTo>
                    <a:lnTo>
                      <a:pt x="187034" y="2924"/>
                    </a:lnTo>
                    <a:lnTo>
                      <a:pt x="187051" y="2924"/>
                    </a:lnTo>
                    <a:lnTo>
                      <a:pt x="187085" y="2924"/>
                    </a:lnTo>
                    <a:lnTo>
                      <a:pt x="187101" y="2907"/>
                    </a:lnTo>
                    <a:lnTo>
                      <a:pt x="187118" y="2907"/>
                    </a:lnTo>
                    <a:lnTo>
                      <a:pt x="187152" y="2907"/>
                    </a:lnTo>
                    <a:lnTo>
                      <a:pt x="187169" y="2907"/>
                    </a:lnTo>
                    <a:lnTo>
                      <a:pt x="187202" y="2907"/>
                    </a:lnTo>
                    <a:lnTo>
                      <a:pt x="187219" y="2907"/>
                    </a:lnTo>
                    <a:lnTo>
                      <a:pt x="187236" y="2907"/>
                    </a:lnTo>
                    <a:lnTo>
                      <a:pt x="187269" y="2907"/>
                    </a:lnTo>
                    <a:lnTo>
                      <a:pt x="187286" y="2907"/>
                    </a:lnTo>
                    <a:lnTo>
                      <a:pt x="187303" y="2907"/>
                    </a:lnTo>
                    <a:lnTo>
                      <a:pt x="187337" y="2890"/>
                    </a:lnTo>
                    <a:lnTo>
                      <a:pt x="187353" y="2890"/>
                    </a:lnTo>
                    <a:lnTo>
                      <a:pt x="187387" y="2890"/>
                    </a:lnTo>
                    <a:lnTo>
                      <a:pt x="187404" y="2890"/>
                    </a:lnTo>
                    <a:lnTo>
                      <a:pt x="187421" y="2890"/>
                    </a:lnTo>
                    <a:lnTo>
                      <a:pt x="187454" y="2890"/>
                    </a:lnTo>
                    <a:lnTo>
                      <a:pt x="187471" y="2890"/>
                    </a:lnTo>
                    <a:lnTo>
                      <a:pt x="187505" y="2890"/>
                    </a:lnTo>
                    <a:lnTo>
                      <a:pt x="187521" y="2890"/>
                    </a:lnTo>
                    <a:lnTo>
                      <a:pt x="187538" y="2873"/>
                    </a:lnTo>
                    <a:lnTo>
                      <a:pt x="187572" y="2873"/>
                    </a:lnTo>
                    <a:lnTo>
                      <a:pt x="187589" y="2873"/>
                    </a:lnTo>
                    <a:lnTo>
                      <a:pt x="187622" y="2873"/>
                    </a:lnTo>
                    <a:lnTo>
                      <a:pt x="187639" y="2873"/>
                    </a:lnTo>
                    <a:lnTo>
                      <a:pt x="187656" y="2873"/>
                    </a:lnTo>
                    <a:lnTo>
                      <a:pt x="187689" y="2873"/>
                    </a:lnTo>
                    <a:lnTo>
                      <a:pt x="187706" y="2873"/>
                    </a:lnTo>
                    <a:lnTo>
                      <a:pt x="187740" y="2873"/>
                    </a:lnTo>
                    <a:lnTo>
                      <a:pt x="187757" y="2873"/>
                    </a:lnTo>
                    <a:lnTo>
                      <a:pt x="187773" y="2857"/>
                    </a:lnTo>
                    <a:lnTo>
                      <a:pt x="187807" y="2857"/>
                    </a:lnTo>
                    <a:lnTo>
                      <a:pt x="187824" y="2857"/>
                    </a:lnTo>
                    <a:lnTo>
                      <a:pt x="187857" y="2857"/>
                    </a:lnTo>
                    <a:lnTo>
                      <a:pt x="187874" y="2857"/>
                    </a:lnTo>
                    <a:lnTo>
                      <a:pt x="187891" y="2857"/>
                    </a:lnTo>
                    <a:lnTo>
                      <a:pt x="187925" y="2857"/>
                    </a:lnTo>
                    <a:lnTo>
                      <a:pt x="187941" y="2857"/>
                    </a:lnTo>
                    <a:lnTo>
                      <a:pt x="187975" y="2857"/>
                    </a:lnTo>
                    <a:lnTo>
                      <a:pt x="187992" y="2857"/>
                    </a:lnTo>
                    <a:lnTo>
                      <a:pt x="188009" y="2840"/>
                    </a:lnTo>
                    <a:lnTo>
                      <a:pt x="188042" y="2840"/>
                    </a:lnTo>
                    <a:lnTo>
                      <a:pt x="188059" y="2840"/>
                    </a:lnTo>
                    <a:lnTo>
                      <a:pt x="188093" y="2840"/>
                    </a:lnTo>
                    <a:lnTo>
                      <a:pt x="188110" y="2840"/>
                    </a:lnTo>
                    <a:lnTo>
                      <a:pt x="188126" y="2840"/>
                    </a:lnTo>
                    <a:lnTo>
                      <a:pt x="188160" y="2840"/>
                    </a:lnTo>
                    <a:lnTo>
                      <a:pt x="188177" y="2840"/>
                    </a:lnTo>
                    <a:lnTo>
                      <a:pt x="188194" y="2840"/>
                    </a:lnTo>
                    <a:lnTo>
                      <a:pt x="188227" y="2823"/>
                    </a:lnTo>
                    <a:lnTo>
                      <a:pt x="188244" y="2823"/>
                    </a:lnTo>
                    <a:lnTo>
                      <a:pt x="188278" y="2823"/>
                    </a:lnTo>
                    <a:lnTo>
                      <a:pt x="188294" y="2823"/>
                    </a:lnTo>
                    <a:lnTo>
                      <a:pt x="188311" y="2823"/>
                    </a:lnTo>
                    <a:lnTo>
                      <a:pt x="188345" y="2823"/>
                    </a:lnTo>
                    <a:lnTo>
                      <a:pt x="188362" y="2823"/>
                    </a:lnTo>
                    <a:lnTo>
                      <a:pt x="188395" y="2823"/>
                    </a:lnTo>
                    <a:lnTo>
                      <a:pt x="188412" y="2823"/>
                    </a:lnTo>
                    <a:lnTo>
                      <a:pt x="188429" y="2823"/>
                    </a:lnTo>
                    <a:lnTo>
                      <a:pt x="188462" y="2806"/>
                    </a:lnTo>
                    <a:lnTo>
                      <a:pt x="188479" y="2806"/>
                    </a:lnTo>
                    <a:lnTo>
                      <a:pt x="188513" y="2806"/>
                    </a:lnTo>
                    <a:lnTo>
                      <a:pt x="188530" y="2806"/>
                    </a:lnTo>
                    <a:lnTo>
                      <a:pt x="188546" y="2806"/>
                    </a:lnTo>
                    <a:lnTo>
                      <a:pt x="188580" y="2806"/>
                    </a:lnTo>
                    <a:lnTo>
                      <a:pt x="188597" y="2806"/>
                    </a:lnTo>
                    <a:lnTo>
                      <a:pt x="188630" y="2806"/>
                    </a:lnTo>
                    <a:lnTo>
                      <a:pt x="188647" y="2806"/>
                    </a:lnTo>
                    <a:lnTo>
                      <a:pt x="188664" y="2789"/>
                    </a:lnTo>
                    <a:lnTo>
                      <a:pt x="188698" y="2789"/>
                    </a:lnTo>
                    <a:lnTo>
                      <a:pt x="188714" y="2789"/>
                    </a:lnTo>
                    <a:lnTo>
                      <a:pt x="188748" y="2789"/>
                    </a:lnTo>
                    <a:lnTo>
                      <a:pt x="188765" y="2789"/>
                    </a:lnTo>
                    <a:lnTo>
                      <a:pt x="188782" y="2789"/>
                    </a:lnTo>
                    <a:lnTo>
                      <a:pt x="188815" y="2789"/>
                    </a:lnTo>
                    <a:lnTo>
                      <a:pt x="188832" y="2789"/>
                    </a:lnTo>
                    <a:lnTo>
                      <a:pt x="188849" y="2789"/>
                    </a:lnTo>
                    <a:lnTo>
                      <a:pt x="188882" y="2789"/>
                    </a:lnTo>
                    <a:lnTo>
                      <a:pt x="188899" y="2773"/>
                    </a:lnTo>
                    <a:lnTo>
                      <a:pt x="188933" y="2773"/>
                    </a:lnTo>
                    <a:lnTo>
                      <a:pt x="188950" y="2773"/>
                    </a:lnTo>
                    <a:lnTo>
                      <a:pt x="188983" y="2773"/>
                    </a:lnTo>
                    <a:lnTo>
                      <a:pt x="189000" y="2773"/>
                    </a:lnTo>
                    <a:lnTo>
                      <a:pt x="189017" y="2773"/>
                    </a:lnTo>
                    <a:lnTo>
                      <a:pt x="189050" y="2773"/>
                    </a:lnTo>
                    <a:lnTo>
                      <a:pt x="189067" y="2773"/>
                    </a:lnTo>
                    <a:lnTo>
                      <a:pt x="189084" y="2773"/>
                    </a:lnTo>
                    <a:lnTo>
                      <a:pt x="189118" y="2773"/>
                    </a:lnTo>
                    <a:lnTo>
                      <a:pt x="189134" y="2756"/>
                    </a:lnTo>
                    <a:lnTo>
                      <a:pt x="189168" y="2756"/>
                    </a:lnTo>
                    <a:lnTo>
                      <a:pt x="189185" y="2756"/>
                    </a:lnTo>
                    <a:lnTo>
                      <a:pt x="189202" y="2756"/>
                    </a:lnTo>
                    <a:lnTo>
                      <a:pt x="189235" y="2756"/>
                    </a:lnTo>
                    <a:lnTo>
                      <a:pt x="189252" y="2756"/>
                    </a:lnTo>
                    <a:lnTo>
                      <a:pt x="189286" y="2756"/>
                    </a:lnTo>
                    <a:lnTo>
                      <a:pt x="189303" y="2756"/>
                    </a:lnTo>
                    <a:lnTo>
                      <a:pt x="189319" y="2756"/>
                    </a:lnTo>
                    <a:lnTo>
                      <a:pt x="189353" y="2739"/>
                    </a:lnTo>
                    <a:lnTo>
                      <a:pt x="189370" y="2739"/>
                    </a:lnTo>
                    <a:lnTo>
                      <a:pt x="189403" y="2739"/>
                    </a:lnTo>
                    <a:lnTo>
                      <a:pt x="189420" y="2739"/>
                    </a:lnTo>
                    <a:lnTo>
                      <a:pt x="189437" y="2739"/>
                    </a:lnTo>
                    <a:lnTo>
                      <a:pt x="189471" y="2739"/>
                    </a:lnTo>
                    <a:lnTo>
                      <a:pt x="189487" y="2739"/>
                    </a:lnTo>
                    <a:lnTo>
                      <a:pt x="189521" y="2739"/>
                    </a:lnTo>
                    <a:lnTo>
                      <a:pt x="189538" y="2739"/>
                    </a:lnTo>
                    <a:lnTo>
                      <a:pt x="189555" y="2739"/>
                    </a:lnTo>
                    <a:lnTo>
                      <a:pt x="189588" y="2722"/>
                    </a:lnTo>
                    <a:lnTo>
                      <a:pt x="189605" y="2722"/>
                    </a:lnTo>
                    <a:lnTo>
                      <a:pt x="189639" y="2722"/>
                    </a:lnTo>
                    <a:lnTo>
                      <a:pt x="189655" y="2722"/>
                    </a:lnTo>
                    <a:lnTo>
                      <a:pt x="189672" y="2722"/>
                    </a:lnTo>
                    <a:lnTo>
                      <a:pt x="189706" y="2722"/>
                    </a:lnTo>
                    <a:lnTo>
                      <a:pt x="189723" y="2722"/>
                    </a:lnTo>
                    <a:lnTo>
                      <a:pt x="189739" y="2722"/>
                    </a:lnTo>
                    <a:lnTo>
                      <a:pt x="189773" y="2722"/>
                    </a:lnTo>
                    <a:lnTo>
                      <a:pt x="189790" y="2722"/>
                    </a:lnTo>
                    <a:lnTo>
                      <a:pt x="189823" y="2705"/>
                    </a:lnTo>
                    <a:lnTo>
                      <a:pt x="189840" y="2705"/>
                    </a:lnTo>
                    <a:lnTo>
                      <a:pt x="189874" y="2705"/>
                    </a:lnTo>
                    <a:lnTo>
                      <a:pt x="189891" y="2705"/>
                    </a:lnTo>
                    <a:lnTo>
                      <a:pt x="189907" y="2705"/>
                    </a:lnTo>
                    <a:lnTo>
                      <a:pt x="189941" y="2705"/>
                    </a:lnTo>
                    <a:lnTo>
                      <a:pt x="189958" y="2705"/>
                    </a:lnTo>
                    <a:lnTo>
                      <a:pt x="189991" y="2705"/>
                    </a:lnTo>
                    <a:lnTo>
                      <a:pt x="190008" y="2705"/>
                    </a:lnTo>
                    <a:lnTo>
                      <a:pt x="190025" y="2705"/>
                    </a:lnTo>
                    <a:lnTo>
                      <a:pt x="190059" y="2689"/>
                    </a:lnTo>
                    <a:lnTo>
                      <a:pt x="190075" y="2689"/>
                    </a:lnTo>
                    <a:lnTo>
                      <a:pt x="190109" y="2689"/>
                    </a:lnTo>
                    <a:lnTo>
                      <a:pt x="190126" y="2689"/>
                    </a:lnTo>
                    <a:lnTo>
                      <a:pt x="190143" y="2689"/>
                    </a:lnTo>
                    <a:lnTo>
                      <a:pt x="190176" y="2689"/>
                    </a:lnTo>
                    <a:lnTo>
                      <a:pt x="190193" y="2689"/>
                    </a:lnTo>
                    <a:lnTo>
                      <a:pt x="190210" y="2689"/>
                    </a:lnTo>
                    <a:lnTo>
                      <a:pt x="190243" y="2689"/>
                    </a:lnTo>
                    <a:lnTo>
                      <a:pt x="190260" y="2672"/>
                    </a:lnTo>
                    <a:lnTo>
                      <a:pt x="190294" y="2672"/>
                    </a:lnTo>
                    <a:lnTo>
                      <a:pt x="190311" y="2672"/>
                    </a:lnTo>
                    <a:lnTo>
                      <a:pt x="190328" y="2672"/>
                    </a:lnTo>
                    <a:lnTo>
                      <a:pt x="190361" y="2672"/>
                    </a:lnTo>
                    <a:lnTo>
                      <a:pt x="190378" y="2672"/>
                    </a:lnTo>
                    <a:lnTo>
                      <a:pt x="190412" y="2672"/>
                    </a:lnTo>
                    <a:lnTo>
                      <a:pt x="190428" y="2672"/>
                    </a:lnTo>
                    <a:lnTo>
                      <a:pt x="190445" y="2672"/>
                    </a:lnTo>
                    <a:lnTo>
                      <a:pt x="190479" y="2672"/>
                    </a:lnTo>
                    <a:lnTo>
                      <a:pt x="190496" y="2655"/>
                    </a:lnTo>
                    <a:lnTo>
                      <a:pt x="190529" y="2655"/>
                    </a:lnTo>
                    <a:lnTo>
                      <a:pt x="190546" y="2655"/>
                    </a:lnTo>
                    <a:lnTo>
                      <a:pt x="190563" y="2655"/>
                    </a:lnTo>
                    <a:lnTo>
                      <a:pt x="190596" y="2655"/>
                    </a:lnTo>
                    <a:lnTo>
                      <a:pt x="190613" y="2655"/>
                    </a:lnTo>
                    <a:lnTo>
                      <a:pt x="190630" y="2655"/>
                    </a:lnTo>
                    <a:lnTo>
                      <a:pt x="190664" y="2655"/>
                    </a:lnTo>
                    <a:lnTo>
                      <a:pt x="190680" y="2655"/>
                    </a:lnTo>
                    <a:lnTo>
                      <a:pt x="190714" y="2655"/>
                    </a:lnTo>
                    <a:lnTo>
                      <a:pt x="190731" y="2638"/>
                    </a:lnTo>
                    <a:lnTo>
                      <a:pt x="190764" y="2638"/>
                    </a:lnTo>
                    <a:lnTo>
                      <a:pt x="190781" y="2638"/>
                    </a:lnTo>
                    <a:lnTo>
                      <a:pt x="190798" y="2638"/>
                    </a:lnTo>
                    <a:lnTo>
                      <a:pt x="190832" y="2638"/>
                    </a:lnTo>
                    <a:lnTo>
                      <a:pt x="190848" y="2638"/>
                    </a:lnTo>
                    <a:lnTo>
                      <a:pt x="190882" y="2638"/>
                    </a:lnTo>
                    <a:lnTo>
                      <a:pt x="190899" y="2638"/>
                    </a:lnTo>
                    <a:lnTo>
                      <a:pt x="190916" y="2638"/>
                    </a:lnTo>
                    <a:lnTo>
                      <a:pt x="190949" y="2638"/>
                    </a:lnTo>
                    <a:lnTo>
                      <a:pt x="190966" y="2621"/>
                    </a:lnTo>
                    <a:lnTo>
                      <a:pt x="191000" y="2621"/>
                    </a:lnTo>
                    <a:lnTo>
                      <a:pt x="191016" y="2621"/>
                    </a:lnTo>
                    <a:lnTo>
                      <a:pt x="191033" y="2621"/>
                    </a:lnTo>
                    <a:lnTo>
                      <a:pt x="191067" y="2621"/>
                    </a:lnTo>
                    <a:lnTo>
                      <a:pt x="191084" y="2621"/>
                    </a:lnTo>
                    <a:lnTo>
                      <a:pt x="191100" y="2621"/>
                    </a:lnTo>
                    <a:lnTo>
                      <a:pt x="191134" y="2621"/>
                    </a:lnTo>
                    <a:lnTo>
                      <a:pt x="191151" y="2621"/>
                    </a:lnTo>
                    <a:lnTo>
                      <a:pt x="191184" y="2621"/>
                    </a:lnTo>
                    <a:lnTo>
                      <a:pt x="191201" y="2605"/>
                    </a:lnTo>
                    <a:lnTo>
                      <a:pt x="191218" y="2605"/>
                    </a:lnTo>
                    <a:lnTo>
                      <a:pt x="191252" y="2605"/>
                    </a:lnTo>
                    <a:lnTo>
                      <a:pt x="191268" y="2605"/>
                    </a:lnTo>
                    <a:lnTo>
                      <a:pt x="191302" y="2605"/>
                    </a:lnTo>
                    <a:lnTo>
                      <a:pt x="191319" y="2605"/>
                    </a:lnTo>
                    <a:lnTo>
                      <a:pt x="191336" y="2605"/>
                    </a:lnTo>
                    <a:lnTo>
                      <a:pt x="191369" y="2605"/>
                    </a:lnTo>
                    <a:lnTo>
                      <a:pt x="191386" y="2605"/>
                    </a:lnTo>
                    <a:lnTo>
                      <a:pt x="191420" y="2588"/>
                    </a:lnTo>
                    <a:lnTo>
                      <a:pt x="191437" y="2588"/>
                    </a:lnTo>
                    <a:lnTo>
                      <a:pt x="191453" y="2588"/>
                    </a:lnTo>
                    <a:lnTo>
                      <a:pt x="191487" y="2588"/>
                    </a:lnTo>
                    <a:lnTo>
                      <a:pt x="191504" y="2588"/>
                    </a:lnTo>
                    <a:lnTo>
                      <a:pt x="191521" y="2588"/>
                    </a:lnTo>
                    <a:lnTo>
                      <a:pt x="191554" y="2588"/>
                    </a:lnTo>
                    <a:lnTo>
                      <a:pt x="191571" y="2588"/>
                    </a:lnTo>
                    <a:lnTo>
                      <a:pt x="191605" y="2588"/>
                    </a:lnTo>
                    <a:lnTo>
                      <a:pt x="191621" y="2588"/>
                    </a:lnTo>
                    <a:lnTo>
                      <a:pt x="191655" y="2571"/>
                    </a:lnTo>
                    <a:lnTo>
                      <a:pt x="191672" y="2571"/>
                    </a:lnTo>
                    <a:lnTo>
                      <a:pt x="191689" y="2571"/>
                    </a:lnTo>
                    <a:lnTo>
                      <a:pt x="191722" y="2571"/>
                    </a:lnTo>
                    <a:lnTo>
                      <a:pt x="191739" y="2571"/>
                    </a:lnTo>
                    <a:lnTo>
                      <a:pt x="191773" y="2571"/>
                    </a:lnTo>
                    <a:lnTo>
                      <a:pt x="191789" y="2571"/>
                    </a:lnTo>
                    <a:lnTo>
                      <a:pt x="191806" y="2571"/>
                    </a:lnTo>
                    <a:lnTo>
                      <a:pt x="191840" y="2571"/>
                    </a:lnTo>
                    <a:lnTo>
                      <a:pt x="191857" y="2571"/>
                    </a:lnTo>
                    <a:lnTo>
                      <a:pt x="191890" y="2554"/>
                    </a:lnTo>
                    <a:lnTo>
                      <a:pt x="191907" y="2554"/>
                    </a:lnTo>
                    <a:lnTo>
                      <a:pt x="191924" y="2554"/>
                    </a:lnTo>
                    <a:lnTo>
                      <a:pt x="191957" y="2554"/>
                    </a:lnTo>
                    <a:lnTo>
                      <a:pt x="191974" y="2554"/>
                    </a:lnTo>
                    <a:lnTo>
                      <a:pt x="192008" y="2554"/>
                    </a:lnTo>
                    <a:lnTo>
                      <a:pt x="192025" y="2554"/>
                    </a:lnTo>
                    <a:lnTo>
                      <a:pt x="192041" y="2554"/>
                    </a:lnTo>
                    <a:lnTo>
                      <a:pt x="192075" y="2554"/>
                    </a:lnTo>
                    <a:lnTo>
                      <a:pt x="192092" y="2554"/>
                    </a:lnTo>
                    <a:lnTo>
                      <a:pt x="192109" y="2554"/>
                    </a:lnTo>
                    <a:lnTo>
                      <a:pt x="192142" y="2537"/>
                    </a:lnTo>
                    <a:lnTo>
                      <a:pt x="192159" y="2537"/>
                    </a:lnTo>
                    <a:lnTo>
                      <a:pt x="192193" y="2537"/>
                    </a:lnTo>
                    <a:lnTo>
                      <a:pt x="192209" y="2537"/>
                    </a:lnTo>
                    <a:lnTo>
                      <a:pt x="192226" y="2537"/>
                    </a:lnTo>
                    <a:lnTo>
                      <a:pt x="192260" y="2537"/>
                    </a:lnTo>
                    <a:lnTo>
                      <a:pt x="192277" y="2537"/>
                    </a:lnTo>
                    <a:lnTo>
                      <a:pt x="192310" y="2537"/>
                    </a:lnTo>
                    <a:lnTo>
                      <a:pt x="192327" y="2537"/>
                    </a:lnTo>
                    <a:lnTo>
                      <a:pt x="192344" y="2521"/>
                    </a:lnTo>
                    <a:lnTo>
                      <a:pt x="192377" y="2521"/>
                    </a:lnTo>
                    <a:lnTo>
                      <a:pt x="192394" y="2521"/>
                    </a:lnTo>
                    <a:lnTo>
                      <a:pt x="192428" y="2521"/>
                    </a:lnTo>
                    <a:lnTo>
                      <a:pt x="192445" y="2521"/>
                    </a:lnTo>
                    <a:lnTo>
                      <a:pt x="192461" y="2521"/>
                    </a:lnTo>
                    <a:lnTo>
                      <a:pt x="192495" y="2521"/>
                    </a:lnTo>
                    <a:lnTo>
                      <a:pt x="192512" y="2521"/>
                    </a:lnTo>
                    <a:lnTo>
                      <a:pt x="192546" y="2521"/>
                    </a:lnTo>
                    <a:lnTo>
                      <a:pt x="192562" y="2521"/>
                    </a:lnTo>
                    <a:lnTo>
                      <a:pt x="192579" y="2504"/>
                    </a:lnTo>
                    <a:lnTo>
                      <a:pt x="192613" y="2504"/>
                    </a:lnTo>
                    <a:lnTo>
                      <a:pt x="192630" y="2504"/>
                    </a:lnTo>
                    <a:lnTo>
                      <a:pt x="192663" y="2504"/>
                    </a:lnTo>
                    <a:lnTo>
                      <a:pt x="192680" y="2504"/>
                    </a:lnTo>
                    <a:lnTo>
                      <a:pt x="192697" y="2504"/>
                    </a:lnTo>
                    <a:lnTo>
                      <a:pt x="192730" y="2504"/>
                    </a:lnTo>
                    <a:lnTo>
                      <a:pt x="192747" y="2504"/>
                    </a:lnTo>
                    <a:lnTo>
                      <a:pt x="192781" y="2504"/>
                    </a:lnTo>
                    <a:lnTo>
                      <a:pt x="192798" y="2504"/>
                    </a:lnTo>
                    <a:lnTo>
                      <a:pt x="192814" y="2487"/>
                    </a:lnTo>
                    <a:lnTo>
                      <a:pt x="192848" y="2487"/>
                    </a:lnTo>
                    <a:lnTo>
                      <a:pt x="192865" y="2487"/>
                    </a:lnTo>
                    <a:lnTo>
                      <a:pt x="192898" y="2487"/>
                    </a:lnTo>
                    <a:lnTo>
                      <a:pt x="192915" y="2487"/>
                    </a:lnTo>
                    <a:lnTo>
                      <a:pt x="192932" y="2487"/>
                    </a:lnTo>
                    <a:lnTo>
                      <a:pt x="192966" y="2487"/>
                    </a:lnTo>
                    <a:lnTo>
                      <a:pt x="192982" y="2487"/>
                    </a:lnTo>
                    <a:lnTo>
                      <a:pt x="193016" y="2487"/>
                    </a:lnTo>
                    <a:lnTo>
                      <a:pt x="193033" y="2487"/>
                    </a:lnTo>
                    <a:lnTo>
                      <a:pt x="193050" y="2470"/>
                    </a:lnTo>
                    <a:lnTo>
                      <a:pt x="193083" y="2470"/>
                    </a:lnTo>
                    <a:lnTo>
                      <a:pt x="193100" y="2470"/>
                    </a:lnTo>
                    <a:lnTo>
                      <a:pt x="193117" y="2470"/>
                    </a:lnTo>
                    <a:lnTo>
                      <a:pt x="193150" y="2470"/>
                    </a:lnTo>
                    <a:lnTo>
                      <a:pt x="193167" y="2470"/>
                    </a:lnTo>
                    <a:lnTo>
                      <a:pt x="193201" y="2470"/>
                    </a:lnTo>
                    <a:lnTo>
                      <a:pt x="193218" y="2470"/>
                    </a:lnTo>
                    <a:lnTo>
                      <a:pt x="193234" y="2470"/>
                    </a:lnTo>
                    <a:lnTo>
                      <a:pt x="193268" y="2470"/>
                    </a:lnTo>
                    <a:lnTo>
                      <a:pt x="193285" y="2453"/>
                    </a:lnTo>
                    <a:lnTo>
                      <a:pt x="193318" y="2453"/>
                    </a:lnTo>
                    <a:lnTo>
                      <a:pt x="193335" y="2453"/>
                    </a:lnTo>
                    <a:lnTo>
                      <a:pt x="193352" y="2453"/>
                    </a:lnTo>
                    <a:lnTo>
                      <a:pt x="193386" y="2453"/>
                    </a:lnTo>
                    <a:lnTo>
                      <a:pt x="193402" y="2453"/>
                    </a:lnTo>
                    <a:lnTo>
                      <a:pt x="193436" y="2453"/>
                    </a:lnTo>
                    <a:lnTo>
                      <a:pt x="193453" y="2453"/>
                    </a:lnTo>
                    <a:lnTo>
                      <a:pt x="193470" y="2453"/>
                    </a:lnTo>
                    <a:lnTo>
                      <a:pt x="193503" y="2453"/>
                    </a:lnTo>
                    <a:lnTo>
                      <a:pt x="193520" y="2437"/>
                    </a:lnTo>
                    <a:lnTo>
                      <a:pt x="193554" y="2437"/>
                    </a:lnTo>
                    <a:lnTo>
                      <a:pt x="193570" y="2437"/>
                    </a:lnTo>
                    <a:lnTo>
                      <a:pt x="193587" y="2437"/>
                    </a:lnTo>
                    <a:lnTo>
                      <a:pt x="193621" y="2437"/>
                    </a:lnTo>
                    <a:lnTo>
                      <a:pt x="193638" y="2437"/>
                    </a:lnTo>
                    <a:lnTo>
                      <a:pt x="193671" y="2437"/>
                    </a:lnTo>
                    <a:lnTo>
                      <a:pt x="193688" y="2437"/>
                    </a:lnTo>
                    <a:lnTo>
                      <a:pt x="193705" y="2437"/>
                    </a:lnTo>
                    <a:lnTo>
                      <a:pt x="193739" y="2437"/>
                    </a:lnTo>
                    <a:lnTo>
                      <a:pt x="193755" y="2437"/>
                    </a:lnTo>
                    <a:lnTo>
                      <a:pt x="193789" y="2420"/>
                    </a:lnTo>
                    <a:lnTo>
                      <a:pt x="193806" y="2420"/>
                    </a:lnTo>
                    <a:lnTo>
                      <a:pt x="193823" y="2420"/>
                    </a:lnTo>
                    <a:lnTo>
                      <a:pt x="193856" y="2420"/>
                    </a:lnTo>
                    <a:lnTo>
                      <a:pt x="193873" y="2420"/>
                    </a:lnTo>
                    <a:lnTo>
                      <a:pt x="193890" y="2420"/>
                    </a:lnTo>
                    <a:lnTo>
                      <a:pt x="193923" y="2420"/>
                    </a:lnTo>
                    <a:lnTo>
                      <a:pt x="193940" y="2420"/>
                    </a:lnTo>
                    <a:lnTo>
                      <a:pt x="193974" y="2420"/>
                    </a:lnTo>
                    <a:lnTo>
                      <a:pt x="193991" y="2420"/>
                    </a:lnTo>
                    <a:lnTo>
                      <a:pt x="194007" y="2403"/>
                    </a:lnTo>
                    <a:lnTo>
                      <a:pt x="194041" y="2403"/>
                    </a:lnTo>
                    <a:lnTo>
                      <a:pt x="194058" y="2403"/>
                    </a:lnTo>
                    <a:lnTo>
                      <a:pt x="194091" y="2403"/>
                    </a:lnTo>
                    <a:lnTo>
                      <a:pt x="194108" y="2403"/>
                    </a:lnTo>
                    <a:lnTo>
                      <a:pt x="194125" y="2403"/>
                    </a:lnTo>
                    <a:lnTo>
                      <a:pt x="194159" y="2403"/>
                    </a:lnTo>
                    <a:lnTo>
                      <a:pt x="194175" y="2403"/>
                    </a:lnTo>
                    <a:lnTo>
                      <a:pt x="194209" y="2403"/>
                    </a:lnTo>
                    <a:lnTo>
                      <a:pt x="194226" y="2403"/>
                    </a:lnTo>
                    <a:lnTo>
                      <a:pt x="194243" y="2386"/>
                    </a:lnTo>
                    <a:lnTo>
                      <a:pt x="194276" y="2386"/>
                    </a:lnTo>
                    <a:lnTo>
                      <a:pt x="194293" y="2386"/>
                    </a:lnTo>
                    <a:lnTo>
                      <a:pt x="194327" y="2386"/>
                    </a:lnTo>
                    <a:lnTo>
                      <a:pt x="194343" y="2386"/>
                    </a:lnTo>
                    <a:lnTo>
                      <a:pt x="194360" y="2386"/>
                    </a:lnTo>
                    <a:lnTo>
                      <a:pt x="194394" y="2386"/>
                    </a:lnTo>
                    <a:lnTo>
                      <a:pt x="194411" y="2386"/>
                    </a:lnTo>
                    <a:lnTo>
                      <a:pt x="194444" y="2386"/>
                    </a:lnTo>
                    <a:lnTo>
                      <a:pt x="194461" y="2386"/>
                    </a:lnTo>
                    <a:lnTo>
                      <a:pt x="194478" y="2369"/>
                    </a:lnTo>
                    <a:lnTo>
                      <a:pt x="194511" y="2369"/>
                    </a:lnTo>
                    <a:lnTo>
                      <a:pt x="194528" y="2369"/>
                    </a:lnTo>
                    <a:lnTo>
                      <a:pt x="194562" y="2369"/>
                    </a:lnTo>
                    <a:lnTo>
                      <a:pt x="194579" y="2369"/>
                    </a:lnTo>
                    <a:lnTo>
                      <a:pt x="194595" y="2369"/>
                    </a:lnTo>
                    <a:lnTo>
                      <a:pt x="194629" y="2369"/>
                    </a:lnTo>
                    <a:lnTo>
                      <a:pt x="194646" y="2369"/>
                    </a:lnTo>
                    <a:lnTo>
                      <a:pt x="194679" y="2369"/>
                    </a:lnTo>
                    <a:lnTo>
                      <a:pt x="194696" y="2369"/>
                    </a:lnTo>
                    <a:lnTo>
                      <a:pt x="194713" y="2353"/>
                    </a:lnTo>
                    <a:lnTo>
                      <a:pt x="194747" y="2353"/>
                    </a:lnTo>
                    <a:lnTo>
                      <a:pt x="194763" y="2353"/>
                    </a:lnTo>
                    <a:lnTo>
                      <a:pt x="194780" y="2353"/>
                    </a:lnTo>
                    <a:lnTo>
                      <a:pt x="194814" y="2353"/>
                    </a:lnTo>
                    <a:lnTo>
                      <a:pt x="194831" y="2353"/>
                    </a:lnTo>
                    <a:lnTo>
                      <a:pt x="194864" y="2353"/>
                    </a:lnTo>
                    <a:lnTo>
                      <a:pt x="194881" y="2353"/>
                    </a:lnTo>
                    <a:lnTo>
                      <a:pt x="194915" y="2353"/>
                    </a:lnTo>
                    <a:lnTo>
                      <a:pt x="194932" y="2353"/>
                    </a:lnTo>
                    <a:lnTo>
                      <a:pt x="194948" y="2353"/>
                    </a:lnTo>
                    <a:lnTo>
                      <a:pt x="194982" y="2336"/>
                    </a:lnTo>
                    <a:lnTo>
                      <a:pt x="194999" y="2336"/>
                    </a:lnTo>
                    <a:lnTo>
                      <a:pt x="195016" y="2336"/>
                    </a:lnTo>
                    <a:lnTo>
                      <a:pt x="195049" y="2336"/>
                    </a:lnTo>
                    <a:lnTo>
                      <a:pt x="195066" y="2336"/>
                    </a:lnTo>
                    <a:lnTo>
                      <a:pt x="195100" y="2336"/>
                    </a:lnTo>
                    <a:lnTo>
                      <a:pt x="195116" y="2336"/>
                    </a:lnTo>
                    <a:lnTo>
                      <a:pt x="195133" y="2336"/>
                    </a:lnTo>
                    <a:lnTo>
                      <a:pt x="195167" y="2336"/>
                    </a:lnTo>
                    <a:lnTo>
                      <a:pt x="195184" y="2336"/>
                    </a:lnTo>
                    <a:lnTo>
                      <a:pt x="195217" y="2319"/>
                    </a:lnTo>
                    <a:lnTo>
                      <a:pt x="195234" y="2319"/>
                    </a:lnTo>
                    <a:lnTo>
                      <a:pt x="195251" y="2319"/>
                    </a:lnTo>
                    <a:lnTo>
                      <a:pt x="195284" y="2319"/>
                    </a:lnTo>
                    <a:lnTo>
                      <a:pt x="195301" y="2319"/>
                    </a:lnTo>
                    <a:lnTo>
                      <a:pt x="195335" y="2319"/>
                    </a:lnTo>
                    <a:lnTo>
                      <a:pt x="195352" y="2319"/>
                    </a:lnTo>
                    <a:lnTo>
                      <a:pt x="195368" y="2319"/>
                    </a:lnTo>
                    <a:lnTo>
                      <a:pt x="195402" y="2319"/>
                    </a:lnTo>
                    <a:lnTo>
                      <a:pt x="195419" y="2319"/>
                    </a:lnTo>
                    <a:lnTo>
                      <a:pt x="195452" y="2302"/>
                    </a:lnTo>
                    <a:lnTo>
                      <a:pt x="195469" y="2302"/>
                    </a:lnTo>
                    <a:lnTo>
                      <a:pt x="195486" y="2302"/>
                    </a:lnTo>
                    <a:lnTo>
                      <a:pt x="195520" y="2302"/>
                    </a:lnTo>
                    <a:lnTo>
                      <a:pt x="195536" y="2302"/>
                    </a:lnTo>
                    <a:lnTo>
                      <a:pt x="195570" y="2302"/>
                    </a:lnTo>
                    <a:lnTo>
                      <a:pt x="195587" y="2302"/>
                    </a:lnTo>
                    <a:lnTo>
                      <a:pt x="195604" y="2302"/>
                    </a:lnTo>
                    <a:lnTo>
                      <a:pt x="195637" y="2302"/>
                    </a:lnTo>
                    <a:lnTo>
                      <a:pt x="195654" y="2302"/>
                    </a:lnTo>
                    <a:lnTo>
                      <a:pt x="195671" y="2285"/>
                    </a:lnTo>
                    <a:lnTo>
                      <a:pt x="195704" y="2285"/>
                    </a:lnTo>
                    <a:lnTo>
                      <a:pt x="195721" y="2285"/>
                    </a:lnTo>
                    <a:lnTo>
                      <a:pt x="195755" y="2285"/>
                    </a:lnTo>
                    <a:lnTo>
                      <a:pt x="195772" y="2285"/>
                    </a:lnTo>
                    <a:lnTo>
                      <a:pt x="195805" y="2285"/>
                    </a:lnTo>
                    <a:lnTo>
                      <a:pt x="195822" y="2285"/>
                    </a:lnTo>
                    <a:lnTo>
                      <a:pt x="195839" y="2285"/>
                    </a:lnTo>
                    <a:lnTo>
                      <a:pt x="195872" y="2285"/>
                    </a:lnTo>
                    <a:lnTo>
                      <a:pt x="195889" y="2285"/>
                    </a:lnTo>
                    <a:lnTo>
                      <a:pt x="195906" y="2285"/>
                    </a:lnTo>
                    <a:lnTo>
                      <a:pt x="195940" y="2269"/>
                    </a:lnTo>
                    <a:lnTo>
                      <a:pt x="195957" y="2269"/>
                    </a:lnTo>
                    <a:lnTo>
                      <a:pt x="195990" y="2269"/>
                    </a:lnTo>
                    <a:lnTo>
                      <a:pt x="196007" y="2269"/>
                    </a:lnTo>
                    <a:lnTo>
                      <a:pt x="196024" y="2269"/>
                    </a:lnTo>
                    <a:lnTo>
                      <a:pt x="196057" y="2269"/>
                    </a:lnTo>
                    <a:lnTo>
                      <a:pt x="196074" y="2269"/>
                    </a:lnTo>
                    <a:lnTo>
                      <a:pt x="196108" y="2269"/>
                    </a:lnTo>
                    <a:lnTo>
                      <a:pt x="196125" y="2269"/>
                    </a:lnTo>
                    <a:lnTo>
                      <a:pt x="196141" y="2269"/>
                    </a:lnTo>
                    <a:lnTo>
                      <a:pt x="196175" y="2252"/>
                    </a:lnTo>
                    <a:lnTo>
                      <a:pt x="196192" y="2252"/>
                    </a:lnTo>
                    <a:lnTo>
                      <a:pt x="196225" y="2252"/>
                    </a:lnTo>
                    <a:lnTo>
                      <a:pt x="196242" y="2252"/>
                    </a:lnTo>
                    <a:lnTo>
                      <a:pt x="196259" y="2252"/>
                    </a:lnTo>
                    <a:lnTo>
                      <a:pt x="196293" y="2252"/>
                    </a:lnTo>
                    <a:lnTo>
                      <a:pt x="196309" y="2252"/>
                    </a:lnTo>
                    <a:lnTo>
                      <a:pt x="196343" y="2252"/>
                    </a:lnTo>
                    <a:lnTo>
                      <a:pt x="196360" y="2252"/>
                    </a:lnTo>
                    <a:lnTo>
                      <a:pt x="196377" y="2252"/>
                    </a:lnTo>
                    <a:lnTo>
                      <a:pt x="196410" y="2235"/>
                    </a:lnTo>
                    <a:lnTo>
                      <a:pt x="196427" y="2235"/>
                    </a:lnTo>
                    <a:lnTo>
                      <a:pt x="196461" y="2235"/>
                    </a:lnTo>
                    <a:lnTo>
                      <a:pt x="196477" y="2235"/>
                    </a:lnTo>
                    <a:lnTo>
                      <a:pt x="196494" y="2235"/>
                    </a:lnTo>
                    <a:lnTo>
                      <a:pt x="196528" y="2235"/>
                    </a:lnTo>
                    <a:lnTo>
                      <a:pt x="196545" y="2235"/>
                    </a:lnTo>
                    <a:lnTo>
                      <a:pt x="196561" y="2235"/>
                    </a:lnTo>
                    <a:lnTo>
                      <a:pt x="196595" y="2235"/>
                    </a:lnTo>
                    <a:lnTo>
                      <a:pt x="196612" y="2235"/>
                    </a:lnTo>
                    <a:lnTo>
                      <a:pt x="196645" y="2235"/>
                    </a:lnTo>
                    <a:lnTo>
                      <a:pt x="196662" y="2218"/>
                    </a:lnTo>
                    <a:lnTo>
                      <a:pt x="196696" y="2218"/>
                    </a:lnTo>
                    <a:lnTo>
                      <a:pt x="196713" y="2218"/>
                    </a:lnTo>
                    <a:lnTo>
                      <a:pt x="196729" y="2218"/>
                    </a:lnTo>
                    <a:lnTo>
                      <a:pt x="196763" y="2218"/>
                    </a:lnTo>
                    <a:lnTo>
                      <a:pt x="196780" y="2218"/>
                    </a:lnTo>
                    <a:lnTo>
                      <a:pt x="196797" y="2218"/>
                    </a:lnTo>
                    <a:lnTo>
                      <a:pt x="196830" y="2218"/>
                    </a:lnTo>
                    <a:lnTo>
                      <a:pt x="196847" y="2218"/>
                    </a:lnTo>
                    <a:lnTo>
                      <a:pt x="196881" y="2218"/>
                    </a:lnTo>
                    <a:lnTo>
                      <a:pt x="196897" y="2201"/>
                    </a:lnTo>
                    <a:lnTo>
                      <a:pt x="196914" y="2201"/>
                    </a:lnTo>
                    <a:lnTo>
                      <a:pt x="196948" y="2201"/>
                    </a:lnTo>
                    <a:lnTo>
                      <a:pt x="196965" y="2201"/>
                    </a:lnTo>
                    <a:lnTo>
                      <a:pt x="196998" y="2201"/>
                    </a:lnTo>
                    <a:lnTo>
                      <a:pt x="197015" y="2201"/>
                    </a:lnTo>
                    <a:lnTo>
                      <a:pt x="197032" y="2201"/>
                    </a:lnTo>
                    <a:lnTo>
                      <a:pt x="197065" y="2201"/>
                    </a:lnTo>
                    <a:lnTo>
                      <a:pt x="197082" y="2201"/>
                    </a:lnTo>
                    <a:lnTo>
                      <a:pt x="197116" y="2201"/>
                    </a:lnTo>
                    <a:lnTo>
                      <a:pt x="197133" y="2201"/>
                    </a:lnTo>
                    <a:lnTo>
                      <a:pt x="197150" y="2185"/>
                    </a:lnTo>
                    <a:lnTo>
                      <a:pt x="197183" y="2185"/>
                    </a:lnTo>
                    <a:lnTo>
                      <a:pt x="197200" y="2185"/>
                    </a:lnTo>
                    <a:lnTo>
                      <a:pt x="197234" y="2185"/>
                    </a:lnTo>
                    <a:lnTo>
                      <a:pt x="197250" y="2185"/>
                    </a:lnTo>
                    <a:lnTo>
                      <a:pt x="197267" y="2185"/>
                    </a:lnTo>
                    <a:lnTo>
                      <a:pt x="197301" y="2185"/>
                    </a:lnTo>
                    <a:lnTo>
                      <a:pt x="197318" y="2185"/>
                    </a:lnTo>
                    <a:lnTo>
                      <a:pt x="197351" y="2185"/>
                    </a:lnTo>
                    <a:lnTo>
                      <a:pt x="197368" y="2185"/>
                    </a:lnTo>
                    <a:lnTo>
                      <a:pt x="197385" y="2168"/>
                    </a:lnTo>
                    <a:lnTo>
                      <a:pt x="197418" y="2168"/>
                    </a:lnTo>
                    <a:lnTo>
                      <a:pt x="197435" y="2168"/>
                    </a:lnTo>
                    <a:lnTo>
                      <a:pt x="197469" y="2168"/>
                    </a:lnTo>
                    <a:lnTo>
                      <a:pt x="197486" y="2168"/>
                    </a:lnTo>
                    <a:lnTo>
                      <a:pt x="197502" y="2168"/>
                    </a:lnTo>
                    <a:lnTo>
                      <a:pt x="197536" y="2168"/>
                    </a:lnTo>
                    <a:lnTo>
                      <a:pt x="197553" y="2168"/>
                    </a:lnTo>
                    <a:lnTo>
                      <a:pt x="197586" y="2168"/>
                    </a:lnTo>
                    <a:lnTo>
                      <a:pt x="197603" y="2168"/>
                    </a:lnTo>
                    <a:lnTo>
                      <a:pt x="197620" y="2151"/>
                    </a:lnTo>
                    <a:lnTo>
                      <a:pt x="197654" y="2151"/>
                    </a:lnTo>
                    <a:lnTo>
                      <a:pt x="197670" y="2151"/>
                    </a:lnTo>
                    <a:lnTo>
                      <a:pt x="197704" y="2151"/>
                    </a:lnTo>
                    <a:lnTo>
                      <a:pt x="197721" y="2151"/>
                    </a:lnTo>
                    <a:lnTo>
                      <a:pt x="197738" y="2151"/>
                    </a:lnTo>
                    <a:lnTo>
                      <a:pt x="197771" y="2151"/>
                    </a:lnTo>
                    <a:lnTo>
                      <a:pt x="197788" y="2151"/>
                    </a:lnTo>
                    <a:lnTo>
                      <a:pt x="197822" y="2151"/>
                    </a:lnTo>
                    <a:lnTo>
                      <a:pt x="197838" y="2151"/>
                    </a:lnTo>
                    <a:lnTo>
                      <a:pt x="197855" y="2151"/>
                    </a:lnTo>
                    <a:lnTo>
                      <a:pt x="197889" y="2134"/>
                    </a:lnTo>
                    <a:lnTo>
                      <a:pt x="197906" y="2134"/>
                    </a:lnTo>
                    <a:lnTo>
                      <a:pt x="197922" y="2134"/>
                    </a:lnTo>
                    <a:lnTo>
                      <a:pt x="197956" y="2134"/>
                    </a:lnTo>
                    <a:lnTo>
                      <a:pt x="197973" y="2134"/>
                    </a:lnTo>
                    <a:lnTo>
                      <a:pt x="198006" y="2134"/>
                    </a:lnTo>
                    <a:lnTo>
                      <a:pt x="198023" y="2134"/>
                    </a:lnTo>
                    <a:lnTo>
                      <a:pt x="198040" y="2134"/>
                    </a:lnTo>
                    <a:lnTo>
                      <a:pt x="198074" y="2134"/>
                    </a:lnTo>
                    <a:lnTo>
                      <a:pt x="198090" y="2134"/>
                    </a:lnTo>
                    <a:lnTo>
                      <a:pt x="198124" y="2117"/>
                    </a:lnTo>
                    <a:lnTo>
                      <a:pt x="198141" y="2117"/>
                    </a:lnTo>
                    <a:lnTo>
                      <a:pt x="198158" y="2117"/>
                    </a:lnTo>
                    <a:lnTo>
                      <a:pt x="198191" y="2117"/>
                    </a:lnTo>
                    <a:lnTo>
                      <a:pt x="198208" y="2117"/>
                    </a:lnTo>
                    <a:lnTo>
                      <a:pt x="198242" y="2117"/>
                    </a:lnTo>
                    <a:lnTo>
                      <a:pt x="198259" y="2117"/>
                    </a:lnTo>
                    <a:lnTo>
                      <a:pt x="198275" y="2117"/>
                    </a:lnTo>
                    <a:lnTo>
                      <a:pt x="198309" y="2117"/>
                    </a:lnTo>
                    <a:lnTo>
                      <a:pt x="198326" y="2117"/>
                    </a:lnTo>
                    <a:lnTo>
                      <a:pt x="198359" y="2117"/>
                    </a:lnTo>
                    <a:lnTo>
                      <a:pt x="198376" y="2101"/>
                    </a:lnTo>
                    <a:lnTo>
                      <a:pt x="198393" y="2101"/>
                    </a:lnTo>
                    <a:lnTo>
                      <a:pt x="198427" y="2101"/>
                    </a:lnTo>
                    <a:lnTo>
                      <a:pt x="198443" y="2101"/>
                    </a:lnTo>
                    <a:lnTo>
                      <a:pt x="198477" y="2101"/>
                    </a:lnTo>
                    <a:lnTo>
                      <a:pt x="198494" y="2101"/>
                    </a:lnTo>
                    <a:lnTo>
                      <a:pt x="198511" y="2101"/>
                    </a:lnTo>
                    <a:lnTo>
                      <a:pt x="198544" y="2101"/>
                    </a:lnTo>
                    <a:lnTo>
                      <a:pt x="198561" y="2101"/>
                    </a:lnTo>
                    <a:lnTo>
                      <a:pt x="198595" y="2101"/>
                    </a:lnTo>
                    <a:lnTo>
                      <a:pt x="198611" y="2084"/>
                    </a:lnTo>
                    <a:lnTo>
                      <a:pt x="198628" y="2084"/>
                    </a:lnTo>
                    <a:lnTo>
                      <a:pt x="198662" y="2084"/>
                    </a:lnTo>
                    <a:lnTo>
                      <a:pt x="198679" y="2084"/>
                    </a:lnTo>
                    <a:lnTo>
                      <a:pt x="198712" y="2084"/>
                    </a:lnTo>
                    <a:lnTo>
                      <a:pt x="198729" y="2084"/>
                    </a:lnTo>
                    <a:lnTo>
                      <a:pt x="198746" y="2084"/>
                    </a:lnTo>
                    <a:lnTo>
                      <a:pt x="198779" y="2084"/>
                    </a:lnTo>
                    <a:lnTo>
                      <a:pt x="198796" y="2084"/>
                    </a:lnTo>
                    <a:lnTo>
                      <a:pt x="198813" y="2084"/>
                    </a:lnTo>
                    <a:lnTo>
                      <a:pt x="198847" y="2084"/>
                    </a:lnTo>
                    <a:lnTo>
                      <a:pt x="198863" y="2067"/>
                    </a:lnTo>
                    <a:lnTo>
                      <a:pt x="198897" y="2067"/>
                    </a:lnTo>
                    <a:lnTo>
                      <a:pt x="198914" y="2067"/>
                    </a:lnTo>
                    <a:lnTo>
                      <a:pt x="198931" y="2067"/>
                    </a:lnTo>
                    <a:lnTo>
                      <a:pt x="198964" y="2067"/>
                    </a:lnTo>
                    <a:lnTo>
                      <a:pt x="198981" y="2067"/>
                    </a:lnTo>
                    <a:lnTo>
                      <a:pt x="199015" y="2067"/>
                    </a:lnTo>
                    <a:lnTo>
                      <a:pt x="199031" y="2067"/>
                    </a:lnTo>
                    <a:lnTo>
                      <a:pt x="199048" y="2067"/>
                    </a:lnTo>
                    <a:lnTo>
                      <a:pt x="199082" y="2067"/>
                    </a:lnTo>
                    <a:lnTo>
                      <a:pt x="199099" y="2067"/>
                    </a:lnTo>
                    <a:lnTo>
                      <a:pt x="199132" y="2050"/>
                    </a:lnTo>
                    <a:lnTo>
                      <a:pt x="199149" y="2050"/>
                    </a:lnTo>
                    <a:lnTo>
                      <a:pt x="199166" y="2050"/>
                    </a:lnTo>
                    <a:lnTo>
                      <a:pt x="199199" y="2050"/>
                    </a:lnTo>
                    <a:lnTo>
                      <a:pt x="199216" y="2050"/>
                    </a:lnTo>
                    <a:lnTo>
                      <a:pt x="199250" y="2050"/>
                    </a:lnTo>
                    <a:lnTo>
                      <a:pt x="199267" y="2050"/>
                    </a:lnTo>
                    <a:lnTo>
                      <a:pt x="199283" y="2050"/>
                    </a:lnTo>
                    <a:lnTo>
                      <a:pt x="199317" y="2050"/>
                    </a:lnTo>
                    <a:lnTo>
                      <a:pt x="199334" y="2050"/>
                    </a:lnTo>
                    <a:lnTo>
                      <a:pt x="199351" y="2033"/>
                    </a:lnTo>
                    <a:lnTo>
                      <a:pt x="199384" y="2033"/>
                    </a:lnTo>
                    <a:lnTo>
                      <a:pt x="199401" y="2033"/>
                    </a:lnTo>
                    <a:lnTo>
                      <a:pt x="199435" y="2033"/>
                    </a:lnTo>
                    <a:lnTo>
                      <a:pt x="199452" y="2033"/>
                    </a:lnTo>
                    <a:lnTo>
                      <a:pt x="199485" y="2033"/>
                    </a:lnTo>
                    <a:lnTo>
                      <a:pt x="199502" y="2033"/>
                    </a:lnTo>
                    <a:lnTo>
                      <a:pt x="199519" y="2033"/>
                    </a:lnTo>
                    <a:lnTo>
                      <a:pt x="199552" y="2033"/>
                    </a:lnTo>
                    <a:lnTo>
                      <a:pt x="199569" y="2033"/>
                    </a:lnTo>
                    <a:lnTo>
                      <a:pt x="199603" y="2033"/>
                    </a:lnTo>
                    <a:lnTo>
                      <a:pt x="199620" y="2017"/>
                    </a:lnTo>
                    <a:lnTo>
                      <a:pt x="199636" y="2017"/>
                    </a:lnTo>
                    <a:lnTo>
                      <a:pt x="199670" y="2017"/>
                    </a:lnTo>
                    <a:lnTo>
                      <a:pt x="199687" y="2017"/>
                    </a:lnTo>
                    <a:lnTo>
                      <a:pt x="199720" y="2017"/>
                    </a:lnTo>
                    <a:lnTo>
                      <a:pt x="199737" y="2017"/>
                    </a:lnTo>
                    <a:lnTo>
                      <a:pt x="199754" y="2017"/>
                    </a:lnTo>
                    <a:lnTo>
                      <a:pt x="199788" y="2017"/>
                    </a:lnTo>
                    <a:lnTo>
                      <a:pt x="199804" y="2017"/>
                    </a:lnTo>
                    <a:lnTo>
                      <a:pt x="199821" y="2017"/>
                    </a:lnTo>
                    <a:lnTo>
                      <a:pt x="199855" y="2017"/>
                    </a:lnTo>
                    <a:lnTo>
                      <a:pt x="199872" y="2000"/>
                    </a:lnTo>
                    <a:lnTo>
                      <a:pt x="199905" y="2000"/>
                    </a:lnTo>
                    <a:lnTo>
                      <a:pt x="199922" y="2000"/>
                    </a:lnTo>
                    <a:lnTo>
                      <a:pt x="199939" y="2000"/>
                    </a:lnTo>
                    <a:lnTo>
                      <a:pt x="199972" y="2000"/>
                    </a:lnTo>
                    <a:lnTo>
                      <a:pt x="199989" y="2000"/>
                    </a:lnTo>
                    <a:lnTo>
                      <a:pt x="200023" y="2000"/>
                    </a:lnTo>
                    <a:lnTo>
                      <a:pt x="200040" y="2000"/>
                    </a:lnTo>
                    <a:lnTo>
                      <a:pt x="200056" y="2000"/>
                    </a:lnTo>
                    <a:lnTo>
                      <a:pt x="200090" y="2000"/>
                    </a:lnTo>
                    <a:lnTo>
                      <a:pt x="200107" y="1983"/>
                    </a:lnTo>
                    <a:lnTo>
                      <a:pt x="200140" y="1983"/>
                    </a:lnTo>
                    <a:lnTo>
                      <a:pt x="200157" y="1983"/>
                    </a:lnTo>
                    <a:lnTo>
                      <a:pt x="200174" y="1983"/>
                    </a:lnTo>
                    <a:lnTo>
                      <a:pt x="200208" y="1983"/>
                    </a:lnTo>
                    <a:lnTo>
                      <a:pt x="200224" y="1983"/>
                    </a:lnTo>
                    <a:lnTo>
                      <a:pt x="200241" y="1983"/>
                    </a:lnTo>
                    <a:lnTo>
                      <a:pt x="200275" y="1983"/>
                    </a:lnTo>
                    <a:lnTo>
                      <a:pt x="200292" y="1983"/>
                    </a:lnTo>
                    <a:lnTo>
                      <a:pt x="200325" y="1983"/>
                    </a:lnTo>
                    <a:lnTo>
                      <a:pt x="200342" y="1983"/>
                    </a:lnTo>
                    <a:lnTo>
                      <a:pt x="200376" y="1966"/>
                    </a:lnTo>
                    <a:lnTo>
                      <a:pt x="200392" y="1966"/>
                    </a:lnTo>
                    <a:lnTo>
                      <a:pt x="200409" y="1966"/>
                    </a:lnTo>
                    <a:lnTo>
                      <a:pt x="200443" y="1966"/>
                    </a:lnTo>
                    <a:lnTo>
                      <a:pt x="200460" y="1966"/>
                    </a:lnTo>
                    <a:lnTo>
                      <a:pt x="200493" y="1966"/>
                    </a:lnTo>
                    <a:lnTo>
                      <a:pt x="200510" y="1966"/>
                    </a:lnTo>
                    <a:lnTo>
                      <a:pt x="200527" y="1966"/>
                    </a:lnTo>
                    <a:lnTo>
                      <a:pt x="200561" y="1966"/>
                    </a:lnTo>
                    <a:lnTo>
                      <a:pt x="200577" y="1966"/>
                    </a:lnTo>
                    <a:lnTo>
                      <a:pt x="200611" y="1966"/>
                    </a:lnTo>
                    <a:lnTo>
                      <a:pt x="200628" y="1949"/>
                    </a:lnTo>
                    <a:lnTo>
                      <a:pt x="200645" y="1949"/>
                    </a:lnTo>
                    <a:lnTo>
                      <a:pt x="200678" y="1949"/>
                    </a:lnTo>
                    <a:lnTo>
                      <a:pt x="200695" y="1949"/>
                    </a:lnTo>
                    <a:lnTo>
                      <a:pt x="200712" y="1949"/>
                    </a:lnTo>
                    <a:lnTo>
                      <a:pt x="200745" y="1949"/>
                    </a:lnTo>
                    <a:lnTo>
                      <a:pt x="200762" y="1949"/>
                    </a:lnTo>
                    <a:lnTo>
                      <a:pt x="200796" y="1949"/>
                    </a:lnTo>
                    <a:lnTo>
                      <a:pt x="200813" y="1949"/>
                    </a:lnTo>
                    <a:lnTo>
                      <a:pt x="200829" y="1949"/>
                    </a:lnTo>
                    <a:lnTo>
                      <a:pt x="200863" y="1949"/>
                    </a:lnTo>
                    <a:lnTo>
                      <a:pt x="200880" y="1932"/>
                    </a:lnTo>
                    <a:lnTo>
                      <a:pt x="200913" y="1932"/>
                    </a:lnTo>
                    <a:lnTo>
                      <a:pt x="200930" y="1932"/>
                    </a:lnTo>
                    <a:lnTo>
                      <a:pt x="200947" y="1932"/>
                    </a:lnTo>
                    <a:lnTo>
                      <a:pt x="200981" y="1932"/>
                    </a:lnTo>
                    <a:lnTo>
                      <a:pt x="200997" y="1932"/>
                    </a:lnTo>
                    <a:lnTo>
                      <a:pt x="201031" y="1932"/>
                    </a:lnTo>
                    <a:lnTo>
                      <a:pt x="201048" y="1932"/>
                    </a:lnTo>
                    <a:lnTo>
                      <a:pt x="201065" y="1932"/>
                    </a:lnTo>
                    <a:lnTo>
                      <a:pt x="201098" y="1932"/>
                    </a:lnTo>
                    <a:lnTo>
                      <a:pt x="201115" y="1932"/>
                    </a:lnTo>
                    <a:lnTo>
                      <a:pt x="201132" y="1916"/>
                    </a:lnTo>
                    <a:lnTo>
                      <a:pt x="201165" y="1916"/>
                    </a:lnTo>
                    <a:lnTo>
                      <a:pt x="201182" y="1916"/>
                    </a:lnTo>
                    <a:lnTo>
                      <a:pt x="201216" y="1916"/>
                    </a:lnTo>
                    <a:lnTo>
                      <a:pt x="201233" y="1916"/>
                    </a:lnTo>
                    <a:lnTo>
                      <a:pt x="201266" y="1916"/>
                    </a:lnTo>
                    <a:lnTo>
                      <a:pt x="201283" y="1916"/>
                    </a:lnTo>
                    <a:lnTo>
                      <a:pt x="201300" y="1916"/>
                    </a:lnTo>
                    <a:lnTo>
                      <a:pt x="201333" y="1916"/>
                    </a:lnTo>
                    <a:lnTo>
                      <a:pt x="201350" y="1916"/>
                    </a:lnTo>
                    <a:lnTo>
                      <a:pt x="201384" y="1899"/>
                    </a:lnTo>
                    <a:lnTo>
                      <a:pt x="201401" y="1899"/>
                    </a:lnTo>
                    <a:lnTo>
                      <a:pt x="201417" y="1899"/>
                    </a:lnTo>
                    <a:lnTo>
                      <a:pt x="201451" y="1899"/>
                    </a:lnTo>
                    <a:lnTo>
                      <a:pt x="201468" y="1899"/>
                    </a:lnTo>
                    <a:lnTo>
                      <a:pt x="201501" y="1899"/>
                    </a:lnTo>
                    <a:lnTo>
                      <a:pt x="201518" y="1899"/>
                    </a:lnTo>
                    <a:lnTo>
                      <a:pt x="201535" y="1899"/>
                    </a:lnTo>
                    <a:lnTo>
                      <a:pt x="201569" y="1899"/>
                    </a:lnTo>
                    <a:lnTo>
                      <a:pt x="201585" y="1899"/>
                    </a:lnTo>
                    <a:lnTo>
                      <a:pt x="201602" y="1899"/>
                    </a:lnTo>
                    <a:lnTo>
                      <a:pt x="201636" y="1882"/>
                    </a:lnTo>
                    <a:lnTo>
                      <a:pt x="201653" y="1882"/>
                    </a:lnTo>
                    <a:lnTo>
                      <a:pt x="201686" y="1882"/>
                    </a:lnTo>
                    <a:lnTo>
                      <a:pt x="201703" y="1882"/>
                    </a:lnTo>
                    <a:lnTo>
                      <a:pt x="201720" y="1882"/>
                    </a:lnTo>
                    <a:lnTo>
                      <a:pt x="201754" y="1882"/>
                    </a:lnTo>
                    <a:lnTo>
                      <a:pt x="201770" y="1882"/>
                    </a:lnTo>
                    <a:lnTo>
                      <a:pt x="201804" y="1882"/>
                    </a:lnTo>
                    <a:lnTo>
                      <a:pt x="201821" y="1882"/>
                    </a:lnTo>
                    <a:lnTo>
                      <a:pt x="201838" y="1882"/>
                    </a:lnTo>
                    <a:lnTo>
                      <a:pt x="201871" y="1882"/>
                    </a:lnTo>
                    <a:lnTo>
                      <a:pt x="201888" y="1865"/>
                    </a:lnTo>
                    <a:lnTo>
                      <a:pt x="201922" y="1865"/>
                    </a:lnTo>
                    <a:lnTo>
                      <a:pt x="201938" y="1865"/>
                    </a:lnTo>
                    <a:lnTo>
                      <a:pt x="201955" y="1865"/>
                    </a:lnTo>
                    <a:lnTo>
                      <a:pt x="201989" y="1865"/>
                    </a:lnTo>
                    <a:lnTo>
                      <a:pt x="202006" y="1865"/>
                    </a:lnTo>
                    <a:lnTo>
                      <a:pt x="202039" y="1865"/>
                    </a:lnTo>
                    <a:lnTo>
                      <a:pt x="202056" y="1865"/>
                    </a:lnTo>
                    <a:lnTo>
                      <a:pt x="202073" y="1865"/>
                    </a:lnTo>
                    <a:lnTo>
                      <a:pt x="202106" y="1865"/>
                    </a:lnTo>
                    <a:lnTo>
                      <a:pt x="202123" y="1865"/>
                    </a:lnTo>
                    <a:lnTo>
                      <a:pt x="202157" y="1848"/>
                    </a:lnTo>
                    <a:lnTo>
                      <a:pt x="202174" y="1848"/>
                    </a:lnTo>
                    <a:lnTo>
                      <a:pt x="202190" y="1848"/>
                    </a:lnTo>
                    <a:lnTo>
                      <a:pt x="202224" y="1848"/>
                    </a:lnTo>
                    <a:lnTo>
                      <a:pt x="202241" y="1848"/>
                    </a:lnTo>
                    <a:lnTo>
                      <a:pt x="202274" y="1848"/>
                    </a:lnTo>
                    <a:lnTo>
                      <a:pt x="202291" y="1848"/>
                    </a:lnTo>
                    <a:lnTo>
                      <a:pt x="202308" y="1848"/>
                    </a:lnTo>
                    <a:lnTo>
                      <a:pt x="202342" y="1848"/>
                    </a:lnTo>
                    <a:lnTo>
                      <a:pt x="202358" y="1848"/>
                    </a:lnTo>
                    <a:lnTo>
                      <a:pt x="202392" y="1848"/>
                    </a:lnTo>
                    <a:lnTo>
                      <a:pt x="202409" y="1832"/>
                    </a:lnTo>
                    <a:lnTo>
                      <a:pt x="202426" y="1832"/>
                    </a:lnTo>
                    <a:lnTo>
                      <a:pt x="202459" y="1832"/>
                    </a:lnTo>
                    <a:lnTo>
                      <a:pt x="202476" y="1832"/>
                    </a:lnTo>
                    <a:lnTo>
                      <a:pt x="202510" y="1832"/>
                    </a:lnTo>
                    <a:lnTo>
                      <a:pt x="202526" y="1832"/>
                    </a:lnTo>
                    <a:lnTo>
                      <a:pt x="202543" y="1832"/>
                    </a:lnTo>
                    <a:lnTo>
                      <a:pt x="202577" y="1832"/>
                    </a:lnTo>
                    <a:lnTo>
                      <a:pt x="202594" y="1832"/>
                    </a:lnTo>
                    <a:lnTo>
                      <a:pt x="202627" y="1832"/>
                    </a:lnTo>
                    <a:lnTo>
                      <a:pt x="202644" y="1832"/>
                    </a:lnTo>
                    <a:lnTo>
                      <a:pt x="202661" y="1815"/>
                    </a:lnTo>
                    <a:lnTo>
                      <a:pt x="202694" y="1815"/>
                    </a:lnTo>
                    <a:lnTo>
                      <a:pt x="202711" y="1815"/>
                    </a:lnTo>
                    <a:lnTo>
                      <a:pt x="202728" y="1815"/>
                    </a:lnTo>
                    <a:lnTo>
                      <a:pt x="202762" y="1815"/>
                    </a:lnTo>
                    <a:lnTo>
                      <a:pt x="202779" y="1815"/>
                    </a:lnTo>
                    <a:lnTo>
                      <a:pt x="202812" y="1815"/>
                    </a:lnTo>
                    <a:lnTo>
                      <a:pt x="202829" y="1815"/>
                    </a:lnTo>
                    <a:lnTo>
                      <a:pt x="202846" y="1815"/>
                    </a:lnTo>
                    <a:lnTo>
                      <a:pt x="202879" y="1815"/>
                    </a:lnTo>
                    <a:lnTo>
                      <a:pt x="202896" y="1815"/>
                    </a:lnTo>
                    <a:lnTo>
                      <a:pt x="202930" y="1798"/>
                    </a:lnTo>
                    <a:lnTo>
                      <a:pt x="202947" y="1798"/>
                    </a:lnTo>
                    <a:lnTo>
                      <a:pt x="202963" y="1798"/>
                    </a:lnTo>
                    <a:lnTo>
                      <a:pt x="202997" y="1798"/>
                    </a:lnTo>
                    <a:lnTo>
                      <a:pt x="203014" y="1798"/>
                    </a:lnTo>
                    <a:lnTo>
                      <a:pt x="203047" y="1798"/>
                    </a:lnTo>
                    <a:lnTo>
                      <a:pt x="203064" y="1798"/>
                    </a:lnTo>
                    <a:lnTo>
                      <a:pt x="203081" y="1798"/>
                    </a:lnTo>
                    <a:lnTo>
                      <a:pt x="203115" y="1798"/>
                    </a:lnTo>
                    <a:lnTo>
                      <a:pt x="203131" y="1798"/>
                    </a:lnTo>
                    <a:lnTo>
                      <a:pt x="203165" y="1798"/>
                    </a:lnTo>
                    <a:lnTo>
                      <a:pt x="203182" y="1781"/>
                    </a:lnTo>
                    <a:lnTo>
                      <a:pt x="203199" y="1781"/>
                    </a:lnTo>
                    <a:lnTo>
                      <a:pt x="203232" y="1781"/>
                    </a:lnTo>
                    <a:lnTo>
                      <a:pt x="203249" y="1781"/>
                    </a:lnTo>
                    <a:lnTo>
                      <a:pt x="203283" y="1781"/>
                    </a:lnTo>
                    <a:lnTo>
                      <a:pt x="203299" y="1781"/>
                    </a:lnTo>
                    <a:lnTo>
                      <a:pt x="203316" y="1781"/>
                    </a:lnTo>
                    <a:lnTo>
                      <a:pt x="203350" y="1781"/>
                    </a:lnTo>
                    <a:lnTo>
                      <a:pt x="203367" y="1781"/>
                    </a:lnTo>
                    <a:lnTo>
                      <a:pt x="203400" y="1781"/>
                    </a:lnTo>
                    <a:lnTo>
                      <a:pt x="203417" y="1781"/>
                    </a:lnTo>
                    <a:lnTo>
                      <a:pt x="203434" y="1764"/>
                    </a:lnTo>
                    <a:lnTo>
                      <a:pt x="203467" y="1764"/>
                    </a:lnTo>
                    <a:lnTo>
                      <a:pt x="203484" y="1764"/>
                    </a:lnTo>
                    <a:lnTo>
                      <a:pt x="203518" y="1764"/>
                    </a:lnTo>
                    <a:lnTo>
                      <a:pt x="203535" y="1764"/>
                    </a:lnTo>
                    <a:lnTo>
                      <a:pt x="203551" y="1764"/>
                    </a:lnTo>
                    <a:lnTo>
                      <a:pt x="203585" y="1764"/>
                    </a:lnTo>
                    <a:lnTo>
                      <a:pt x="203602" y="1764"/>
                    </a:lnTo>
                    <a:lnTo>
                      <a:pt x="203619" y="1764"/>
                    </a:lnTo>
                    <a:lnTo>
                      <a:pt x="203652" y="1764"/>
                    </a:lnTo>
                    <a:lnTo>
                      <a:pt x="203669" y="1764"/>
                    </a:lnTo>
                    <a:lnTo>
                      <a:pt x="203703" y="1748"/>
                    </a:lnTo>
                    <a:lnTo>
                      <a:pt x="203719" y="1748"/>
                    </a:lnTo>
                    <a:lnTo>
                      <a:pt x="203736" y="1748"/>
                    </a:lnTo>
                    <a:lnTo>
                      <a:pt x="203770" y="1748"/>
                    </a:lnTo>
                    <a:lnTo>
                      <a:pt x="203787" y="1748"/>
                    </a:lnTo>
                    <a:lnTo>
                      <a:pt x="203820" y="1748"/>
                    </a:lnTo>
                    <a:lnTo>
                      <a:pt x="203837" y="1748"/>
                    </a:lnTo>
                    <a:lnTo>
                      <a:pt x="203854" y="1748"/>
                    </a:lnTo>
                    <a:lnTo>
                      <a:pt x="203888" y="1748"/>
                    </a:lnTo>
                    <a:lnTo>
                      <a:pt x="203904" y="1748"/>
                    </a:lnTo>
                    <a:lnTo>
                      <a:pt x="203938" y="1748"/>
                    </a:lnTo>
                    <a:lnTo>
                      <a:pt x="203955" y="1731"/>
                    </a:lnTo>
                    <a:lnTo>
                      <a:pt x="203972" y="1731"/>
                    </a:lnTo>
                    <a:lnTo>
                      <a:pt x="204005" y="1731"/>
                    </a:lnTo>
                    <a:lnTo>
                      <a:pt x="204022" y="1731"/>
                    </a:lnTo>
                    <a:lnTo>
                      <a:pt x="204056" y="1731"/>
                    </a:lnTo>
                    <a:lnTo>
                      <a:pt x="204072" y="1731"/>
                    </a:lnTo>
                    <a:lnTo>
                      <a:pt x="204089" y="1731"/>
                    </a:lnTo>
                    <a:lnTo>
                      <a:pt x="204123" y="1731"/>
                    </a:lnTo>
                    <a:lnTo>
                      <a:pt x="204140" y="1731"/>
                    </a:lnTo>
                    <a:lnTo>
                      <a:pt x="204173" y="1731"/>
                    </a:lnTo>
                    <a:lnTo>
                      <a:pt x="204190" y="1731"/>
                    </a:lnTo>
                    <a:lnTo>
                      <a:pt x="204207" y="1714"/>
                    </a:lnTo>
                    <a:lnTo>
                      <a:pt x="204240" y="1714"/>
                    </a:lnTo>
                    <a:lnTo>
                      <a:pt x="204257" y="1714"/>
                    </a:lnTo>
                    <a:lnTo>
                      <a:pt x="204291" y="1714"/>
                    </a:lnTo>
                    <a:lnTo>
                      <a:pt x="204308" y="1714"/>
                    </a:lnTo>
                    <a:lnTo>
                      <a:pt x="204324" y="1714"/>
                    </a:lnTo>
                    <a:lnTo>
                      <a:pt x="204358" y="1714"/>
                    </a:lnTo>
                    <a:lnTo>
                      <a:pt x="204375" y="1714"/>
                    </a:lnTo>
                    <a:lnTo>
                      <a:pt x="204392" y="1714"/>
                    </a:lnTo>
                    <a:lnTo>
                      <a:pt x="204425" y="1714"/>
                    </a:lnTo>
                    <a:lnTo>
                      <a:pt x="204442" y="1714"/>
                    </a:lnTo>
                    <a:lnTo>
                      <a:pt x="204476" y="1697"/>
                    </a:lnTo>
                    <a:lnTo>
                      <a:pt x="204492" y="1697"/>
                    </a:lnTo>
                    <a:lnTo>
                      <a:pt x="204509" y="1697"/>
                    </a:lnTo>
                    <a:lnTo>
                      <a:pt x="204543" y="1697"/>
                    </a:lnTo>
                    <a:lnTo>
                      <a:pt x="204560" y="1697"/>
                    </a:lnTo>
                    <a:lnTo>
                      <a:pt x="204593" y="1697"/>
                    </a:lnTo>
                    <a:lnTo>
                      <a:pt x="204610" y="1697"/>
                    </a:lnTo>
                    <a:lnTo>
                      <a:pt x="204627" y="1697"/>
                    </a:lnTo>
                    <a:lnTo>
                      <a:pt x="204660" y="1697"/>
                    </a:lnTo>
                    <a:lnTo>
                      <a:pt x="204677" y="1697"/>
                    </a:lnTo>
                    <a:lnTo>
                      <a:pt x="204711" y="1697"/>
                    </a:lnTo>
                    <a:lnTo>
                      <a:pt x="204728" y="1680"/>
                    </a:lnTo>
                    <a:lnTo>
                      <a:pt x="204744" y="1680"/>
                    </a:lnTo>
                    <a:lnTo>
                      <a:pt x="204778" y="1680"/>
                    </a:lnTo>
                    <a:lnTo>
                      <a:pt x="204795" y="1680"/>
                    </a:lnTo>
                    <a:lnTo>
                      <a:pt x="204828" y="1680"/>
                    </a:lnTo>
                    <a:lnTo>
                      <a:pt x="204845" y="1680"/>
                    </a:lnTo>
                    <a:lnTo>
                      <a:pt x="204862" y="1680"/>
                    </a:lnTo>
                    <a:lnTo>
                      <a:pt x="204896" y="1680"/>
                    </a:lnTo>
                    <a:lnTo>
                      <a:pt x="204912" y="1680"/>
                    </a:lnTo>
                    <a:lnTo>
                      <a:pt x="204946" y="1680"/>
                    </a:lnTo>
                    <a:lnTo>
                      <a:pt x="204963" y="1680"/>
                    </a:lnTo>
                    <a:lnTo>
                      <a:pt x="204980" y="1664"/>
                    </a:lnTo>
                    <a:lnTo>
                      <a:pt x="205013" y="1664"/>
                    </a:lnTo>
                    <a:lnTo>
                      <a:pt x="205030" y="1664"/>
                    </a:lnTo>
                    <a:lnTo>
                      <a:pt x="205064" y="1664"/>
                    </a:lnTo>
                    <a:lnTo>
                      <a:pt x="205081" y="1664"/>
                    </a:lnTo>
                    <a:lnTo>
                      <a:pt x="205097" y="1664"/>
                    </a:lnTo>
                    <a:lnTo>
                      <a:pt x="205131" y="1664"/>
                    </a:lnTo>
                    <a:lnTo>
                      <a:pt x="205148" y="1664"/>
                    </a:lnTo>
                    <a:lnTo>
                      <a:pt x="205181" y="1664"/>
                    </a:lnTo>
                    <a:lnTo>
                      <a:pt x="205198" y="1664"/>
                    </a:lnTo>
                    <a:lnTo>
                      <a:pt x="205215" y="1664"/>
                    </a:lnTo>
                    <a:lnTo>
                      <a:pt x="205249" y="1664"/>
                    </a:lnTo>
                    <a:lnTo>
                      <a:pt x="205265" y="1647"/>
                    </a:lnTo>
                    <a:lnTo>
                      <a:pt x="205282" y="1647"/>
                    </a:lnTo>
                    <a:lnTo>
                      <a:pt x="205316" y="1647"/>
                    </a:lnTo>
                    <a:lnTo>
                      <a:pt x="205333" y="1647"/>
                    </a:lnTo>
                    <a:lnTo>
                      <a:pt x="205366" y="1647"/>
                    </a:lnTo>
                    <a:lnTo>
                      <a:pt x="205383" y="1647"/>
                    </a:lnTo>
                    <a:lnTo>
                      <a:pt x="205417" y="1647"/>
                    </a:lnTo>
                    <a:lnTo>
                      <a:pt x="205433" y="1647"/>
                    </a:lnTo>
                    <a:lnTo>
                      <a:pt x="205450" y="1647"/>
                    </a:lnTo>
                    <a:lnTo>
                      <a:pt x="205484" y="1647"/>
                    </a:lnTo>
                    <a:lnTo>
                      <a:pt x="205501" y="1647"/>
                    </a:lnTo>
                    <a:lnTo>
                      <a:pt x="205517" y="1630"/>
                    </a:lnTo>
                    <a:lnTo>
                      <a:pt x="205551" y="1630"/>
                    </a:lnTo>
                    <a:lnTo>
                      <a:pt x="205568" y="1630"/>
                    </a:lnTo>
                    <a:lnTo>
                      <a:pt x="205601" y="1630"/>
                    </a:lnTo>
                    <a:lnTo>
                      <a:pt x="205618" y="1630"/>
                    </a:lnTo>
                    <a:lnTo>
                      <a:pt x="205635" y="1630"/>
                    </a:lnTo>
                    <a:lnTo>
                      <a:pt x="205669" y="1630"/>
                    </a:lnTo>
                    <a:lnTo>
                      <a:pt x="205685" y="1630"/>
                    </a:lnTo>
                    <a:lnTo>
                      <a:pt x="205719" y="1630"/>
                    </a:lnTo>
                    <a:lnTo>
                      <a:pt x="205736" y="1630"/>
                    </a:lnTo>
                    <a:lnTo>
                      <a:pt x="205753" y="1630"/>
                    </a:lnTo>
                    <a:lnTo>
                      <a:pt x="205786" y="1613"/>
                    </a:lnTo>
                    <a:lnTo>
                      <a:pt x="205803" y="1613"/>
                    </a:lnTo>
                    <a:lnTo>
                      <a:pt x="205837" y="1613"/>
                    </a:lnTo>
                    <a:lnTo>
                      <a:pt x="205853" y="1613"/>
                    </a:lnTo>
                    <a:lnTo>
                      <a:pt x="205870" y="1613"/>
                    </a:lnTo>
                    <a:lnTo>
                      <a:pt x="205904" y="1613"/>
                    </a:lnTo>
                    <a:lnTo>
                      <a:pt x="205921" y="1613"/>
                    </a:lnTo>
                    <a:lnTo>
                      <a:pt x="205954" y="1613"/>
                    </a:lnTo>
                    <a:lnTo>
                      <a:pt x="205971" y="1613"/>
                    </a:lnTo>
                    <a:lnTo>
                      <a:pt x="205988" y="1613"/>
                    </a:lnTo>
                    <a:lnTo>
                      <a:pt x="206021" y="1613"/>
                    </a:lnTo>
                    <a:lnTo>
                      <a:pt x="206038" y="1596"/>
                    </a:lnTo>
                    <a:lnTo>
                      <a:pt x="206072" y="1596"/>
                    </a:lnTo>
                    <a:lnTo>
                      <a:pt x="206089" y="1596"/>
                    </a:lnTo>
                    <a:lnTo>
                      <a:pt x="206105" y="1596"/>
                    </a:lnTo>
                    <a:lnTo>
                      <a:pt x="206139" y="1596"/>
                    </a:lnTo>
                    <a:lnTo>
                      <a:pt x="206156" y="1596"/>
                    </a:lnTo>
                    <a:lnTo>
                      <a:pt x="206173" y="1596"/>
                    </a:lnTo>
                    <a:lnTo>
                      <a:pt x="206206" y="1596"/>
                    </a:lnTo>
                    <a:lnTo>
                      <a:pt x="206223" y="1596"/>
                    </a:lnTo>
                    <a:lnTo>
                      <a:pt x="206257" y="1596"/>
                    </a:lnTo>
                    <a:lnTo>
                      <a:pt x="206274" y="1596"/>
                    </a:lnTo>
                    <a:lnTo>
                      <a:pt x="206307" y="1596"/>
                    </a:lnTo>
                    <a:lnTo>
                      <a:pt x="206324" y="1580"/>
                    </a:lnTo>
                    <a:lnTo>
                      <a:pt x="206341" y="1580"/>
                    </a:lnTo>
                    <a:lnTo>
                      <a:pt x="206374" y="1580"/>
                    </a:lnTo>
                    <a:lnTo>
                      <a:pt x="206391" y="1580"/>
                    </a:lnTo>
                    <a:lnTo>
                      <a:pt x="206425" y="1580"/>
                    </a:lnTo>
                    <a:lnTo>
                      <a:pt x="206442" y="1580"/>
                    </a:lnTo>
                    <a:lnTo>
                      <a:pt x="206458" y="1580"/>
                    </a:lnTo>
                    <a:lnTo>
                      <a:pt x="206492" y="1580"/>
                    </a:lnTo>
                    <a:lnTo>
                      <a:pt x="206509" y="1580"/>
                    </a:lnTo>
                    <a:lnTo>
                      <a:pt x="206526" y="1580"/>
                    </a:lnTo>
                    <a:lnTo>
                      <a:pt x="206559" y="1580"/>
                    </a:lnTo>
                    <a:lnTo>
                      <a:pt x="206576" y="1563"/>
                    </a:lnTo>
                    <a:lnTo>
                      <a:pt x="206610" y="1563"/>
                    </a:lnTo>
                    <a:lnTo>
                      <a:pt x="206626" y="1563"/>
                    </a:lnTo>
                    <a:lnTo>
                      <a:pt x="206643" y="1563"/>
                    </a:lnTo>
                    <a:lnTo>
                      <a:pt x="206677" y="1563"/>
                    </a:lnTo>
                    <a:lnTo>
                      <a:pt x="206694" y="1563"/>
                    </a:lnTo>
                    <a:lnTo>
                      <a:pt x="206727" y="1563"/>
                    </a:lnTo>
                    <a:lnTo>
                      <a:pt x="206744" y="1563"/>
                    </a:lnTo>
                    <a:lnTo>
                      <a:pt x="206761" y="1563"/>
                    </a:lnTo>
                    <a:lnTo>
                      <a:pt x="206794" y="1563"/>
                    </a:lnTo>
                    <a:lnTo>
                      <a:pt x="206811" y="1563"/>
                    </a:lnTo>
                    <a:lnTo>
                      <a:pt x="206845" y="1563"/>
                    </a:lnTo>
                    <a:lnTo>
                      <a:pt x="206862" y="1546"/>
                    </a:lnTo>
                    <a:lnTo>
                      <a:pt x="206878" y="1546"/>
                    </a:lnTo>
                    <a:lnTo>
                      <a:pt x="206912" y="1546"/>
                    </a:lnTo>
                    <a:lnTo>
                      <a:pt x="206929" y="1546"/>
                    </a:lnTo>
                    <a:lnTo>
                      <a:pt x="206962" y="1546"/>
                    </a:lnTo>
                    <a:lnTo>
                      <a:pt x="206979" y="1546"/>
                    </a:lnTo>
                    <a:lnTo>
                      <a:pt x="206996" y="1546"/>
                    </a:lnTo>
                    <a:lnTo>
                      <a:pt x="207030" y="1546"/>
                    </a:lnTo>
                    <a:lnTo>
                      <a:pt x="207046" y="1546"/>
                    </a:lnTo>
                    <a:lnTo>
                      <a:pt x="207063" y="1546"/>
                    </a:lnTo>
                    <a:lnTo>
                      <a:pt x="207097" y="1546"/>
                    </a:lnTo>
                    <a:lnTo>
                      <a:pt x="207114" y="1529"/>
                    </a:lnTo>
                    <a:lnTo>
                      <a:pt x="207147" y="1529"/>
                    </a:lnTo>
                    <a:lnTo>
                      <a:pt x="207164" y="1529"/>
                    </a:lnTo>
                    <a:lnTo>
                      <a:pt x="207198" y="1529"/>
                    </a:lnTo>
                    <a:lnTo>
                      <a:pt x="207214" y="1529"/>
                    </a:lnTo>
                    <a:lnTo>
                      <a:pt x="207231" y="1529"/>
                    </a:lnTo>
                    <a:lnTo>
                      <a:pt x="207265" y="1529"/>
                    </a:lnTo>
                    <a:lnTo>
                      <a:pt x="207282" y="1529"/>
                    </a:lnTo>
                    <a:lnTo>
                      <a:pt x="207315" y="1529"/>
                    </a:lnTo>
                    <a:lnTo>
                      <a:pt x="207332" y="1529"/>
                    </a:lnTo>
                    <a:lnTo>
                      <a:pt x="207349" y="1529"/>
                    </a:lnTo>
                    <a:lnTo>
                      <a:pt x="207383" y="1512"/>
                    </a:lnTo>
                    <a:lnTo>
                      <a:pt x="207399" y="1512"/>
                    </a:lnTo>
                    <a:lnTo>
                      <a:pt x="207433" y="1512"/>
                    </a:lnTo>
                    <a:lnTo>
                      <a:pt x="207450" y="1512"/>
                    </a:lnTo>
                    <a:lnTo>
                      <a:pt x="207467" y="1512"/>
                    </a:lnTo>
                    <a:lnTo>
                      <a:pt x="207500" y="1512"/>
                    </a:lnTo>
                    <a:lnTo>
                      <a:pt x="207517" y="1512"/>
                    </a:lnTo>
                    <a:lnTo>
                      <a:pt x="207534" y="1512"/>
                    </a:lnTo>
                    <a:lnTo>
                      <a:pt x="207567" y="1512"/>
                    </a:lnTo>
                    <a:lnTo>
                      <a:pt x="207584" y="1512"/>
                    </a:lnTo>
                    <a:lnTo>
                      <a:pt x="207618" y="1512"/>
                    </a:lnTo>
                    <a:lnTo>
                      <a:pt x="207635" y="1512"/>
                    </a:lnTo>
                    <a:lnTo>
                      <a:pt x="207651" y="1496"/>
                    </a:lnTo>
                    <a:lnTo>
                      <a:pt x="207685" y="1496"/>
                    </a:lnTo>
                    <a:lnTo>
                      <a:pt x="207702" y="1496"/>
                    </a:lnTo>
                    <a:lnTo>
                      <a:pt x="207735" y="1496"/>
                    </a:lnTo>
                    <a:lnTo>
                      <a:pt x="207752" y="1496"/>
                    </a:lnTo>
                    <a:lnTo>
                      <a:pt x="207769" y="1496"/>
                    </a:lnTo>
                    <a:lnTo>
                      <a:pt x="207803" y="1496"/>
                    </a:lnTo>
                    <a:lnTo>
                      <a:pt x="207819" y="1496"/>
                    </a:lnTo>
                    <a:lnTo>
                      <a:pt x="207853" y="1496"/>
                    </a:lnTo>
                    <a:lnTo>
                      <a:pt x="207870" y="1496"/>
                    </a:lnTo>
                    <a:lnTo>
                      <a:pt x="207887" y="1496"/>
                    </a:lnTo>
                    <a:lnTo>
                      <a:pt x="207920" y="1479"/>
                    </a:lnTo>
                    <a:lnTo>
                      <a:pt x="207937" y="1479"/>
                    </a:lnTo>
                    <a:lnTo>
                      <a:pt x="207971" y="1479"/>
                    </a:lnTo>
                    <a:lnTo>
                      <a:pt x="207987" y="1479"/>
                    </a:lnTo>
                    <a:lnTo>
                      <a:pt x="208004" y="1479"/>
                    </a:lnTo>
                    <a:lnTo>
                      <a:pt x="208038" y="1479"/>
                    </a:lnTo>
                    <a:lnTo>
                      <a:pt x="208055" y="1479"/>
                    </a:lnTo>
                    <a:lnTo>
                      <a:pt x="208088" y="1479"/>
                    </a:lnTo>
                    <a:lnTo>
                      <a:pt x="208105" y="1479"/>
                    </a:lnTo>
                    <a:lnTo>
                      <a:pt x="208122" y="1479"/>
                    </a:lnTo>
                    <a:lnTo>
                      <a:pt x="208155" y="1479"/>
                    </a:lnTo>
                    <a:lnTo>
                      <a:pt x="208172" y="1479"/>
                    </a:lnTo>
                    <a:lnTo>
                      <a:pt x="208206" y="1462"/>
                    </a:lnTo>
                    <a:lnTo>
                      <a:pt x="208223" y="1462"/>
                    </a:lnTo>
                    <a:lnTo>
                      <a:pt x="208239" y="1462"/>
                    </a:lnTo>
                    <a:lnTo>
                      <a:pt x="208273" y="1462"/>
                    </a:lnTo>
                    <a:lnTo>
                      <a:pt x="208290" y="1462"/>
                    </a:lnTo>
                    <a:lnTo>
                      <a:pt x="208323" y="1462"/>
                    </a:lnTo>
                    <a:lnTo>
                      <a:pt x="208340" y="1462"/>
                    </a:lnTo>
                    <a:lnTo>
                      <a:pt x="208357" y="1462"/>
                    </a:lnTo>
                    <a:lnTo>
                      <a:pt x="208391" y="1462"/>
                    </a:lnTo>
                    <a:lnTo>
                      <a:pt x="208408" y="1462"/>
                    </a:lnTo>
                    <a:lnTo>
                      <a:pt x="208441" y="1462"/>
                    </a:lnTo>
                    <a:lnTo>
                      <a:pt x="208458" y="1445"/>
                    </a:lnTo>
                    <a:lnTo>
                      <a:pt x="208475" y="1445"/>
                    </a:lnTo>
                    <a:lnTo>
                      <a:pt x="208508" y="1445"/>
                    </a:lnTo>
                    <a:lnTo>
                      <a:pt x="208525" y="1445"/>
                    </a:lnTo>
                    <a:lnTo>
                      <a:pt x="208542" y="1445"/>
                    </a:lnTo>
                    <a:lnTo>
                      <a:pt x="208576" y="1445"/>
                    </a:lnTo>
                    <a:lnTo>
                      <a:pt x="208592" y="1445"/>
                    </a:lnTo>
                    <a:lnTo>
                      <a:pt x="208626" y="1445"/>
                    </a:lnTo>
                    <a:lnTo>
                      <a:pt x="208643" y="1445"/>
                    </a:lnTo>
                    <a:lnTo>
                      <a:pt x="208660" y="1445"/>
                    </a:lnTo>
                    <a:lnTo>
                      <a:pt x="208693" y="1445"/>
                    </a:lnTo>
                    <a:lnTo>
                      <a:pt x="208710" y="1445"/>
                    </a:lnTo>
                    <a:lnTo>
                      <a:pt x="208744" y="1428"/>
                    </a:lnTo>
                    <a:lnTo>
                      <a:pt x="208760" y="1428"/>
                    </a:lnTo>
                    <a:lnTo>
                      <a:pt x="208777" y="1428"/>
                    </a:lnTo>
                    <a:lnTo>
                      <a:pt x="208811" y="1428"/>
                    </a:lnTo>
                    <a:lnTo>
                      <a:pt x="208828" y="1428"/>
                    </a:lnTo>
                    <a:lnTo>
                      <a:pt x="208861" y="1428"/>
                    </a:lnTo>
                    <a:lnTo>
                      <a:pt x="208878" y="1428"/>
                    </a:lnTo>
                    <a:lnTo>
                      <a:pt x="208895" y="1428"/>
                    </a:lnTo>
                    <a:lnTo>
                      <a:pt x="208928" y="1428"/>
                    </a:lnTo>
                    <a:lnTo>
                      <a:pt x="208945" y="1428"/>
                    </a:lnTo>
                    <a:lnTo>
                      <a:pt x="208979" y="1428"/>
                    </a:lnTo>
                    <a:lnTo>
                      <a:pt x="208996" y="1412"/>
                    </a:lnTo>
                    <a:lnTo>
                      <a:pt x="209012" y="1412"/>
                    </a:lnTo>
                    <a:lnTo>
                      <a:pt x="209046" y="1412"/>
                    </a:lnTo>
                    <a:lnTo>
                      <a:pt x="209063" y="1412"/>
                    </a:lnTo>
                    <a:lnTo>
                      <a:pt x="209096" y="1412"/>
                    </a:lnTo>
                    <a:lnTo>
                      <a:pt x="209113" y="1412"/>
                    </a:lnTo>
                    <a:lnTo>
                      <a:pt x="209130" y="1412"/>
                    </a:lnTo>
                    <a:lnTo>
                      <a:pt x="209164" y="1412"/>
                    </a:lnTo>
                    <a:lnTo>
                      <a:pt x="209180" y="1412"/>
                    </a:lnTo>
                    <a:lnTo>
                      <a:pt x="209214" y="1412"/>
                    </a:lnTo>
                    <a:lnTo>
                      <a:pt x="209231" y="1412"/>
                    </a:lnTo>
                    <a:lnTo>
                      <a:pt x="209248" y="1412"/>
                    </a:lnTo>
                    <a:lnTo>
                      <a:pt x="209281" y="1395"/>
                    </a:lnTo>
                    <a:lnTo>
                      <a:pt x="209298" y="1395"/>
                    </a:lnTo>
                    <a:lnTo>
                      <a:pt x="209332" y="1395"/>
                    </a:lnTo>
                    <a:lnTo>
                      <a:pt x="209348" y="1395"/>
                    </a:lnTo>
                    <a:lnTo>
                      <a:pt x="209365" y="1395"/>
                    </a:lnTo>
                    <a:lnTo>
                      <a:pt x="209399" y="1395"/>
                    </a:lnTo>
                    <a:lnTo>
                      <a:pt x="209416" y="1395"/>
                    </a:lnTo>
                    <a:lnTo>
                      <a:pt x="209432" y="1395"/>
                    </a:lnTo>
                    <a:lnTo>
                      <a:pt x="209466" y="1395"/>
                    </a:lnTo>
                    <a:lnTo>
                      <a:pt x="209483" y="1395"/>
                    </a:lnTo>
                    <a:lnTo>
                      <a:pt x="209516" y="1395"/>
                    </a:lnTo>
                    <a:lnTo>
                      <a:pt x="209533" y="1395"/>
                    </a:lnTo>
                    <a:lnTo>
                      <a:pt x="209550" y="1378"/>
                    </a:lnTo>
                    <a:lnTo>
                      <a:pt x="209584" y="1378"/>
                    </a:lnTo>
                    <a:lnTo>
                      <a:pt x="209601" y="1378"/>
                    </a:lnTo>
                    <a:lnTo>
                      <a:pt x="209634" y="1378"/>
                    </a:lnTo>
                    <a:lnTo>
                      <a:pt x="209651" y="1378"/>
                    </a:lnTo>
                    <a:lnTo>
                      <a:pt x="209668" y="1378"/>
                    </a:lnTo>
                    <a:lnTo>
                      <a:pt x="209701" y="1378"/>
                    </a:lnTo>
                    <a:lnTo>
                      <a:pt x="209718" y="1378"/>
                    </a:lnTo>
                    <a:lnTo>
                      <a:pt x="209752" y="1378"/>
                    </a:lnTo>
                    <a:lnTo>
                      <a:pt x="209769" y="1378"/>
                    </a:lnTo>
                    <a:lnTo>
                      <a:pt x="209785" y="1378"/>
                    </a:lnTo>
                    <a:lnTo>
                      <a:pt x="209819" y="1361"/>
                    </a:lnTo>
                    <a:lnTo>
                      <a:pt x="209836" y="1361"/>
                    </a:lnTo>
                    <a:lnTo>
                      <a:pt x="209853" y="1361"/>
                    </a:lnTo>
                    <a:lnTo>
                      <a:pt x="209886" y="1361"/>
                    </a:lnTo>
                    <a:lnTo>
                      <a:pt x="209903" y="1361"/>
                    </a:lnTo>
                    <a:lnTo>
                      <a:pt x="209937" y="1361"/>
                    </a:lnTo>
                    <a:lnTo>
                      <a:pt x="209953" y="1361"/>
                    </a:lnTo>
                    <a:lnTo>
                      <a:pt x="209987" y="1361"/>
                    </a:lnTo>
                    <a:lnTo>
                      <a:pt x="210004" y="1361"/>
                    </a:lnTo>
                    <a:lnTo>
                      <a:pt x="210021" y="1361"/>
                    </a:lnTo>
                    <a:lnTo>
                      <a:pt x="210054" y="1361"/>
                    </a:lnTo>
                    <a:lnTo>
                      <a:pt x="210071" y="1361"/>
                    </a:lnTo>
                    <a:lnTo>
                      <a:pt x="210105" y="1344"/>
                    </a:lnTo>
                    <a:lnTo>
                      <a:pt x="210121" y="1344"/>
                    </a:lnTo>
                    <a:lnTo>
                      <a:pt x="210138" y="1344"/>
                    </a:lnTo>
                    <a:lnTo>
                      <a:pt x="210172" y="1344"/>
                    </a:lnTo>
                    <a:lnTo>
                      <a:pt x="210189" y="1344"/>
                    </a:lnTo>
                    <a:lnTo>
                      <a:pt x="210222" y="1344"/>
                    </a:lnTo>
                    <a:lnTo>
                      <a:pt x="210239" y="1344"/>
                    </a:lnTo>
                    <a:lnTo>
                      <a:pt x="210256" y="1344"/>
                    </a:lnTo>
                    <a:lnTo>
                      <a:pt x="210289" y="1344"/>
                    </a:lnTo>
                    <a:lnTo>
                      <a:pt x="210306" y="1344"/>
                    </a:lnTo>
                    <a:lnTo>
                      <a:pt x="210323" y="1344"/>
                    </a:lnTo>
                    <a:lnTo>
                      <a:pt x="210357" y="1344"/>
                    </a:lnTo>
                    <a:lnTo>
                      <a:pt x="210373" y="1328"/>
                    </a:lnTo>
                    <a:lnTo>
                      <a:pt x="210407" y="1328"/>
                    </a:lnTo>
                    <a:lnTo>
                      <a:pt x="210424" y="1328"/>
                    </a:lnTo>
                    <a:lnTo>
                      <a:pt x="210441" y="1328"/>
                    </a:lnTo>
                    <a:lnTo>
                      <a:pt x="210474" y="1328"/>
                    </a:lnTo>
                    <a:lnTo>
                      <a:pt x="210491" y="1328"/>
                    </a:lnTo>
                    <a:lnTo>
                      <a:pt x="210525" y="1328"/>
                    </a:lnTo>
                    <a:lnTo>
                      <a:pt x="210541" y="1328"/>
                    </a:lnTo>
                    <a:lnTo>
                      <a:pt x="210558" y="1328"/>
                    </a:lnTo>
                    <a:lnTo>
                      <a:pt x="210592" y="1328"/>
                    </a:lnTo>
                    <a:lnTo>
                      <a:pt x="210609" y="1328"/>
                    </a:lnTo>
                    <a:lnTo>
                      <a:pt x="210642" y="1328"/>
                    </a:lnTo>
                    <a:lnTo>
                      <a:pt x="210659" y="1311"/>
                    </a:lnTo>
                    <a:lnTo>
                      <a:pt x="210676" y="1311"/>
                    </a:lnTo>
                    <a:lnTo>
                      <a:pt x="210710" y="1311"/>
                    </a:lnTo>
                    <a:lnTo>
                      <a:pt x="210726" y="1311"/>
                    </a:lnTo>
                    <a:lnTo>
                      <a:pt x="210743" y="1311"/>
                    </a:lnTo>
                    <a:lnTo>
                      <a:pt x="210777" y="1311"/>
                    </a:lnTo>
                    <a:lnTo>
                      <a:pt x="210794" y="1311"/>
                    </a:lnTo>
                    <a:lnTo>
                      <a:pt x="210827" y="1311"/>
                    </a:lnTo>
                    <a:lnTo>
                      <a:pt x="210844" y="1311"/>
                    </a:lnTo>
                    <a:lnTo>
                      <a:pt x="210878" y="1311"/>
                    </a:lnTo>
                    <a:lnTo>
                      <a:pt x="210894" y="1311"/>
                    </a:lnTo>
                    <a:lnTo>
                      <a:pt x="210911" y="1294"/>
                    </a:lnTo>
                    <a:lnTo>
                      <a:pt x="210945" y="1294"/>
                    </a:lnTo>
                    <a:lnTo>
                      <a:pt x="210962" y="1294"/>
                    </a:lnTo>
                    <a:lnTo>
                      <a:pt x="210995" y="1294"/>
                    </a:lnTo>
                    <a:lnTo>
                      <a:pt x="211012" y="1294"/>
                    </a:lnTo>
                    <a:lnTo>
                      <a:pt x="211029" y="1294"/>
                    </a:lnTo>
                    <a:lnTo>
                      <a:pt x="211062" y="1294"/>
                    </a:lnTo>
                    <a:lnTo>
                      <a:pt x="211079" y="1294"/>
                    </a:lnTo>
                    <a:lnTo>
                      <a:pt x="211113" y="1294"/>
                    </a:lnTo>
                    <a:lnTo>
                      <a:pt x="211130" y="1294"/>
                    </a:lnTo>
                    <a:lnTo>
                      <a:pt x="211146" y="1294"/>
                    </a:lnTo>
                    <a:lnTo>
                      <a:pt x="211180" y="1294"/>
                    </a:lnTo>
                    <a:lnTo>
                      <a:pt x="211197" y="1277"/>
                    </a:lnTo>
                    <a:lnTo>
                      <a:pt x="211214" y="1277"/>
                    </a:lnTo>
                    <a:lnTo>
                      <a:pt x="211247" y="1277"/>
                    </a:lnTo>
                    <a:lnTo>
                      <a:pt x="211264" y="1277"/>
                    </a:lnTo>
                    <a:lnTo>
                      <a:pt x="211298" y="1277"/>
                    </a:lnTo>
                    <a:lnTo>
                      <a:pt x="211314" y="1277"/>
                    </a:lnTo>
                    <a:lnTo>
                      <a:pt x="211331" y="1277"/>
                    </a:lnTo>
                    <a:lnTo>
                      <a:pt x="211365" y="1277"/>
                    </a:lnTo>
                    <a:lnTo>
                      <a:pt x="211382" y="1277"/>
                    </a:lnTo>
                    <a:lnTo>
                      <a:pt x="211415" y="1277"/>
                    </a:lnTo>
                    <a:lnTo>
                      <a:pt x="211432" y="1277"/>
                    </a:lnTo>
                    <a:lnTo>
                      <a:pt x="211449" y="1277"/>
                    </a:lnTo>
                    <a:lnTo>
                      <a:pt x="211482" y="1260"/>
                    </a:lnTo>
                    <a:lnTo>
                      <a:pt x="211499" y="1260"/>
                    </a:lnTo>
                    <a:lnTo>
                      <a:pt x="211533" y="1260"/>
                    </a:lnTo>
                    <a:lnTo>
                      <a:pt x="211550" y="1260"/>
                    </a:lnTo>
                    <a:lnTo>
                      <a:pt x="211566" y="1260"/>
                    </a:lnTo>
                    <a:lnTo>
                      <a:pt x="211600" y="1260"/>
                    </a:lnTo>
                    <a:lnTo>
                      <a:pt x="211617" y="1260"/>
                    </a:lnTo>
                    <a:lnTo>
                      <a:pt x="211634" y="1260"/>
                    </a:lnTo>
                    <a:lnTo>
                      <a:pt x="211667" y="1260"/>
                    </a:lnTo>
                    <a:lnTo>
                      <a:pt x="211684" y="1260"/>
                    </a:lnTo>
                    <a:lnTo>
                      <a:pt x="211718" y="1260"/>
                    </a:lnTo>
                    <a:lnTo>
                      <a:pt x="211734" y="1260"/>
                    </a:lnTo>
                    <a:lnTo>
                      <a:pt x="211768" y="1244"/>
                    </a:lnTo>
                    <a:lnTo>
                      <a:pt x="211785" y="1244"/>
                    </a:lnTo>
                    <a:lnTo>
                      <a:pt x="211802" y="1244"/>
                    </a:lnTo>
                    <a:lnTo>
                      <a:pt x="211835" y="1244"/>
                    </a:lnTo>
                    <a:lnTo>
                      <a:pt x="211852" y="1244"/>
                    </a:lnTo>
                    <a:lnTo>
                      <a:pt x="211886" y="1244"/>
                    </a:lnTo>
                    <a:lnTo>
                      <a:pt x="211903" y="1244"/>
                    </a:lnTo>
                    <a:lnTo>
                      <a:pt x="211919" y="1244"/>
                    </a:lnTo>
                    <a:lnTo>
                      <a:pt x="211953" y="1244"/>
                    </a:lnTo>
                    <a:lnTo>
                      <a:pt x="211970" y="1244"/>
                    </a:lnTo>
                    <a:lnTo>
                      <a:pt x="212003" y="1244"/>
                    </a:lnTo>
                    <a:lnTo>
                      <a:pt x="212020" y="1244"/>
                    </a:lnTo>
                    <a:lnTo>
                      <a:pt x="212037" y="1227"/>
                    </a:lnTo>
                    <a:lnTo>
                      <a:pt x="212071" y="1227"/>
                    </a:lnTo>
                    <a:lnTo>
                      <a:pt x="212087" y="1227"/>
                    </a:lnTo>
                    <a:lnTo>
                      <a:pt x="212104" y="1227"/>
                    </a:lnTo>
                    <a:lnTo>
                      <a:pt x="212138" y="1227"/>
                    </a:lnTo>
                    <a:lnTo>
                      <a:pt x="212155" y="1227"/>
                    </a:lnTo>
                    <a:lnTo>
                      <a:pt x="212188" y="1227"/>
                    </a:lnTo>
                    <a:lnTo>
                      <a:pt x="212205" y="1227"/>
                    </a:lnTo>
                    <a:lnTo>
                      <a:pt x="212222" y="1227"/>
                    </a:lnTo>
                    <a:lnTo>
                      <a:pt x="212255" y="1227"/>
                    </a:lnTo>
                    <a:lnTo>
                      <a:pt x="212272" y="1227"/>
                    </a:lnTo>
                    <a:lnTo>
                      <a:pt x="212306" y="1210"/>
                    </a:lnTo>
                    <a:lnTo>
                      <a:pt x="212323" y="1210"/>
                    </a:lnTo>
                    <a:lnTo>
                      <a:pt x="212339" y="1210"/>
                    </a:lnTo>
                    <a:lnTo>
                      <a:pt x="212373" y="1210"/>
                    </a:lnTo>
                    <a:lnTo>
                      <a:pt x="212390" y="1210"/>
                    </a:lnTo>
                    <a:lnTo>
                      <a:pt x="212423" y="1210"/>
                    </a:lnTo>
                    <a:lnTo>
                      <a:pt x="212440" y="1210"/>
                    </a:lnTo>
                    <a:lnTo>
                      <a:pt x="212457" y="1210"/>
                    </a:lnTo>
                    <a:lnTo>
                      <a:pt x="212491" y="1210"/>
                    </a:lnTo>
                    <a:lnTo>
                      <a:pt x="212507" y="1210"/>
                    </a:lnTo>
                    <a:lnTo>
                      <a:pt x="212541" y="1210"/>
                    </a:lnTo>
                    <a:lnTo>
                      <a:pt x="212558" y="1210"/>
                    </a:lnTo>
                    <a:lnTo>
                      <a:pt x="212575" y="1193"/>
                    </a:lnTo>
                    <a:lnTo>
                      <a:pt x="212608" y="1193"/>
                    </a:lnTo>
                    <a:lnTo>
                      <a:pt x="212625" y="1193"/>
                    </a:lnTo>
                    <a:lnTo>
                      <a:pt x="212659" y="1193"/>
                    </a:lnTo>
                    <a:lnTo>
                      <a:pt x="212675" y="1193"/>
                    </a:lnTo>
                    <a:lnTo>
                      <a:pt x="212692" y="1193"/>
                    </a:lnTo>
                    <a:lnTo>
                      <a:pt x="212726" y="1193"/>
                    </a:lnTo>
                    <a:lnTo>
                      <a:pt x="212743" y="1193"/>
                    </a:lnTo>
                    <a:lnTo>
                      <a:pt x="212776" y="1193"/>
                    </a:lnTo>
                    <a:lnTo>
                      <a:pt x="212793" y="1193"/>
                    </a:lnTo>
                    <a:lnTo>
                      <a:pt x="212810" y="1193"/>
                    </a:lnTo>
                    <a:lnTo>
                      <a:pt x="212843" y="1193"/>
                    </a:lnTo>
                    <a:lnTo>
                      <a:pt x="212860" y="1176"/>
                    </a:lnTo>
                    <a:lnTo>
                      <a:pt x="212894" y="1176"/>
                    </a:lnTo>
                    <a:lnTo>
                      <a:pt x="212911" y="1176"/>
                    </a:lnTo>
                    <a:lnTo>
                      <a:pt x="212927" y="1176"/>
                    </a:lnTo>
                    <a:lnTo>
                      <a:pt x="212961" y="1176"/>
                    </a:lnTo>
                    <a:lnTo>
                      <a:pt x="212978" y="1176"/>
                    </a:lnTo>
                    <a:lnTo>
                      <a:pt x="213012" y="1176"/>
                    </a:lnTo>
                    <a:lnTo>
                      <a:pt x="213028" y="1176"/>
                    </a:lnTo>
                    <a:lnTo>
                      <a:pt x="213045" y="1176"/>
                    </a:lnTo>
                    <a:lnTo>
                      <a:pt x="213079" y="1176"/>
                    </a:lnTo>
                    <a:lnTo>
                      <a:pt x="213096" y="1176"/>
                    </a:lnTo>
                    <a:lnTo>
                      <a:pt x="213129" y="1176"/>
                    </a:lnTo>
                    <a:lnTo>
                      <a:pt x="213146" y="1176"/>
                    </a:lnTo>
                    <a:lnTo>
                      <a:pt x="213163" y="1160"/>
                    </a:lnTo>
                    <a:lnTo>
                      <a:pt x="213196" y="1160"/>
                    </a:lnTo>
                    <a:lnTo>
                      <a:pt x="213213" y="1160"/>
                    </a:lnTo>
                    <a:lnTo>
                      <a:pt x="213230" y="1160"/>
                    </a:lnTo>
                    <a:lnTo>
                      <a:pt x="213264" y="1160"/>
                    </a:lnTo>
                    <a:lnTo>
                      <a:pt x="213280" y="1160"/>
                    </a:lnTo>
                    <a:lnTo>
                      <a:pt x="213314" y="1160"/>
                    </a:lnTo>
                    <a:lnTo>
                      <a:pt x="213331" y="1160"/>
                    </a:lnTo>
                    <a:lnTo>
                      <a:pt x="213348" y="1160"/>
                    </a:lnTo>
                    <a:lnTo>
                      <a:pt x="213381" y="1160"/>
                    </a:lnTo>
                    <a:lnTo>
                      <a:pt x="213398" y="1160"/>
                    </a:lnTo>
                    <a:lnTo>
                      <a:pt x="213432" y="1143"/>
                    </a:lnTo>
                    <a:lnTo>
                      <a:pt x="213448" y="1143"/>
                    </a:lnTo>
                    <a:lnTo>
                      <a:pt x="213465" y="1143"/>
                    </a:lnTo>
                    <a:lnTo>
                      <a:pt x="213499" y="1143"/>
                    </a:lnTo>
                    <a:lnTo>
                      <a:pt x="213516" y="1143"/>
                    </a:lnTo>
                    <a:lnTo>
                      <a:pt x="213549" y="1143"/>
                    </a:lnTo>
                    <a:lnTo>
                      <a:pt x="213566" y="1143"/>
                    </a:lnTo>
                    <a:lnTo>
                      <a:pt x="213583" y="1143"/>
                    </a:lnTo>
                    <a:lnTo>
                      <a:pt x="213616" y="1143"/>
                    </a:lnTo>
                    <a:lnTo>
                      <a:pt x="213633" y="1143"/>
                    </a:lnTo>
                    <a:lnTo>
                      <a:pt x="213667" y="1143"/>
                    </a:lnTo>
                    <a:lnTo>
                      <a:pt x="213684" y="1143"/>
                    </a:lnTo>
                    <a:lnTo>
                      <a:pt x="213700" y="1143"/>
                    </a:lnTo>
                    <a:lnTo>
                      <a:pt x="213734" y="1126"/>
                    </a:lnTo>
                    <a:lnTo>
                      <a:pt x="213751" y="1126"/>
                    </a:lnTo>
                    <a:lnTo>
                      <a:pt x="213784" y="1126"/>
                    </a:lnTo>
                    <a:lnTo>
                      <a:pt x="213801" y="1126"/>
                    </a:lnTo>
                    <a:lnTo>
                      <a:pt x="213818" y="1126"/>
                    </a:lnTo>
                    <a:lnTo>
                      <a:pt x="213852" y="1126"/>
                    </a:lnTo>
                    <a:lnTo>
                      <a:pt x="213868" y="1126"/>
                    </a:lnTo>
                    <a:lnTo>
                      <a:pt x="213902" y="1126"/>
                    </a:lnTo>
                    <a:lnTo>
                      <a:pt x="213919" y="1126"/>
                    </a:lnTo>
                    <a:lnTo>
                      <a:pt x="213936" y="1126"/>
                    </a:lnTo>
                    <a:lnTo>
                      <a:pt x="213969" y="1126"/>
                    </a:lnTo>
                    <a:lnTo>
                      <a:pt x="213986" y="1126"/>
                    </a:lnTo>
                    <a:lnTo>
                      <a:pt x="214020" y="1109"/>
                    </a:lnTo>
                    <a:lnTo>
                      <a:pt x="214036" y="1109"/>
                    </a:lnTo>
                    <a:lnTo>
                      <a:pt x="214053" y="1109"/>
                    </a:lnTo>
                    <a:lnTo>
                      <a:pt x="214087" y="1109"/>
                    </a:lnTo>
                    <a:lnTo>
                      <a:pt x="214104" y="1109"/>
                    </a:lnTo>
                    <a:lnTo>
                      <a:pt x="214137" y="1109"/>
                    </a:lnTo>
                    <a:lnTo>
                      <a:pt x="214154" y="1109"/>
                    </a:lnTo>
                    <a:lnTo>
                      <a:pt x="214171" y="1109"/>
                    </a:lnTo>
                    <a:lnTo>
                      <a:pt x="214205" y="1109"/>
                    </a:lnTo>
                    <a:lnTo>
                      <a:pt x="214221" y="1109"/>
                    </a:lnTo>
                    <a:lnTo>
                      <a:pt x="214238" y="1109"/>
                    </a:lnTo>
                    <a:lnTo>
                      <a:pt x="214272" y="1109"/>
                    </a:lnTo>
                    <a:lnTo>
                      <a:pt x="214289" y="1092"/>
                    </a:lnTo>
                    <a:lnTo>
                      <a:pt x="214322" y="1092"/>
                    </a:lnTo>
                    <a:lnTo>
                      <a:pt x="214339" y="1092"/>
                    </a:lnTo>
                    <a:lnTo>
                      <a:pt x="214356" y="1092"/>
                    </a:lnTo>
                    <a:lnTo>
                      <a:pt x="214389" y="1092"/>
                    </a:lnTo>
                    <a:lnTo>
                      <a:pt x="214406" y="1092"/>
                    </a:lnTo>
                    <a:lnTo>
                      <a:pt x="214440" y="1092"/>
                    </a:lnTo>
                    <a:lnTo>
                      <a:pt x="214457" y="1092"/>
                    </a:lnTo>
                    <a:lnTo>
                      <a:pt x="214473" y="1092"/>
                    </a:lnTo>
                    <a:lnTo>
                      <a:pt x="214507" y="1092"/>
                    </a:lnTo>
                    <a:lnTo>
                      <a:pt x="214524" y="1092"/>
                    </a:lnTo>
                    <a:lnTo>
                      <a:pt x="214557" y="1092"/>
                    </a:lnTo>
                    <a:lnTo>
                      <a:pt x="214574" y="1076"/>
                    </a:lnTo>
                    <a:lnTo>
                      <a:pt x="214591" y="1076"/>
                    </a:lnTo>
                    <a:lnTo>
                      <a:pt x="214625" y="1076"/>
                    </a:lnTo>
                    <a:lnTo>
                      <a:pt x="214641" y="1076"/>
                    </a:lnTo>
                    <a:lnTo>
                      <a:pt x="214675" y="1076"/>
                    </a:lnTo>
                    <a:lnTo>
                      <a:pt x="214692" y="1076"/>
                    </a:lnTo>
                    <a:lnTo>
                      <a:pt x="214709" y="1076"/>
                    </a:lnTo>
                    <a:lnTo>
                      <a:pt x="214742" y="1076"/>
                    </a:lnTo>
                    <a:lnTo>
                      <a:pt x="214759" y="1076"/>
                    </a:lnTo>
                    <a:lnTo>
                      <a:pt x="214793" y="1076"/>
                    </a:lnTo>
                    <a:lnTo>
                      <a:pt x="214809" y="1076"/>
                    </a:lnTo>
                    <a:lnTo>
                      <a:pt x="214826" y="1076"/>
                    </a:lnTo>
                    <a:lnTo>
                      <a:pt x="214860" y="1059"/>
                    </a:lnTo>
                    <a:lnTo>
                      <a:pt x="214877" y="1059"/>
                    </a:lnTo>
                    <a:lnTo>
                      <a:pt x="214893" y="1059"/>
                    </a:lnTo>
                    <a:lnTo>
                      <a:pt x="214927" y="1059"/>
                    </a:lnTo>
                    <a:lnTo>
                      <a:pt x="214944" y="1059"/>
                    </a:lnTo>
                    <a:lnTo>
                      <a:pt x="214977" y="1059"/>
                    </a:lnTo>
                    <a:lnTo>
                      <a:pt x="214994" y="1059"/>
                    </a:lnTo>
                    <a:lnTo>
                      <a:pt x="215028" y="1059"/>
                    </a:lnTo>
                    <a:lnTo>
                      <a:pt x="215045" y="1059"/>
                    </a:lnTo>
                    <a:lnTo>
                      <a:pt x="215061" y="1059"/>
                    </a:lnTo>
                    <a:lnTo>
                      <a:pt x="215095" y="1059"/>
                    </a:lnTo>
                    <a:lnTo>
                      <a:pt x="215112" y="1059"/>
                    </a:lnTo>
                    <a:lnTo>
                      <a:pt x="215145" y="1042"/>
                    </a:lnTo>
                    <a:lnTo>
                      <a:pt x="215162" y="1042"/>
                    </a:lnTo>
                    <a:lnTo>
                      <a:pt x="215179" y="1042"/>
                    </a:lnTo>
                    <a:lnTo>
                      <a:pt x="215213" y="1042"/>
                    </a:lnTo>
                    <a:lnTo>
                      <a:pt x="215230" y="1042"/>
                    </a:lnTo>
                    <a:lnTo>
                      <a:pt x="215246" y="1042"/>
                    </a:lnTo>
                    <a:lnTo>
                      <a:pt x="215280" y="1042"/>
                    </a:lnTo>
                    <a:lnTo>
                      <a:pt x="215297" y="1042"/>
                    </a:lnTo>
                    <a:lnTo>
                      <a:pt x="215330" y="1042"/>
                    </a:lnTo>
                    <a:lnTo>
                      <a:pt x="215347" y="1042"/>
                    </a:lnTo>
                    <a:lnTo>
                      <a:pt x="215364" y="1042"/>
                    </a:lnTo>
                    <a:lnTo>
                      <a:pt x="215398" y="1042"/>
                    </a:lnTo>
                    <a:lnTo>
                      <a:pt x="215414" y="1025"/>
                    </a:lnTo>
                    <a:lnTo>
                      <a:pt x="215448" y="1025"/>
                    </a:lnTo>
                    <a:lnTo>
                      <a:pt x="215465" y="1025"/>
                    </a:lnTo>
                    <a:lnTo>
                      <a:pt x="215482" y="1025"/>
                    </a:lnTo>
                    <a:lnTo>
                      <a:pt x="215515" y="1025"/>
                    </a:lnTo>
                    <a:lnTo>
                      <a:pt x="215532" y="1025"/>
                    </a:lnTo>
                    <a:lnTo>
                      <a:pt x="215566" y="1025"/>
                    </a:lnTo>
                    <a:lnTo>
                      <a:pt x="215582" y="1025"/>
                    </a:lnTo>
                    <a:lnTo>
                      <a:pt x="215599" y="1025"/>
                    </a:lnTo>
                    <a:lnTo>
                      <a:pt x="215633" y="1025"/>
                    </a:lnTo>
                    <a:lnTo>
                      <a:pt x="215650" y="1025"/>
                    </a:lnTo>
                    <a:lnTo>
                      <a:pt x="215683" y="1025"/>
                    </a:lnTo>
                    <a:lnTo>
                      <a:pt x="215700" y="1025"/>
                    </a:lnTo>
                    <a:lnTo>
                      <a:pt x="215717" y="1008"/>
                    </a:lnTo>
                    <a:lnTo>
                      <a:pt x="215750" y="1008"/>
                    </a:lnTo>
                    <a:lnTo>
                      <a:pt x="215767" y="1008"/>
                    </a:lnTo>
                    <a:lnTo>
                      <a:pt x="215784" y="1008"/>
                    </a:lnTo>
                    <a:lnTo>
                      <a:pt x="215818" y="1008"/>
                    </a:lnTo>
                    <a:lnTo>
                      <a:pt x="215834" y="1008"/>
                    </a:lnTo>
                    <a:lnTo>
                      <a:pt x="215868" y="1008"/>
                    </a:lnTo>
                    <a:lnTo>
                      <a:pt x="215885" y="1008"/>
                    </a:lnTo>
                    <a:lnTo>
                      <a:pt x="215918" y="1008"/>
                    </a:lnTo>
                    <a:lnTo>
                      <a:pt x="215935" y="1008"/>
                    </a:lnTo>
                    <a:lnTo>
                      <a:pt x="215952" y="1008"/>
                    </a:lnTo>
                    <a:lnTo>
                      <a:pt x="215986" y="1008"/>
                    </a:lnTo>
                    <a:lnTo>
                      <a:pt x="216002" y="992"/>
                    </a:lnTo>
                    <a:lnTo>
                      <a:pt x="216036" y="992"/>
                    </a:lnTo>
                    <a:lnTo>
                      <a:pt x="216053" y="992"/>
                    </a:lnTo>
                    <a:lnTo>
                      <a:pt x="216070" y="992"/>
                    </a:lnTo>
                    <a:lnTo>
                      <a:pt x="216103" y="992"/>
                    </a:lnTo>
                    <a:lnTo>
                      <a:pt x="216120" y="992"/>
                    </a:lnTo>
                    <a:lnTo>
                      <a:pt x="216154" y="992"/>
                    </a:lnTo>
                    <a:lnTo>
                      <a:pt x="216170" y="992"/>
                    </a:lnTo>
                    <a:lnTo>
                      <a:pt x="216187" y="992"/>
                    </a:lnTo>
                    <a:lnTo>
                      <a:pt x="216221" y="992"/>
                    </a:lnTo>
                    <a:lnTo>
                      <a:pt x="216238" y="992"/>
                    </a:lnTo>
                    <a:lnTo>
                      <a:pt x="216254" y="992"/>
                    </a:lnTo>
                    <a:lnTo>
                      <a:pt x="216288" y="975"/>
                    </a:lnTo>
                    <a:lnTo>
                      <a:pt x="216305" y="975"/>
                    </a:lnTo>
                    <a:lnTo>
                      <a:pt x="216339" y="975"/>
                    </a:lnTo>
                    <a:lnTo>
                      <a:pt x="216355" y="975"/>
                    </a:lnTo>
                    <a:lnTo>
                      <a:pt x="216372" y="975"/>
                    </a:lnTo>
                    <a:lnTo>
                      <a:pt x="216406" y="975"/>
                    </a:lnTo>
                    <a:lnTo>
                      <a:pt x="216423" y="975"/>
                    </a:lnTo>
                    <a:lnTo>
                      <a:pt x="216456" y="975"/>
                    </a:lnTo>
                    <a:lnTo>
                      <a:pt x="216473" y="975"/>
                    </a:lnTo>
                    <a:lnTo>
                      <a:pt x="216490" y="975"/>
                    </a:lnTo>
                    <a:lnTo>
                      <a:pt x="216523" y="975"/>
                    </a:lnTo>
                    <a:lnTo>
                      <a:pt x="216540" y="975"/>
                    </a:lnTo>
                    <a:lnTo>
                      <a:pt x="216574" y="975"/>
                    </a:lnTo>
                    <a:lnTo>
                      <a:pt x="216591" y="958"/>
                    </a:lnTo>
                    <a:lnTo>
                      <a:pt x="216607" y="958"/>
                    </a:lnTo>
                    <a:lnTo>
                      <a:pt x="216641" y="958"/>
                    </a:lnTo>
                    <a:lnTo>
                      <a:pt x="216658" y="958"/>
                    </a:lnTo>
                    <a:lnTo>
                      <a:pt x="216675" y="958"/>
                    </a:lnTo>
                    <a:lnTo>
                      <a:pt x="216708" y="958"/>
                    </a:lnTo>
                    <a:lnTo>
                      <a:pt x="216725" y="958"/>
                    </a:lnTo>
                    <a:lnTo>
                      <a:pt x="216759" y="958"/>
                    </a:lnTo>
                    <a:lnTo>
                      <a:pt x="216775" y="958"/>
                    </a:lnTo>
                    <a:lnTo>
                      <a:pt x="216809" y="958"/>
                    </a:lnTo>
                    <a:lnTo>
                      <a:pt x="216826" y="958"/>
                    </a:lnTo>
                    <a:lnTo>
                      <a:pt x="216843" y="958"/>
                    </a:lnTo>
                    <a:lnTo>
                      <a:pt x="216876" y="941"/>
                    </a:lnTo>
                    <a:lnTo>
                      <a:pt x="216893" y="941"/>
                    </a:lnTo>
                    <a:lnTo>
                      <a:pt x="216927" y="941"/>
                    </a:lnTo>
                    <a:lnTo>
                      <a:pt x="216943" y="941"/>
                    </a:lnTo>
                    <a:lnTo>
                      <a:pt x="216960" y="941"/>
                    </a:lnTo>
                    <a:lnTo>
                      <a:pt x="216994" y="941"/>
                    </a:lnTo>
                    <a:lnTo>
                      <a:pt x="217011" y="941"/>
                    </a:lnTo>
                    <a:lnTo>
                      <a:pt x="217044" y="941"/>
                    </a:lnTo>
                    <a:lnTo>
                      <a:pt x="217061" y="941"/>
                    </a:lnTo>
                    <a:lnTo>
                      <a:pt x="217078" y="941"/>
                    </a:lnTo>
                    <a:lnTo>
                      <a:pt x="217111" y="941"/>
                    </a:lnTo>
                    <a:lnTo>
                      <a:pt x="217128" y="941"/>
                    </a:lnTo>
                    <a:lnTo>
                      <a:pt x="217145" y="924"/>
                    </a:lnTo>
                    <a:lnTo>
                      <a:pt x="217179" y="924"/>
                    </a:lnTo>
                    <a:lnTo>
                      <a:pt x="217195" y="924"/>
                    </a:lnTo>
                    <a:lnTo>
                      <a:pt x="217229" y="924"/>
                    </a:lnTo>
                    <a:lnTo>
                      <a:pt x="217246" y="924"/>
                    </a:lnTo>
                    <a:lnTo>
                      <a:pt x="217263" y="924"/>
                    </a:lnTo>
                    <a:lnTo>
                      <a:pt x="217296" y="924"/>
                    </a:lnTo>
                    <a:lnTo>
                      <a:pt x="217313" y="924"/>
                    </a:lnTo>
                    <a:lnTo>
                      <a:pt x="217347" y="924"/>
                    </a:lnTo>
                    <a:lnTo>
                      <a:pt x="217363" y="924"/>
                    </a:lnTo>
                    <a:lnTo>
                      <a:pt x="217380" y="924"/>
                    </a:lnTo>
                    <a:lnTo>
                      <a:pt x="217414" y="924"/>
                    </a:lnTo>
                    <a:lnTo>
                      <a:pt x="217431" y="924"/>
                    </a:lnTo>
                    <a:lnTo>
                      <a:pt x="217464" y="908"/>
                    </a:lnTo>
                    <a:lnTo>
                      <a:pt x="217481" y="908"/>
                    </a:lnTo>
                    <a:lnTo>
                      <a:pt x="217498" y="908"/>
                    </a:lnTo>
                    <a:lnTo>
                      <a:pt x="217532" y="908"/>
                    </a:lnTo>
                    <a:lnTo>
                      <a:pt x="217548" y="908"/>
                    </a:lnTo>
                    <a:lnTo>
                      <a:pt x="217565" y="908"/>
                    </a:lnTo>
                    <a:lnTo>
                      <a:pt x="217599" y="908"/>
                    </a:lnTo>
                    <a:lnTo>
                      <a:pt x="217616" y="908"/>
                    </a:lnTo>
                    <a:lnTo>
                      <a:pt x="217649" y="908"/>
                    </a:lnTo>
                    <a:lnTo>
                      <a:pt x="217666" y="908"/>
                    </a:lnTo>
                    <a:lnTo>
                      <a:pt x="217700" y="908"/>
                    </a:lnTo>
                    <a:lnTo>
                      <a:pt x="217716" y="908"/>
                    </a:lnTo>
                    <a:lnTo>
                      <a:pt x="217733" y="891"/>
                    </a:lnTo>
                    <a:lnTo>
                      <a:pt x="217767" y="891"/>
                    </a:lnTo>
                    <a:lnTo>
                      <a:pt x="217784" y="891"/>
                    </a:lnTo>
                    <a:lnTo>
                      <a:pt x="217817" y="891"/>
                    </a:lnTo>
                    <a:lnTo>
                      <a:pt x="217834" y="891"/>
                    </a:lnTo>
                    <a:lnTo>
                      <a:pt x="217851" y="891"/>
                    </a:lnTo>
                    <a:lnTo>
                      <a:pt x="217884" y="891"/>
                    </a:lnTo>
                    <a:lnTo>
                      <a:pt x="217901" y="891"/>
                    </a:lnTo>
                    <a:lnTo>
                      <a:pt x="217935" y="891"/>
                    </a:lnTo>
                    <a:lnTo>
                      <a:pt x="217952" y="891"/>
                    </a:lnTo>
                    <a:lnTo>
                      <a:pt x="217968" y="891"/>
                    </a:lnTo>
                    <a:lnTo>
                      <a:pt x="218002" y="891"/>
                    </a:lnTo>
                    <a:lnTo>
                      <a:pt x="218019" y="874"/>
                    </a:lnTo>
                    <a:lnTo>
                      <a:pt x="218052" y="874"/>
                    </a:lnTo>
                    <a:lnTo>
                      <a:pt x="218069" y="874"/>
                    </a:lnTo>
                    <a:lnTo>
                      <a:pt x="218086" y="874"/>
                    </a:lnTo>
                    <a:lnTo>
                      <a:pt x="218120" y="874"/>
                    </a:lnTo>
                    <a:lnTo>
                      <a:pt x="218136" y="874"/>
                    </a:lnTo>
                    <a:lnTo>
                      <a:pt x="218153" y="874"/>
                    </a:lnTo>
                    <a:lnTo>
                      <a:pt x="218187" y="874"/>
                    </a:lnTo>
                    <a:lnTo>
                      <a:pt x="218204" y="874"/>
                    </a:lnTo>
                    <a:lnTo>
                      <a:pt x="218237" y="874"/>
                    </a:lnTo>
                    <a:lnTo>
                      <a:pt x="218254" y="874"/>
                    </a:lnTo>
                    <a:lnTo>
                      <a:pt x="218271" y="874"/>
                    </a:lnTo>
                    <a:lnTo>
                      <a:pt x="218304" y="874"/>
                    </a:lnTo>
                    <a:lnTo>
                      <a:pt x="218321" y="857"/>
                    </a:lnTo>
                    <a:lnTo>
                      <a:pt x="218355" y="857"/>
                    </a:lnTo>
                    <a:lnTo>
                      <a:pt x="218372" y="857"/>
                    </a:lnTo>
                    <a:lnTo>
                      <a:pt x="218388" y="857"/>
                    </a:lnTo>
                    <a:lnTo>
                      <a:pt x="218422" y="857"/>
                    </a:lnTo>
                    <a:lnTo>
                      <a:pt x="218439" y="857"/>
                    </a:lnTo>
                    <a:lnTo>
                      <a:pt x="218472" y="857"/>
                    </a:lnTo>
                    <a:lnTo>
                      <a:pt x="218489" y="857"/>
                    </a:lnTo>
                    <a:lnTo>
                      <a:pt x="218506" y="857"/>
                    </a:lnTo>
                    <a:lnTo>
                      <a:pt x="218540" y="857"/>
                    </a:lnTo>
                    <a:lnTo>
                      <a:pt x="218557" y="857"/>
                    </a:lnTo>
                    <a:lnTo>
                      <a:pt x="218590" y="857"/>
                    </a:lnTo>
                    <a:lnTo>
                      <a:pt x="218607" y="857"/>
                    </a:lnTo>
                    <a:lnTo>
                      <a:pt x="218624" y="840"/>
                    </a:lnTo>
                    <a:lnTo>
                      <a:pt x="218657" y="840"/>
                    </a:lnTo>
                    <a:lnTo>
                      <a:pt x="218674" y="840"/>
                    </a:lnTo>
                    <a:lnTo>
                      <a:pt x="218708" y="840"/>
                    </a:lnTo>
                    <a:lnTo>
                      <a:pt x="218725" y="840"/>
                    </a:lnTo>
                    <a:lnTo>
                      <a:pt x="218741" y="840"/>
                    </a:lnTo>
                    <a:lnTo>
                      <a:pt x="218775" y="840"/>
                    </a:lnTo>
                    <a:lnTo>
                      <a:pt x="218792" y="840"/>
                    </a:lnTo>
                    <a:lnTo>
                      <a:pt x="218825" y="840"/>
                    </a:lnTo>
                    <a:lnTo>
                      <a:pt x="218842" y="840"/>
                    </a:lnTo>
                    <a:lnTo>
                      <a:pt x="218859" y="840"/>
                    </a:lnTo>
                    <a:lnTo>
                      <a:pt x="218893" y="840"/>
                    </a:lnTo>
                    <a:lnTo>
                      <a:pt x="218909" y="823"/>
                    </a:lnTo>
                    <a:lnTo>
                      <a:pt x="218943" y="823"/>
                    </a:lnTo>
                    <a:lnTo>
                      <a:pt x="218960" y="823"/>
                    </a:lnTo>
                    <a:lnTo>
                      <a:pt x="218977" y="823"/>
                    </a:lnTo>
                    <a:lnTo>
                      <a:pt x="219010" y="823"/>
                    </a:lnTo>
                    <a:lnTo>
                      <a:pt x="219027" y="823"/>
                    </a:lnTo>
                    <a:lnTo>
                      <a:pt x="219044" y="823"/>
                    </a:lnTo>
                    <a:lnTo>
                      <a:pt x="219077" y="823"/>
                    </a:lnTo>
                    <a:lnTo>
                      <a:pt x="219094" y="823"/>
                    </a:lnTo>
                    <a:lnTo>
                      <a:pt x="219128" y="823"/>
                    </a:lnTo>
                    <a:lnTo>
                      <a:pt x="219145" y="823"/>
                    </a:lnTo>
                    <a:lnTo>
                      <a:pt x="219161" y="823"/>
                    </a:lnTo>
                    <a:lnTo>
                      <a:pt x="219195" y="823"/>
                    </a:lnTo>
                    <a:lnTo>
                      <a:pt x="219212" y="807"/>
                    </a:lnTo>
                    <a:lnTo>
                      <a:pt x="219245" y="807"/>
                    </a:lnTo>
                    <a:lnTo>
                      <a:pt x="219262" y="807"/>
                    </a:lnTo>
                    <a:lnTo>
                      <a:pt x="219279" y="807"/>
                    </a:lnTo>
                    <a:lnTo>
                      <a:pt x="219313" y="807"/>
                    </a:lnTo>
                    <a:lnTo>
                      <a:pt x="219329" y="807"/>
                    </a:lnTo>
                    <a:lnTo>
                      <a:pt x="219363" y="807"/>
                    </a:lnTo>
                    <a:lnTo>
                      <a:pt x="219380" y="807"/>
                    </a:lnTo>
                    <a:lnTo>
                      <a:pt x="219397" y="807"/>
                    </a:lnTo>
                    <a:lnTo>
                      <a:pt x="219430" y="807"/>
                    </a:lnTo>
                    <a:lnTo>
                      <a:pt x="219447" y="807"/>
                    </a:lnTo>
                    <a:lnTo>
                      <a:pt x="219481" y="807"/>
                    </a:lnTo>
                    <a:lnTo>
                      <a:pt x="219497" y="807"/>
                    </a:lnTo>
                    <a:lnTo>
                      <a:pt x="219514" y="790"/>
                    </a:lnTo>
                    <a:lnTo>
                      <a:pt x="219548" y="790"/>
                    </a:lnTo>
                    <a:lnTo>
                      <a:pt x="219565" y="790"/>
                    </a:lnTo>
                    <a:lnTo>
                      <a:pt x="219598" y="790"/>
                    </a:lnTo>
                    <a:lnTo>
                      <a:pt x="219615" y="790"/>
                    </a:lnTo>
                    <a:lnTo>
                      <a:pt x="219632" y="790"/>
                    </a:lnTo>
                    <a:lnTo>
                      <a:pt x="219665" y="790"/>
                    </a:lnTo>
                    <a:lnTo>
                      <a:pt x="219682" y="790"/>
                    </a:lnTo>
                    <a:lnTo>
                      <a:pt x="219716" y="790"/>
                    </a:lnTo>
                    <a:lnTo>
                      <a:pt x="219733" y="790"/>
                    </a:lnTo>
                    <a:lnTo>
                      <a:pt x="219750" y="790"/>
                    </a:lnTo>
                    <a:lnTo>
                      <a:pt x="219783" y="790"/>
                    </a:lnTo>
                    <a:lnTo>
                      <a:pt x="219800" y="773"/>
                    </a:lnTo>
                    <a:lnTo>
                      <a:pt x="219834" y="773"/>
                    </a:lnTo>
                    <a:lnTo>
                      <a:pt x="219850" y="773"/>
                    </a:lnTo>
                    <a:lnTo>
                      <a:pt x="219867" y="773"/>
                    </a:lnTo>
                    <a:lnTo>
                      <a:pt x="219901" y="773"/>
                    </a:lnTo>
                    <a:lnTo>
                      <a:pt x="219918" y="773"/>
                    </a:lnTo>
                    <a:lnTo>
                      <a:pt x="219934" y="773"/>
                    </a:lnTo>
                    <a:lnTo>
                      <a:pt x="219968" y="773"/>
                    </a:lnTo>
                    <a:lnTo>
                      <a:pt x="219985" y="773"/>
                    </a:lnTo>
                    <a:lnTo>
                      <a:pt x="220018" y="773"/>
                    </a:lnTo>
                    <a:lnTo>
                      <a:pt x="220035" y="773"/>
                    </a:lnTo>
                    <a:lnTo>
                      <a:pt x="220052" y="773"/>
                    </a:lnTo>
                    <a:lnTo>
                      <a:pt x="220086" y="773"/>
                    </a:lnTo>
                    <a:lnTo>
                      <a:pt x="220102" y="756"/>
                    </a:lnTo>
                    <a:lnTo>
                      <a:pt x="220136" y="756"/>
                    </a:lnTo>
                    <a:lnTo>
                      <a:pt x="220153" y="756"/>
                    </a:lnTo>
                    <a:lnTo>
                      <a:pt x="220170" y="756"/>
                    </a:lnTo>
                    <a:lnTo>
                      <a:pt x="220203" y="756"/>
                    </a:lnTo>
                    <a:lnTo>
                      <a:pt x="220220" y="756"/>
                    </a:lnTo>
                    <a:lnTo>
                      <a:pt x="220254" y="756"/>
                    </a:lnTo>
                    <a:lnTo>
                      <a:pt x="220270" y="756"/>
                    </a:lnTo>
                    <a:lnTo>
                      <a:pt x="220287" y="756"/>
                    </a:lnTo>
                    <a:lnTo>
                      <a:pt x="220321" y="756"/>
                    </a:lnTo>
                    <a:lnTo>
                      <a:pt x="220338" y="756"/>
                    </a:lnTo>
                    <a:lnTo>
                      <a:pt x="220371" y="756"/>
                    </a:lnTo>
                    <a:lnTo>
                      <a:pt x="220388" y="756"/>
                    </a:lnTo>
                    <a:lnTo>
                      <a:pt x="220405" y="739"/>
                    </a:lnTo>
                    <a:lnTo>
                      <a:pt x="220438" y="739"/>
                    </a:lnTo>
                    <a:lnTo>
                      <a:pt x="220455" y="739"/>
                    </a:lnTo>
                    <a:lnTo>
                      <a:pt x="220489" y="739"/>
                    </a:lnTo>
                    <a:lnTo>
                      <a:pt x="220506" y="739"/>
                    </a:lnTo>
                    <a:lnTo>
                      <a:pt x="220522" y="739"/>
                    </a:lnTo>
                    <a:lnTo>
                      <a:pt x="220556" y="739"/>
                    </a:lnTo>
                    <a:lnTo>
                      <a:pt x="220573" y="739"/>
                    </a:lnTo>
                    <a:lnTo>
                      <a:pt x="220606" y="739"/>
                    </a:lnTo>
                    <a:lnTo>
                      <a:pt x="220623" y="739"/>
                    </a:lnTo>
                    <a:lnTo>
                      <a:pt x="220640" y="739"/>
                    </a:lnTo>
                    <a:lnTo>
                      <a:pt x="220674" y="739"/>
                    </a:lnTo>
                    <a:lnTo>
                      <a:pt x="220690" y="723"/>
                    </a:lnTo>
                    <a:lnTo>
                      <a:pt x="220724" y="723"/>
                    </a:lnTo>
                    <a:lnTo>
                      <a:pt x="220741" y="723"/>
                    </a:lnTo>
                    <a:lnTo>
                      <a:pt x="220758" y="723"/>
                    </a:lnTo>
                    <a:lnTo>
                      <a:pt x="220791" y="723"/>
                    </a:lnTo>
                    <a:lnTo>
                      <a:pt x="220808" y="723"/>
                    </a:lnTo>
                    <a:lnTo>
                      <a:pt x="220825" y="723"/>
                    </a:lnTo>
                    <a:lnTo>
                      <a:pt x="220859" y="723"/>
                    </a:lnTo>
                    <a:lnTo>
                      <a:pt x="220875" y="723"/>
                    </a:lnTo>
                    <a:lnTo>
                      <a:pt x="220909" y="723"/>
                    </a:lnTo>
                    <a:lnTo>
                      <a:pt x="220926" y="723"/>
                    </a:lnTo>
                    <a:lnTo>
                      <a:pt x="220943" y="723"/>
                    </a:lnTo>
                    <a:lnTo>
                      <a:pt x="220976" y="723"/>
                    </a:lnTo>
                    <a:lnTo>
                      <a:pt x="220993" y="706"/>
                    </a:lnTo>
                    <a:lnTo>
                      <a:pt x="221027" y="706"/>
                    </a:lnTo>
                    <a:lnTo>
                      <a:pt x="221043" y="706"/>
                    </a:lnTo>
                    <a:lnTo>
                      <a:pt x="221060" y="706"/>
                    </a:lnTo>
                    <a:lnTo>
                      <a:pt x="221094" y="706"/>
                    </a:lnTo>
                    <a:lnTo>
                      <a:pt x="221111" y="706"/>
                    </a:lnTo>
                    <a:lnTo>
                      <a:pt x="221144" y="706"/>
                    </a:lnTo>
                    <a:lnTo>
                      <a:pt x="221161" y="706"/>
                    </a:lnTo>
                    <a:lnTo>
                      <a:pt x="221178" y="706"/>
                    </a:lnTo>
                    <a:lnTo>
                      <a:pt x="221211" y="706"/>
                    </a:lnTo>
                    <a:lnTo>
                      <a:pt x="221228" y="706"/>
                    </a:lnTo>
                    <a:lnTo>
                      <a:pt x="221262" y="706"/>
                    </a:lnTo>
                    <a:lnTo>
                      <a:pt x="221279" y="706"/>
                    </a:lnTo>
                    <a:lnTo>
                      <a:pt x="221295" y="689"/>
                    </a:lnTo>
                    <a:lnTo>
                      <a:pt x="221329" y="689"/>
                    </a:lnTo>
                    <a:lnTo>
                      <a:pt x="221346" y="689"/>
                    </a:lnTo>
                    <a:lnTo>
                      <a:pt x="221379" y="689"/>
                    </a:lnTo>
                    <a:lnTo>
                      <a:pt x="221396" y="689"/>
                    </a:lnTo>
                    <a:lnTo>
                      <a:pt x="221413" y="689"/>
                    </a:lnTo>
                    <a:lnTo>
                      <a:pt x="221447" y="689"/>
                    </a:lnTo>
                    <a:lnTo>
                      <a:pt x="221463" y="689"/>
                    </a:lnTo>
                    <a:lnTo>
                      <a:pt x="221497" y="689"/>
                    </a:lnTo>
                    <a:lnTo>
                      <a:pt x="221514" y="689"/>
                    </a:lnTo>
                    <a:lnTo>
                      <a:pt x="221531" y="689"/>
                    </a:lnTo>
                    <a:lnTo>
                      <a:pt x="221564" y="689"/>
                    </a:lnTo>
                    <a:lnTo>
                      <a:pt x="221581" y="689"/>
                    </a:lnTo>
                    <a:lnTo>
                      <a:pt x="221615" y="672"/>
                    </a:lnTo>
                    <a:lnTo>
                      <a:pt x="221631" y="672"/>
                    </a:lnTo>
                    <a:lnTo>
                      <a:pt x="221648" y="672"/>
                    </a:lnTo>
                    <a:lnTo>
                      <a:pt x="221682" y="672"/>
                    </a:lnTo>
                    <a:lnTo>
                      <a:pt x="221699" y="672"/>
                    </a:lnTo>
                    <a:lnTo>
                      <a:pt x="221715" y="672"/>
                    </a:lnTo>
                    <a:lnTo>
                      <a:pt x="221749" y="672"/>
                    </a:lnTo>
                    <a:lnTo>
                      <a:pt x="221766" y="672"/>
                    </a:lnTo>
                    <a:lnTo>
                      <a:pt x="221799" y="672"/>
                    </a:lnTo>
                    <a:lnTo>
                      <a:pt x="221816" y="672"/>
                    </a:lnTo>
                    <a:lnTo>
                      <a:pt x="221850" y="672"/>
                    </a:lnTo>
                    <a:lnTo>
                      <a:pt x="221867" y="672"/>
                    </a:lnTo>
                    <a:lnTo>
                      <a:pt x="221883" y="672"/>
                    </a:lnTo>
                    <a:lnTo>
                      <a:pt x="221917" y="655"/>
                    </a:lnTo>
                    <a:lnTo>
                      <a:pt x="221934" y="655"/>
                    </a:lnTo>
                    <a:lnTo>
                      <a:pt x="221951" y="655"/>
                    </a:lnTo>
                    <a:lnTo>
                      <a:pt x="221984" y="655"/>
                    </a:lnTo>
                    <a:lnTo>
                      <a:pt x="222001" y="655"/>
                    </a:lnTo>
                    <a:lnTo>
                      <a:pt x="222035" y="655"/>
                    </a:lnTo>
                    <a:lnTo>
                      <a:pt x="222052" y="655"/>
                    </a:lnTo>
                    <a:lnTo>
                      <a:pt x="222068" y="655"/>
                    </a:lnTo>
                    <a:lnTo>
                      <a:pt x="222102" y="655"/>
                    </a:lnTo>
                    <a:lnTo>
                      <a:pt x="222119" y="655"/>
                    </a:lnTo>
                    <a:lnTo>
                      <a:pt x="222152" y="655"/>
                    </a:lnTo>
                    <a:lnTo>
                      <a:pt x="222169" y="655"/>
                    </a:lnTo>
                    <a:lnTo>
                      <a:pt x="222186" y="655"/>
                    </a:lnTo>
                    <a:lnTo>
                      <a:pt x="222220" y="639"/>
                    </a:lnTo>
                    <a:lnTo>
                      <a:pt x="222236" y="639"/>
                    </a:lnTo>
                    <a:lnTo>
                      <a:pt x="222270" y="639"/>
                    </a:lnTo>
                    <a:lnTo>
                      <a:pt x="222287" y="639"/>
                    </a:lnTo>
                    <a:lnTo>
                      <a:pt x="222304" y="639"/>
                    </a:lnTo>
                    <a:lnTo>
                      <a:pt x="222337" y="639"/>
                    </a:lnTo>
                    <a:lnTo>
                      <a:pt x="222354" y="639"/>
                    </a:lnTo>
                    <a:lnTo>
                      <a:pt x="222388" y="639"/>
                    </a:lnTo>
                    <a:lnTo>
                      <a:pt x="222404" y="639"/>
                    </a:lnTo>
                    <a:lnTo>
                      <a:pt x="222421" y="639"/>
                    </a:lnTo>
                    <a:lnTo>
                      <a:pt x="222455" y="639"/>
                    </a:lnTo>
                    <a:lnTo>
                      <a:pt x="222472" y="639"/>
                    </a:lnTo>
                    <a:lnTo>
                      <a:pt x="222505" y="639"/>
                    </a:lnTo>
                    <a:lnTo>
                      <a:pt x="222522" y="622"/>
                    </a:lnTo>
                    <a:lnTo>
                      <a:pt x="222539" y="622"/>
                    </a:lnTo>
                    <a:lnTo>
                      <a:pt x="222572" y="622"/>
                    </a:lnTo>
                    <a:lnTo>
                      <a:pt x="222589" y="622"/>
                    </a:lnTo>
                    <a:lnTo>
                      <a:pt x="222606" y="622"/>
                    </a:lnTo>
                    <a:lnTo>
                      <a:pt x="222640" y="622"/>
                    </a:lnTo>
                    <a:lnTo>
                      <a:pt x="222656" y="622"/>
                    </a:lnTo>
                    <a:lnTo>
                      <a:pt x="222690" y="622"/>
                    </a:lnTo>
                    <a:lnTo>
                      <a:pt x="222707" y="622"/>
                    </a:lnTo>
                    <a:lnTo>
                      <a:pt x="222740" y="622"/>
                    </a:lnTo>
                    <a:lnTo>
                      <a:pt x="222757" y="622"/>
                    </a:lnTo>
                    <a:lnTo>
                      <a:pt x="222774" y="622"/>
                    </a:lnTo>
                    <a:lnTo>
                      <a:pt x="222808" y="622"/>
                    </a:lnTo>
                    <a:lnTo>
                      <a:pt x="222824" y="605"/>
                    </a:lnTo>
                    <a:lnTo>
                      <a:pt x="222858" y="605"/>
                    </a:lnTo>
                    <a:lnTo>
                      <a:pt x="222875" y="605"/>
                    </a:lnTo>
                    <a:lnTo>
                      <a:pt x="222892" y="605"/>
                    </a:lnTo>
                    <a:lnTo>
                      <a:pt x="222925" y="605"/>
                    </a:lnTo>
                    <a:lnTo>
                      <a:pt x="222942" y="605"/>
                    </a:lnTo>
                    <a:lnTo>
                      <a:pt x="222959" y="605"/>
                    </a:lnTo>
                    <a:lnTo>
                      <a:pt x="222992" y="605"/>
                    </a:lnTo>
                    <a:lnTo>
                      <a:pt x="223009" y="605"/>
                    </a:lnTo>
                    <a:lnTo>
                      <a:pt x="223043" y="605"/>
                    </a:lnTo>
                    <a:lnTo>
                      <a:pt x="223060" y="605"/>
                    </a:lnTo>
                    <a:lnTo>
                      <a:pt x="223076" y="605"/>
                    </a:lnTo>
                    <a:lnTo>
                      <a:pt x="223110" y="605"/>
                    </a:lnTo>
                    <a:lnTo>
                      <a:pt x="223127" y="588"/>
                    </a:lnTo>
                    <a:lnTo>
                      <a:pt x="223161" y="588"/>
                    </a:lnTo>
                    <a:lnTo>
                      <a:pt x="223177" y="588"/>
                    </a:lnTo>
                    <a:lnTo>
                      <a:pt x="223194" y="588"/>
                    </a:lnTo>
                    <a:lnTo>
                      <a:pt x="223228" y="588"/>
                    </a:lnTo>
                    <a:lnTo>
                      <a:pt x="223245" y="588"/>
                    </a:lnTo>
                    <a:lnTo>
                      <a:pt x="223278" y="588"/>
                    </a:lnTo>
                    <a:lnTo>
                      <a:pt x="223295" y="588"/>
                    </a:lnTo>
                    <a:lnTo>
                      <a:pt x="223312" y="588"/>
                    </a:lnTo>
                    <a:lnTo>
                      <a:pt x="223345" y="588"/>
                    </a:lnTo>
                    <a:lnTo>
                      <a:pt x="223362" y="588"/>
                    </a:lnTo>
                    <a:lnTo>
                      <a:pt x="223396" y="588"/>
                    </a:lnTo>
                    <a:lnTo>
                      <a:pt x="223413" y="588"/>
                    </a:lnTo>
                    <a:lnTo>
                      <a:pt x="223429" y="571"/>
                    </a:lnTo>
                    <a:lnTo>
                      <a:pt x="223463" y="571"/>
                    </a:lnTo>
                    <a:lnTo>
                      <a:pt x="223480" y="571"/>
                    </a:lnTo>
                    <a:lnTo>
                      <a:pt x="223513" y="571"/>
                    </a:lnTo>
                    <a:lnTo>
                      <a:pt x="223530" y="571"/>
                    </a:lnTo>
                    <a:lnTo>
                      <a:pt x="223547" y="571"/>
                    </a:lnTo>
                    <a:lnTo>
                      <a:pt x="223581" y="571"/>
                    </a:lnTo>
                    <a:lnTo>
                      <a:pt x="223597" y="571"/>
                    </a:lnTo>
                    <a:lnTo>
                      <a:pt x="223631" y="571"/>
                    </a:lnTo>
                    <a:lnTo>
                      <a:pt x="223648" y="571"/>
                    </a:lnTo>
                    <a:lnTo>
                      <a:pt x="223665" y="571"/>
                    </a:lnTo>
                    <a:lnTo>
                      <a:pt x="223698" y="571"/>
                    </a:lnTo>
                    <a:lnTo>
                      <a:pt x="223715" y="571"/>
                    </a:lnTo>
                    <a:lnTo>
                      <a:pt x="223749" y="555"/>
                    </a:lnTo>
                    <a:lnTo>
                      <a:pt x="223765" y="555"/>
                    </a:lnTo>
                    <a:lnTo>
                      <a:pt x="223782" y="555"/>
                    </a:lnTo>
                    <a:lnTo>
                      <a:pt x="223816" y="555"/>
                    </a:lnTo>
                    <a:lnTo>
                      <a:pt x="223833" y="555"/>
                    </a:lnTo>
                    <a:lnTo>
                      <a:pt x="223866" y="555"/>
                    </a:lnTo>
                    <a:lnTo>
                      <a:pt x="223883" y="555"/>
                    </a:lnTo>
                    <a:lnTo>
                      <a:pt x="223900" y="555"/>
                    </a:lnTo>
                    <a:lnTo>
                      <a:pt x="223933" y="555"/>
                    </a:lnTo>
                    <a:lnTo>
                      <a:pt x="223950" y="555"/>
                    </a:lnTo>
                    <a:lnTo>
                      <a:pt x="223967" y="555"/>
                    </a:lnTo>
                    <a:lnTo>
                      <a:pt x="224001" y="555"/>
                    </a:lnTo>
                    <a:lnTo>
                      <a:pt x="224017" y="555"/>
                    </a:lnTo>
                    <a:lnTo>
                      <a:pt x="224051" y="538"/>
                    </a:lnTo>
                    <a:lnTo>
                      <a:pt x="224068" y="538"/>
                    </a:lnTo>
                    <a:lnTo>
                      <a:pt x="224085" y="538"/>
                    </a:lnTo>
                    <a:lnTo>
                      <a:pt x="224118" y="538"/>
                    </a:lnTo>
                    <a:lnTo>
                      <a:pt x="224135" y="538"/>
                    </a:lnTo>
                    <a:lnTo>
                      <a:pt x="224169" y="538"/>
                    </a:lnTo>
                    <a:lnTo>
                      <a:pt x="224185" y="538"/>
                    </a:lnTo>
                    <a:lnTo>
                      <a:pt x="224202" y="538"/>
                    </a:lnTo>
                    <a:lnTo>
                      <a:pt x="224236" y="538"/>
                    </a:lnTo>
                    <a:lnTo>
                      <a:pt x="224253" y="538"/>
                    </a:lnTo>
                    <a:lnTo>
                      <a:pt x="224286" y="538"/>
                    </a:lnTo>
                    <a:lnTo>
                      <a:pt x="224303" y="538"/>
                    </a:lnTo>
                    <a:lnTo>
                      <a:pt x="224320" y="538"/>
                    </a:lnTo>
                    <a:lnTo>
                      <a:pt x="224354" y="521"/>
                    </a:lnTo>
                    <a:lnTo>
                      <a:pt x="224370" y="521"/>
                    </a:lnTo>
                    <a:lnTo>
                      <a:pt x="224404" y="521"/>
                    </a:lnTo>
                    <a:lnTo>
                      <a:pt x="224421" y="521"/>
                    </a:lnTo>
                    <a:lnTo>
                      <a:pt x="224438" y="521"/>
                    </a:lnTo>
                    <a:lnTo>
                      <a:pt x="224471" y="521"/>
                    </a:lnTo>
                    <a:lnTo>
                      <a:pt x="224488" y="521"/>
                    </a:lnTo>
                    <a:lnTo>
                      <a:pt x="224522" y="521"/>
                    </a:lnTo>
                    <a:lnTo>
                      <a:pt x="224538" y="521"/>
                    </a:lnTo>
                    <a:lnTo>
                      <a:pt x="224555" y="521"/>
                    </a:lnTo>
                    <a:lnTo>
                      <a:pt x="224589" y="521"/>
                    </a:lnTo>
                    <a:lnTo>
                      <a:pt x="224606" y="521"/>
                    </a:lnTo>
                    <a:lnTo>
                      <a:pt x="224639" y="521"/>
                    </a:lnTo>
                    <a:lnTo>
                      <a:pt x="224656" y="504"/>
                    </a:lnTo>
                    <a:lnTo>
                      <a:pt x="224673" y="504"/>
                    </a:lnTo>
                    <a:lnTo>
                      <a:pt x="224706" y="504"/>
                    </a:lnTo>
                    <a:lnTo>
                      <a:pt x="224723" y="504"/>
                    </a:lnTo>
                    <a:lnTo>
                      <a:pt x="224740" y="504"/>
                    </a:lnTo>
                    <a:lnTo>
                      <a:pt x="224774" y="504"/>
                    </a:lnTo>
                    <a:lnTo>
                      <a:pt x="224790" y="504"/>
                    </a:lnTo>
                    <a:lnTo>
                      <a:pt x="224824" y="504"/>
                    </a:lnTo>
                    <a:lnTo>
                      <a:pt x="224841" y="504"/>
                    </a:lnTo>
                    <a:lnTo>
                      <a:pt x="224858" y="504"/>
                    </a:lnTo>
                    <a:lnTo>
                      <a:pt x="224891" y="504"/>
                    </a:lnTo>
                    <a:lnTo>
                      <a:pt x="224908" y="504"/>
                    </a:lnTo>
                    <a:lnTo>
                      <a:pt x="224942" y="504"/>
                    </a:lnTo>
                    <a:lnTo>
                      <a:pt x="224958" y="504"/>
                    </a:lnTo>
                    <a:lnTo>
                      <a:pt x="224975" y="487"/>
                    </a:lnTo>
                    <a:lnTo>
                      <a:pt x="225009" y="487"/>
                    </a:lnTo>
                    <a:lnTo>
                      <a:pt x="225026" y="487"/>
                    </a:lnTo>
                    <a:lnTo>
                      <a:pt x="225059" y="487"/>
                    </a:lnTo>
                    <a:lnTo>
                      <a:pt x="225076" y="487"/>
                    </a:lnTo>
                    <a:lnTo>
                      <a:pt x="225093" y="487"/>
                    </a:lnTo>
                    <a:lnTo>
                      <a:pt x="225126" y="487"/>
                    </a:lnTo>
                    <a:lnTo>
                      <a:pt x="225143" y="487"/>
                    </a:lnTo>
                    <a:lnTo>
                      <a:pt x="225177" y="487"/>
                    </a:lnTo>
                    <a:lnTo>
                      <a:pt x="225194" y="487"/>
                    </a:lnTo>
                    <a:lnTo>
                      <a:pt x="225210" y="487"/>
                    </a:lnTo>
                    <a:lnTo>
                      <a:pt x="225244" y="487"/>
                    </a:lnTo>
                    <a:lnTo>
                      <a:pt x="225261" y="487"/>
                    </a:lnTo>
                    <a:lnTo>
                      <a:pt x="225294" y="471"/>
                    </a:lnTo>
                    <a:lnTo>
                      <a:pt x="225311" y="471"/>
                    </a:lnTo>
                    <a:lnTo>
                      <a:pt x="225328" y="471"/>
                    </a:lnTo>
                    <a:lnTo>
                      <a:pt x="225362" y="471"/>
                    </a:lnTo>
                    <a:lnTo>
                      <a:pt x="225379" y="471"/>
                    </a:lnTo>
                    <a:lnTo>
                      <a:pt x="225395" y="471"/>
                    </a:lnTo>
                    <a:lnTo>
                      <a:pt x="225429" y="471"/>
                    </a:lnTo>
                    <a:lnTo>
                      <a:pt x="225446" y="471"/>
                    </a:lnTo>
                    <a:lnTo>
                      <a:pt x="225479" y="471"/>
                    </a:lnTo>
                    <a:lnTo>
                      <a:pt x="225496" y="471"/>
                    </a:lnTo>
                    <a:lnTo>
                      <a:pt x="225530" y="471"/>
                    </a:lnTo>
                    <a:lnTo>
                      <a:pt x="225547" y="471"/>
                    </a:lnTo>
                    <a:lnTo>
                      <a:pt x="225563" y="471"/>
                    </a:lnTo>
                    <a:lnTo>
                      <a:pt x="225597" y="454"/>
                    </a:lnTo>
                    <a:lnTo>
                      <a:pt x="225614" y="454"/>
                    </a:lnTo>
                    <a:lnTo>
                      <a:pt x="225647" y="454"/>
                    </a:lnTo>
                    <a:lnTo>
                      <a:pt x="225664" y="454"/>
                    </a:lnTo>
                    <a:lnTo>
                      <a:pt x="225681" y="454"/>
                    </a:lnTo>
                    <a:lnTo>
                      <a:pt x="225715" y="454"/>
                    </a:lnTo>
                    <a:lnTo>
                      <a:pt x="225731" y="454"/>
                    </a:lnTo>
                    <a:lnTo>
                      <a:pt x="225765" y="454"/>
                    </a:lnTo>
                    <a:lnTo>
                      <a:pt x="225782" y="454"/>
                    </a:lnTo>
                    <a:lnTo>
                      <a:pt x="225799" y="454"/>
                    </a:lnTo>
                    <a:lnTo>
                      <a:pt x="225832" y="454"/>
                    </a:lnTo>
                    <a:lnTo>
                      <a:pt x="225849" y="454"/>
                    </a:lnTo>
                    <a:lnTo>
                      <a:pt x="225866" y="454"/>
                    </a:lnTo>
                    <a:lnTo>
                      <a:pt x="225899" y="437"/>
                    </a:lnTo>
                    <a:lnTo>
                      <a:pt x="225916" y="437"/>
                    </a:lnTo>
                    <a:lnTo>
                      <a:pt x="225950" y="437"/>
                    </a:lnTo>
                    <a:lnTo>
                      <a:pt x="225967" y="437"/>
                    </a:lnTo>
                    <a:lnTo>
                      <a:pt x="225983" y="437"/>
                    </a:lnTo>
                    <a:lnTo>
                      <a:pt x="226017" y="437"/>
                    </a:lnTo>
                    <a:lnTo>
                      <a:pt x="226034" y="437"/>
                    </a:lnTo>
                    <a:lnTo>
                      <a:pt x="226067" y="437"/>
                    </a:lnTo>
                    <a:lnTo>
                      <a:pt x="226084" y="437"/>
                    </a:lnTo>
                    <a:lnTo>
                      <a:pt x="226101" y="437"/>
                    </a:lnTo>
                    <a:lnTo>
                      <a:pt x="226135" y="437"/>
                    </a:lnTo>
                    <a:lnTo>
                      <a:pt x="226151" y="437"/>
                    </a:lnTo>
                    <a:lnTo>
                      <a:pt x="226185" y="437"/>
                    </a:lnTo>
                    <a:lnTo>
                      <a:pt x="226202" y="437"/>
                    </a:lnTo>
                    <a:lnTo>
                      <a:pt x="226219" y="420"/>
                    </a:lnTo>
                    <a:lnTo>
                      <a:pt x="226252" y="420"/>
                    </a:lnTo>
                    <a:lnTo>
                      <a:pt x="226269" y="420"/>
                    </a:lnTo>
                    <a:lnTo>
                      <a:pt x="226286" y="420"/>
                    </a:lnTo>
                    <a:lnTo>
                      <a:pt x="226319" y="420"/>
                    </a:lnTo>
                    <a:lnTo>
                      <a:pt x="226336" y="420"/>
                    </a:lnTo>
                    <a:lnTo>
                      <a:pt x="226370" y="420"/>
                    </a:lnTo>
                    <a:lnTo>
                      <a:pt x="226387" y="420"/>
                    </a:lnTo>
                    <a:lnTo>
                      <a:pt x="226420" y="420"/>
                    </a:lnTo>
                    <a:lnTo>
                      <a:pt x="226437" y="420"/>
                    </a:lnTo>
                    <a:lnTo>
                      <a:pt x="226454" y="420"/>
                    </a:lnTo>
                    <a:lnTo>
                      <a:pt x="226488" y="420"/>
                    </a:lnTo>
                    <a:lnTo>
                      <a:pt x="226504" y="420"/>
                    </a:lnTo>
                    <a:lnTo>
                      <a:pt x="226538" y="403"/>
                    </a:lnTo>
                    <a:lnTo>
                      <a:pt x="226555" y="403"/>
                    </a:lnTo>
                    <a:lnTo>
                      <a:pt x="226572" y="403"/>
                    </a:lnTo>
                    <a:lnTo>
                      <a:pt x="226605" y="403"/>
                    </a:lnTo>
                    <a:lnTo>
                      <a:pt x="226622" y="403"/>
                    </a:lnTo>
                    <a:lnTo>
                      <a:pt x="226656" y="403"/>
                    </a:lnTo>
                    <a:lnTo>
                      <a:pt x="226672" y="403"/>
                    </a:lnTo>
                    <a:lnTo>
                      <a:pt x="226689" y="403"/>
                    </a:lnTo>
                    <a:lnTo>
                      <a:pt x="226723" y="403"/>
                    </a:lnTo>
                    <a:lnTo>
                      <a:pt x="226740" y="403"/>
                    </a:lnTo>
                    <a:lnTo>
                      <a:pt x="226756" y="403"/>
                    </a:lnTo>
                    <a:lnTo>
                      <a:pt x="226790" y="403"/>
                    </a:lnTo>
                    <a:lnTo>
                      <a:pt x="226807" y="403"/>
                    </a:lnTo>
                    <a:lnTo>
                      <a:pt x="226840" y="403"/>
                    </a:lnTo>
                    <a:lnTo>
                      <a:pt x="226857" y="387"/>
                    </a:lnTo>
                    <a:lnTo>
                      <a:pt x="226874" y="387"/>
                    </a:lnTo>
                    <a:lnTo>
                      <a:pt x="226908" y="387"/>
                    </a:lnTo>
                    <a:lnTo>
                      <a:pt x="226924" y="387"/>
                    </a:lnTo>
                    <a:lnTo>
                      <a:pt x="226958" y="387"/>
                    </a:lnTo>
                    <a:lnTo>
                      <a:pt x="226975" y="387"/>
                    </a:lnTo>
                    <a:lnTo>
                      <a:pt x="226992" y="387"/>
                    </a:lnTo>
                    <a:lnTo>
                      <a:pt x="227025" y="387"/>
                    </a:lnTo>
                    <a:lnTo>
                      <a:pt x="227042" y="387"/>
                    </a:lnTo>
                    <a:lnTo>
                      <a:pt x="227076" y="387"/>
                    </a:lnTo>
                    <a:lnTo>
                      <a:pt x="227092" y="387"/>
                    </a:lnTo>
                    <a:lnTo>
                      <a:pt x="227109" y="387"/>
                    </a:lnTo>
                    <a:lnTo>
                      <a:pt x="227143" y="387"/>
                    </a:lnTo>
                    <a:lnTo>
                      <a:pt x="227160" y="370"/>
                    </a:lnTo>
                    <a:lnTo>
                      <a:pt x="227176" y="370"/>
                    </a:lnTo>
                    <a:lnTo>
                      <a:pt x="227210" y="370"/>
                    </a:lnTo>
                    <a:lnTo>
                      <a:pt x="227227" y="370"/>
                    </a:lnTo>
                    <a:lnTo>
                      <a:pt x="227260" y="370"/>
                    </a:lnTo>
                    <a:lnTo>
                      <a:pt x="227277" y="370"/>
                    </a:lnTo>
                    <a:lnTo>
                      <a:pt x="227311" y="370"/>
                    </a:lnTo>
                    <a:lnTo>
                      <a:pt x="227328" y="370"/>
                    </a:lnTo>
                    <a:lnTo>
                      <a:pt x="227344" y="370"/>
                    </a:lnTo>
                    <a:lnTo>
                      <a:pt x="227378" y="370"/>
                    </a:lnTo>
                    <a:lnTo>
                      <a:pt x="227395" y="370"/>
                    </a:lnTo>
                    <a:lnTo>
                      <a:pt x="227428" y="370"/>
                    </a:lnTo>
                    <a:lnTo>
                      <a:pt x="227445" y="370"/>
                    </a:lnTo>
                    <a:lnTo>
                      <a:pt x="227462" y="370"/>
                    </a:lnTo>
                    <a:lnTo>
                      <a:pt x="227496" y="353"/>
                    </a:lnTo>
                    <a:lnTo>
                      <a:pt x="227512" y="353"/>
                    </a:lnTo>
                    <a:lnTo>
                      <a:pt x="227546" y="353"/>
                    </a:lnTo>
                    <a:lnTo>
                      <a:pt x="227563" y="353"/>
                    </a:lnTo>
                    <a:lnTo>
                      <a:pt x="227580" y="353"/>
                    </a:lnTo>
                    <a:lnTo>
                      <a:pt x="227613" y="353"/>
                    </a:lnTo>
                    <a:lnTo>
                      <a:pt x="227630" y="353"/>
                    </a:lnTo>
                    <a:lnTo>
                      <a:pt x="227647" y="353"/>
                    </a:lnTo>
                    <a:lnTo>
                      <a:pt x="227681" y="353"/>
                    </a:lnTo>
                    <a:lnTo>
                      <a:pt x="227697" y="353"/>
                    </a:lnTo>
                    <a:lnTo>
                      <a:pt x="227731" y="353"/>
                    </a:lnTo>
                    <a:lnTo>
                      <a:pt x="227748" y="353"/>
                    </a:lnTo>
                    <a:lnTo>
                      <a:pt x="227765" y="353"/>
                    </a:lnTo>
                    <a:lnTo>
                      <a:pt x="227798" y="336"/>
                    </a:lnTo>
                    <a:lnTo>
                      <a:pt x="227815" y="336"/>
                    </a:lnTo>
                    <a:lnTo>
                      <a:pt x="227849" y="336"/>
                    </a:lnTo>
                    <a:lnTo>
                      <a:pt x="227865" y="336"/>
                    </a:lnTo>
                    <a:lnTo>
                      <a:pt x="227882" y="336"/>
                    </a:lnTo>
                    <a:lnTo>
                      <a:pt x="227916" y="336"/>
                    </a:lnTo>
                    <a:lnTo>
                      <a:pt x="227933" y="336"/>
                    </a:lnTo>
                    <a:lnTo>
                      <a:pt x="227966" y="336"/>
                    </a:lnTo>
                    <a:lnTo>
                      <a:pt x="227983" y="336"/>
                    </a:lnTo>
                    <a:lnTo>
                      <a:pt x="228000" y="336"/>
                    </a:lnTo>
                    <a:lnTo>
                      <a:pt x="228033" y="336"/>
                    </a:lnTo>
                    <a:lnTo>
                      <a:pt x="228050" y="336"/>
                    </a:lnTo>
                    <a:lnTo>
                      <a:pt x="228084" y="336"/>
                    </a:lnTo>
                    <a:lnTo>
                      <a:pt x="228101" y="336"/>
                    </a:lnTo>
                    <a:lnTo>
                      <a:pt x="228117" y="319"/>
                    </a:lnTo>
                    <a:lnTo>
                      <a:pt x="228151" y="319"/>
                    </a:lnTo>
                    <a:lnTo>
                      <a:pt x="228168" y="319"/>
                    </a:lnTo>
                    <a:lnTo>
                      <a:pt x="228201" y="319"/>
                    </a:lnTo>
                    <a:lnTo>
                      <a:pt x="228218" y="319"/>
                    </a:lnTo>
                    <a:lnTo>
                      <a:pt x="228235" y="319"/>
                    </a:lnTo>
                    <a:lnTo>
                      <a:pt x="228269" y="319"/>
                    </a:lnTo>
                    <a:lnTo>
                      <a:pt x="228285" y="319"/>
                    </a:lnTo>
                    <a:lnTo>
                      <a:pt x="228319" y="319"/>
                    </a:lnTo>
                    <a:lnTo>
                      <a:pt x="228336" y="319"/>
                    </a:lnTo>
                    <a:lnTo>
                      <a:pt x="228353" y="319"/>
                    </a:lnTo>
                    <a:lnTo>
                      <a:pt x="228386" y="319"/>
                    </a:lnTo>
                    <a:lnTo>
                      <a:pt x="228403" y="319"/>
                    </a:lnTo>
                    <a:lnTo>
                      <a:pt x="228437" y="303"/>
                    </a:lnTo>
                    <a:lnTo>
                      <a:pt x="228453" y="303"/>
                    </a:lnTo>
                    <a:lnTo>
                      <a:pt x="228470" y="303"/>
                    </a:lnTo>
                    <a:lnTo>
                      <a:pt x="228504" y="303"/>
                    </a:lnTo>
                    <a:lnTo>
                      <a:pt x="228521" y="303"/>
                    </a:lnTo>
                    <a:lnTo>
                      <a:pt x="228554" y="303"/>
                    </a:lnTo>
                    <a:lnTo>
                      <a:pt x="228571" y="303"/>
                    </a:lnTo>
                    <a:lnTo>
                      <a:pt x="228588" y="303"/>
                    </a:lnTo>
                    <a:lnTo>
                      <a:pt x="228621" y="303"/>
                    </a:lnTo>
                    <a:lnTo>
                      <a:pt x="228638" y="303"/>
                    </a:lnTo>
                    <a:lnTo>
                      <a:pt x="228655" y="303"/>
                    </a:lnTo>
                    <a:lnTo>
                      <a:pt x="228689" y="303"/>
                    </a:lnTo>
                    <a:lnTo>
                      <a:pt x="228705" y="303"/>
                    </a:lnTo>
                    <a:lnTo>
                      <a:pt x="228739" y="303"/>
                    </a:lnTo>
                    <a:lnTo>
                      <a:pt x="228756" y="286"/>
                    </a:lnTo>
                    <a:lnTo>
                      <a:pt x="228773" y="286"/>
                    </a:lnTo>
                    <a:lnTo>
                      <a:pt x="228806" y="286"/>
                    </a:lnTo>
                    <a:lnTo>
                      <a:pt x="228823" y="286"/>
                    </a:lnTo>
                    <a:lnTo>
                      <a:pt x="228857" y="286"/>
                    </a:lnTo>
                    <a:lnTo>
                      <a:pt x="228874" y="286"/>
                    </a:lnTo>
                    <a:lnTo>
                      <a:pt x="228890" y="286"/>
                    </a:lnTo>
                    <a:lnTo>
                      <a:pt x="228924" y="286"/>
                    </a:lnTo>
                    <a:lnTo>
                      <a:pt x="228941" y="286"/>
                    </a:lnTo>
                    <a:lnTo>
                      <a:pt x="228974" y="286"/>
                    </a:lnTo>
                    <a:lnTo>
                      <a:pt x="228991" y="286"/>
                    </a:lnTo>
                    <a:lnTo>
                      <a:pt x="229008" y="286"/>
                    </a:lnTo>
                    <a:lnTo>
                      <a:pt x="229042" y="286"/>
                    </a:lnTo>
                    <a:lnTo>
                      <a:pt x="229058" y="286"/>
                    </a:lnTo>
                    <a:lnTo>
                      <a:pt x="229092" y="269"/>
                    </a:lnTo>
                    <a:lnTo>
                      <a:pt x="229109" y="269"/>
                    </a:lnTo>
                    <a:lnTo>
                      <a:pt x="229126" y="269"/>
                    </a:lnTo>
                    <a:lnTo>
                      <a:pt x="229159" y="269"/>
                    </a:lnTo>
                    <a:lnTo>
                      <a:pt x="229176" y="269"/>
                    </a:lnTo>
                    <a:lnTo>
                      <a:pt x="229210" y="269"/>
                    </a:lnTo>
                    <a:lnTo>
                      <a:pt x="229226" y="269"/>
                    </a:lnTo>
                    <a:lnTo>
                      <a:pt x="229243" y="269"/>
                    </a:lnTo>
                    <a:lnTo>
                      <a:pt x="229277" y="269"/>
                    </a:lnTo>
                    <a:lnTo>
                      <a:pt x="229294" y="269"/>
                    </a:lnTo>
                    <a:lnTo>
                      <a:pt x="229327" y="269"/>
                    </a:lnTo>
                    <a:lnTo>
                      <a:pt x="229344" y="269"/>
                    </a:lnTo>
                    <a:lnTo>
                      <a:pt x="229361" y="269"/>
                    </a:lnTo>
                    <a:lnTo>
                      <a:pt x="229394" y="252"/>
                    </a:lnTo>
                    <a:lnTo>
                      <a:pt x="229411" y="252"/>
                    </a:lnTo>
                    <a:lnTo>
                      <a:pt x="229445" y="252"/>
                    </a:lnTo>
                    <a:lnTo>
                      <a:pt x="229462" y="252"/>
                    </a:lnTo>
                    <a:lnTo>
                      <a:pt x="229478" y="252"/>
                    </a:lnTo>
                    <a:lnTo>
                      <a:pt x="229512" y="252"/>
                    </a:lnTo>
                    <a:lnTo>
                      <a:pt x="229529" y="252"/>
                    </a:lnTo>
                    <a:lnTo>
                      <a:pt x="229562" y="252"/>
                    </a:lnTo>
                    <a:lnTo>
                      <a:pt x="229579" y="252"/>
                    </a:lnTo>
                    <a:lnTo>
                      <a:pt x="229596" y="252"/>
                    </a:lnTo>
                    <a:lnTo>
                      <a:pt x="229630" y="252"/>
                    </a:lnTo>
                    <a:lnTo>
                      <a:pt x="229646" y="252"/>
                    </a:lnTo>
                    <a:lnTo>
                      <a:pt x="229663" y="252"/>
                    </a:lnTo>
                    <a:lnTo>
                      <a:pt x="229697" y="252"/>
                    </a:lnTo>
                    <a:lnTo>
                      <a:pt x="229714" y="235"/>
                    </a:lnTo>
                    <a:lnTo>
                      <a:pt x="229747" y="235"/>
                    </a:lnTo>
                    <a:lnTo>
                      <a:pt x="229764" y="235"/>
                    </a:lnTo>
                    <a:lnTo>
                      <a:pt x="229781" y="235"/>
                    </a:lnTo>
                    <a:lnTo>
                      <a:pt x="229814" y="235"/>
                    </a:lnTo>
                    <a:lnTo>
                      <a:pt x="229831" y="235"/>
                    </a:lnTo>
                    <a:lnTo>
                      <a:pt x="229865" y="235"/>
                    </a:lnTo>
                    <a:lnTo>
                      <a:pt x="229882" y="235"/>
                    </a:lnTo>
                    <a:lnTo>
                      <a:pt x="229899" y="235"/>
                    </a:lnTo>
                    <a:lnTo>
                      <a:pt x="229932" y="235"/>
                    </a:lnTo>
                    <a:lnTo>
                      <a:pt x="229949" y="235"/>
                    </a:lnTo>
                    <a:lnTo>
                      <a:pt x="229983" y="235"/>
                    </a:lnTo>
                    <a:lnTo>
                      <a:pt x="229999" y="235"/>
                    </a:lnTo>
                    <a:lnTo>
                      <a:pt x="230016" y="235"/>
                    </a:lnTo>
                    <a:lnTo>
                      <a:pt x="230050" y="219"/>
                    </a:lnTo>
                    <a:lnTo>
                      <a:pt x="230067" y="219"/>
                    </a:lnTo>
                    <a:lnTo>
                      <a:pt x="230100" y="219"/>
                    </a:lnTo>
                    <a:lnTo>
                      <a:pt x="230117" y="219"/>
                    </a:lnTo>
                    <a:lnTo>
                      <a:pt x="230134" y="219"/>
                    </a:lnTo>
                    <a:lnTo>
                      <a:pt x="230167" y="219"/>
                    </a:lnTo>
                    <a:lnTo>
                      <a:pt x="230184" y="219"/>
                    </a:lnTo>
                    <a:lnTo>
                      <a:pt x="230218" y="219"/>
                    </a:lnTo>
                    <a:lnTo>
                      <a:pt x="230235" y="219"/>
                    </a:lnTo>
                    <a:lnTo>
                      <a:pt x="230251" y="219"/>
                    </a:lnTo>
                    <a:lnTo>
                      <a:pt x="230285" y="219"/>
                    </a:lnTo>
                    <a:lnTo>
                      <a:pt x="230302" y="219"/>
                    </a:lnTo>
                    <a:lnTo>
                      <a:pt x="230335" y="219"/>
                    </a:lnTo>
                    <a:lnTo>
                      <a:pt x="230352" y="219"/>
                    </a:lnTo>
                    <a:lnTo>
                      <a:pt x="230369" y="202"/>
                    </a:lnTo>
                    <a:lnTo>
                      <a:pt x="230403" y="202"/>
                    </a:lnTo>
                    <a:lnTo>
                      <a:pt x="230419" y="202"/>
                    </a:lnTo>
                    <a:lnTo>
                      <a:pt x="230436" y="202"/>
                    </a:lnTo>
                    <a:lnTo>
                      <a:pt x="230470" y="202"/>
                    </a:lnTo>
                    <a:lnTo>
                      <a:pt x="230487" y="202"/>
                    </a:lnTo>
                    <a:lnTo>
                      <a:pt x="230520" y="202"/>
                    </a:lnTo>
                    <a:lnTo>
                      <a:pt x="230537" y="202"/>
                    </a:lnTo>
                    <a:lnTo>
                      <a:pt x="230571" y="202"/>
                    </a:lnTo>
                    <a:lnTo>
                      <a:pt x="230587" y="202"/>
                    </a:lnTo>
                    <a:lnTo>
                      <a:pt x="230604" y="202"/>
                    </a:lnTo>
                    <a:lnTo>
                      <a:pt x="230638" y="202"/>
                    </a:lnTo>
                    <a:lnTo>
                      <a:pt x="230655" y="202"/>
                    </a:lnTo>
                    <a:lnTo>
                      <a:pt x="230671" y="185"/>
                    </a:lnTo>
                    <a:lnTo>
                      <a:pt x="230705" y="185"/>
                    </a:lnTo>
                    <a:lnTo>
                      <a:pt x="230722" y="185"/>
                    </a:lnTo>
                    <a:lnTo>
                      <a:pt x="230755" y="185"/>
                    </a:lnTo>
                    <a:lnTo>
                      <a:pt x="230772" y="185"/>
                    </a:lnTo>
                    <a:lnTo>
                      <a:pt x="230789" y="185"/>
                    </a:lnTo>
                    <a:lnTo>
                      <a:pt x="230823" y="185"/>
                    </a:lnTo>
                    <a:lnTo>
                      <a:pt x="230839" y="185"/>
                    </a:lnTo>
                    <a:lnTo>
                      <a:pt x="230873" y="185"/>
                    </a:lnTo>
                    <a:lnTo>
                      <a:pt x="230890" y="185"/>
                    </a:lnTo>
                    <a:lnTo>
                      <a:pt x="230907" y="185"/>
                    </a:lnTo>
                    <a:lnTo>
                      <a:pt x="230940" y="185"/>
                    </a:lnTo>
                    <a:lnTo>
                      <a:pt x="230957" y="185"/>
                    </a:lnTo>
                    <a:lnTo>
                      <a:pt x="230991" y="185"/>
                    </a:lnTo>
                    <a:lnTo>
                      <a:pt x="231007" y="168"/>
                    </a:lnTo>
                    <a:lnTo>
                      <a:pt x="231024" y="168"/>
                    </a:lnTo>
                    <a:lnTo>
                      <a:pt x="231058" y="168"/>
                    </a:lnTo>
                    <a:lnTo>
                      <a:pt x="231075" y="168"/>
                    </a:lnTo>
                    <a:lnTo>
                      <a:pt x="231108" y="168"/>
                    </a:lnTo>
                    <a:lnTo>
                      <a:pt x="231125" y="168"/>
                    </a:lnTo>
                    <a:lnTo>
                      <a:pt x="231142" y="168"/>
                    </a:lnTo>
                    <a:lnTo>
                      <a:pt x="231176" y="168"/>
                    </a:lnTo>
                    <a:lnTo>
                      <a:pt x="231192" y="168"/>
                    </a:lnTo>
                    <a:lnTo>
                      <a:pt x="231226" y="168"/>
                    </a:lnTo>
                    <a:lnTo>
                      <a:pt x="231243" y="168"/>
                    </a:lnTo>
                    <a:lnTo>
                      <a:pt x="231260" y="168"/>
                    </a:lnTo>
                    <a:lnTo>
                      <a:pt x="231293" y="168"/>
                    </a:lnTo>
                    <a:lnTo>
                      <a:pt x="231310" y="168"/>
                    </a:lnTo>
                    <a:lnTo>
                      <a:pt x="231327" y="151"/>
                    </a:lnTo>
                    <a:lnTo>
                      <a:pt x="231360" y="151"/>
                    </a:lnTo>
                    <a:lnTo>
                      <a:pt x="231377" y="151"/>
                    </a:lnTo>
                    <a:lnTo>
                      <a:pt x="231411" y="151"/>
                    </a:lnTo>
                    <a:lnTo>
                      <a:pt x="231428" y="151"/>
                    </a:lnTo>
                    <a:lnTo>
                      <a:pt x="231461" y="151"/>
                    </a:lnTo>
                    <a:lnTo>
                      <a:pt x="231478" y="151"/>
                    </a:lnTo>
                    <a:lnTo>
                      <a:pt x="231495" y="151"/>
                    </a:lnTo>
                    <a:lnTo>
                      <a:pt x="231528" y="151"/>
                    </a:lnTo>
                    <a:lnTo>
                      <a:pt x="231545" y="151"/>
                    </a:lnTo>
                    <a:lnTo>
                      <a:pt x="231562" y="151"/>
                    </a:lnTo>
                    <a:lnTo>
                      <a:pt x="231596" y="151"/>
                    </a:lnTo>
                    <a:lnTo>
                      <a:pt x="231612" y="151"/>
                    </a:lnTo>
                    <a:lnTo>
                      <a:pt x="231646" y="151"/>
                    </a:lnTo>
                    <a:lnTo>
                      <a:pt x="231663" y="135"/>
                    </a:lnTo>
                    <a:lnTo>
                      <a:pt x="231680" y="135"/>
                    </a:lnTo>
                    <a:lnTo>
                      <a:pt x="231713" y="135"/>
                    </a:lnTo>
                    <a:lnTo>
                      <a:pt x="231730" y="135"/>
                    </a:lnTo>
                    <a:lnTo>
                      <a:pt x="231764" y="135"/>
                    </a:lnTo>
                    <a:lnTo>
                      <a:pt x="231780" y="135"/>
                    </a:lnTo>
                    <a:lnTo>
                      <a:pt x="231797" y="135"/>
                    </a:lnTo>
                    <a:lnTo>
                      <a:pt x="231831" y="135"/>
                    </a:lnTo>
                    <a:lnTo>
                      <a:pt x="231848" y="135"/>
                    </a:lnTo>
                    <a:lnTo>
                      <a:pt x="231881" y="135"/>
                    </a:lnTo>
                    <a:lnTo>
                      <a:pt x="231898" y="135"/>
                    </a:lnTo>
                    <a:lnTo>
                      <a:pt x="231915" y="135"/>
                    </a:lnTo>
                    <a:lnTo>
                      <a:pt x="231948" y="135"/>
                    </a:lnTo>
                    <a:lnTo>
                      <a:pt x="231965" y="135"/>
                    </a:lnTo>
                    <a:lnTo>
                      <a:pt x="231999" y="118"/>
                    </a:lnTo>
                    <a:lnTo>
                      <a:pt x="232016" y="118"/>
                    </a:lnTo>
                    <a:lnTo>
                      <a:pt x="232032" y="118"/>
                    </a:lnTo>
                    <a:lnTo>
                      <a:pt x="232066" y="118"/>
                    </a:lnTo>
                    <a:lnTo>
                      <a:pt x="232083" y="118"/>
                    </a:lnTo>
                    <a:lnTo>
                      <a:pt x="232116" y="118"/>
                    </a:lnTo>
                    <a:lnTo>
                      <a:pt x="232133" y="118"/>
                    </a:lnTo>
                    <a:lnTo>
                      <a:pt x="232150" y="118"/>
                    </a:lnTo>
                    <a:lnTo>
                      <a:pt x="232184" y="118"/>
                    </a:lnTo>
                    <a:lnTo>
                      <a:pt x="232201" y="118"/>
                    </a:lnTo>
                    <a:lnTo>
                      <a:pt x="232217" y="118"/>
                    </a:lnTo>
                    <a:lnTo>
                      <a:pt x="232251" y="118"/>
                    </a:lnTo>
                    <a:lnTo>
                      <a:pt x="232268" y="118"/>
                    </a:lnTo>
                    <a:lnTo>
                      <a:pt x="232301" y="118"/>
                    </a:lnTo>
                    <a:lnTo>
                      <a:pt x="232318" y="101"/>
                    </a:lnTo>
                    <a:lnTo>
                      <a:pt x="232352" y="101"/>
                    </a:lnTo>
                    <a:lnTo>
                      <a:pt x="232369" y="101"/>
                    </a:lnTo>
                    <a:lnTo>
                      <a:pt x="232385" y="101"/>
                    </a:lnTo>
                    <a:lnTo>
                      <a:pt x="232419" y="101"/>
                    </a:lnTo>
                    <a:lnTo>
                      <a:pt x="232436" y="101"/>
                    </a:lnTo>
                    <a:lnTo>
                      <a:pt x="232453" y="101"/>
                    </a:lnTo>
                    <a:lnTo>
                      <a:pt x="232486" y="101"/>
                    </a:lnTo>
                    <a:lnTo>
                      <a:pt x="232503" y="101"/>
                    </a:lnTo>
                    <a:lnTo>
                      <a:pt x="232537" y="101"/>
                    </a:lnTo>
                    <a:lnTo>
                      <a:pt x="232553" y="101"/>
                    </a:lnTo>
                    <a:lnTo>
                      <a:pt x="232570" y="101"/>
                    </a:lnTo>
                    <a:lnTo>
                      <a:pt x="232604" y="101"/>
                    </a:lnTo>
                    <a:lnTo>
                      <a:pt x="232621" y="101"/>
                    </a:lnTo>
                    <a:lnTo>
                      <a:pt x="232654" y="84"/>
                    </a:lnTo>
                    <a:lnTo>
                      <a:pt x="232671" y="84"/>
                    </a:lnTo>
                    <a:lnTo>
                      <a:pt x="232688" y="84"/>
                    </a:lnTo>
                    <a:lnTo>
                      <a:pt x="232721" y="84"/>
                    </a:lnTo>
                    <a:lnTo>
                      <a:pt x="232738" y="84"/>
                    </a:lnTo>
                    <a:lnTo>
                      <a:pt x="232772" y="84"/>
                    </a:lnTo>
                    <a:lnTo>
                      <a:pt x="232789" y="84"/>
                    </a:lnTo>
                    <a:lnTo>
                      <a:pt x="232805" y="84"/>
                    </a:lnTo>
                    <a:lnTo>
                      <a:pt x="232839" y="84"/>
                    </a:lnTo>
                    <a:lnTo>
                      <a:pt x="232856" y="84"/>
                    </a:lnTo>
                    <a:lnTo>
                      <a:pt x="232889" y="84"/>
                    </a:lnTo>
                    <a:lnTo>
                      <a:pt x="232906" y="84"/>
                    </a:lnTo>
                    <a:lnTo>
                      <a:pt x="232923" y="84"/>
                    </a:lnTo>
                    <a:lnTo>
                      <a:pt x="232957" y="84"/>
                    </a:lnTo>
                    <a:lnTo>
                      <a:pt x="232973" y="67"/>
                    </a:lnTo>
                    <a:lnTo>
                      <a:pt x="233007" y="67"/>
                    </a:lnTo>
                    <a:lnTo>
                      <a:pt x="233024" y="67"/>
                    </a:lnTo>
                    <a:lnTo>
                      <a:pt x="233041" y="67"/>
                    </a:lnTo>
                    <a:lnTo>
                      <a:pt x="233074" y="67"/>
                    </a:lnTo>
                    <a:lnTo>
                      <a:pt x="233091" y="67"/>
                    </a:lnTo>
                    <a:lnTo>
                      <a:pt x="233108" y="67"/>
                    </a:lnTo>
                    <a:lnTo>
                      <a:pt x="233141" y="67"/>
                    </a:lnTo>
                    <a:lnTo>
                      <a:pt x="233158" y="67"/>
                    </a:lnTo>
                    <a:lnTo>
                      <a:pt x="233192" y="67"/>
                    </a:lnTo>
                    <a:lnTo>
                      <a:pt x="233209" y="67"/>
                    </a:lnTo>
                    <a:lnTo>
                      <a:pt x="233242" y="67"/>
                    </a:lnTo>
                    <a:lnTo>
                      <a:pt x="233259" y="67"/>
                    </a:lnTo>
                    <a:lnTo>
                      <a:pt x="233276" y="67"/>
                    </a:lnTo>
                    <a:lnTo>
                      <a:pt x="233310" y="51"/>
                    </a:lnTo>
                    <a:lnTo>
                      <a:pt x="233326" y="51"/>
                    </a:lnTo>
                    <a:lnTo>
                      <a:pt x="233360" y="51"/>
                    </a:lnTo>
                    <a:lnTo>
                      <a:pt x="233377" y="51"/>
                    </a:lnTo>
                    <a:lnTo>
                      <a:pt x="233394" y="51"/>
                    </a:lnTo>
                    <a:lnTo>
                      <a:pt x="233427" y="51"/>
                    </a:lnTo>
                    <a:lnTo>
                      <a:pt x="233444" y="51"/>
                    </a:lnTo>
                    <a:lnTo>
                      <a:pt x="233478" y="51"/>
                    </a:lnTo>
                    <a:lnTo>
                      <a:pt x="233494" y="51"/>
                    </a:lnTo>
                    <a:lnTo>
                      <a:pt x="233511" y="51"/>
                    </a:lnTo>
                    <a:lnTo>
                      <a:pt x="233545" y="51"/>
                    </a:lnTo>
                    <a:lnTo>
                      <a:pt x="233562" y="51"/>
                    </a:lnTo>
                    <a:lnTo>
                      <a:pt x="233578" y="51"/>
                    </a:lnTo>
                    <a:lnTo>
                      <a:pt x="233612" y="51"/>
                    </a:lnTo>
                    <a:lnTo>
                      <a:pt x="233629" y="34"/>
                    </a:lnTo>
                    <a:lnTo>
                      <a:pt x="233662" y="34"/>
                    </a:lnTo>
                    <a:lnTo>
                      <a:pt x="233679" y="34"/>
                    </a:lnTo>
                    <a:lnTo>
                      <a:pt x="233696" y="34"/>
                    </a:lnTo>
                    <a:lnTo>
                      <a:pt x="233730" y="34"/>
                    </a:lnTo>
                    <a:lnTo>
                      <a:pt x="233746" y="34"/>
                    </a:lnTo>
                    <a:lnTo>
                      <a:pt x="233780" y="34"/>
                    </a:lnTo>
                    <a:lnTo>
                      <a:pt x="233797" y="34"/>
                    </a:lnTo>
                    <a:lnTo>
                      <a:pt x="233814" y="34"/>
                    </a:lnTo>
                    <a:lnTo>
                      <a:pt x="233847" y="34"/>
                    </a:lnTo>
                    <a:lnTo>
                      <a:pt x="233864" y="34"/>
                    </a:lnTo>
                    <a:lnTo>
                      <a:pt x="233898" y="34"/>
                    </a:lnTo>
                    <a:lnTo>
                      <a:pt x="233914" y="34"/>
                    </a:lnTo>
                    <a:lnTo>
                      <a:pt x="233931" y="34"/>
                    </a:lnTo>
                    <a:lnTo>
                      <a:pt x="233965" y="34"/>
                    </a:lnTo>
                    <a:lnTo>
                      <a:pt x="233982" y="17"/>
                    </a:lnTo>
                    <a:lnTo>
                      <a:pt x="234015" y="17"/>
                    </a:lnTo>
                    <a:lnTo>
                      <a:pt x="234032" y="17"/>
                    </a:lnTo>
                    <a:lnTo>
                      <a:pt x="234049" y="17"/>
                    </a:lnTo>
                    <a:lnTo>
                      <a:pt x="234082" y="17"/>
                    </a:lnTo>
                    <a:lnTo>
                      <a:pt x="234099" y="17"/>
                    </a:lnTo>
                    <a:lnTo>
                      <a:pt x="234133" y="17"/>
                    </a:lnTo>
                    <a:lnTo>
                      <a:pt x="234150" y="17"/>
                    </a:lnTo>
                    <a:lnTo>
                      <a:pt x="234166" y="17"/>
                    </a:lnTo>
                    <a:lnTo>
                      <a:pt x="234200" y="17"/>
                    </a:lnTo>
                    <a:lnTo>
                      <a:pt x="234217" y="17"/>
                    </a:lnTo>
                    <a:lnTo>
                      <a:pt x="234250" y="17"/>
                    </a:lnTo>
                    <a:lnTo>
                      <a:pt x="234267" y="17"/>
                    </a:lnTo>
                    <a:lnTo>
                      <a:pt x="234284" y="17"/>
                    </a:lnTo>
                    <a:lnTo>
                      <a:pt x="234318" y="0"/>
                    </a:lnTo>
                    <a:lnTo>
                      <a:pt x="234334" y="0"/>
                    </a:lnTo>
                    <a:lnTo>
                      <a:pt x="234368" y="0"/>
                    </a:lnTo>
                    <a:lnTo>
                      <a:pt x="234385" y="0"/>
                    </a:lnTo>
                    <a:lnTo>
                      <a:pt x="234402" y="0"/>
                    </a:ln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168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3"/>
              <p:cNvSpPr/>
              <p:nvPr/>
            </p:nvSpPr>
            <p:spPr>
              <a:xfrm>
                <a:off x="923401" y="1563875"/>
                <a:ext cx="423388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34402" h="1" fill="none" extrusionOk="0">
                    <a:moveTo>
                      <a:pt x="0" y="0"/>
                    </a:moveTo>
                    <a:lnTo>
                      <a:pt x="34" y="0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18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5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69" y="0"/>
                    </a:lnTo>
                    <a:lnTo>
                      <a:pt x="286" y="0"/>
                    </a:lnTo>
                    <a:lnTo>
                      <a:pt x="303" y="0"/>
                    </a:lnTo>
                    <a:lnTo>
                      <a:pt x="336" y="0"/>
                    </a:lnTo>
                    <a:lnTo>
                      <a:pt x="353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20" y="0"/>
                    </a:lnTo>
                    <a:lnTo>
                      <a:pt x="454" y="0"/>
                    </a:lnTo>
                    <a:lnTo>
                      <a:pt x="471" y="0"/>
                    </a:lnTo>
                    <a:lnTo>
                      <a:pt x="504" y="0"/>
                    </a:lnTo>
                    <a:lnTo>
                      <a:pt x="521" y="0"/>
                    </a:lnTo>
                    <a:lnTo>
                      <a:pt x="538" y="0"/>
                    </a:lnTo>
                    <a:lnTo>
                      <a:pt x="572" y="0"/>
                    </a:lnTo>
                    <a:lnTo>
                      <a:pt x="588" y="0"/>
                    </a:lnTo>
                    <a:lnTo>
                      <a:pt x="622" y="0"/>
                    </a:lnTo>
                    <a:lnTo>
                      <a:pt x="639" y="0"/>
                    </a:lnTo>
                    <a:lnTo>
                      <a:pt x="656" y="0"/>
                    </a:lnTo>
                    <a:lnTo>
                      <a:pt x="689" y="0"/>
                    </a:lnTo>
                    <a:lnTo>
                      <a:pt x="706" y="0"/>
                    </a:lnTo>
                    <a:lnTo>
                      <a:pt x="740" y="0"/>
                    </a:lnTo>
                    <a:lnTo>
                      <a:pt x="756" y="0"/>
                    </a:lnTo>
                    <a:lnTo>
                      <a:pt x="773" y="0"/>
                    </a:lnTo>
                    <a:lnTo>
                      <a:pt x="807" y="0"/>
                    </a:lnTo>
                    <a:lnTo>
                      <a:pt x="824" y="0"/>
                    </a:lnTo>
                    <a:lnTo>
                      <a:pt x="857" y="0"/>
                    </a:lnTo>
                    <a:lnTo>
                      <a:pt x="874" y="0"/>
                    </a:lnTo>
                    <a:lnTo>
                      <a:pt x="891" y="0"/>
                    </a:lnTo>
                    <a:lnTo>
                      <a:pt x="924" y="0"/>
                    </a:lnTo>
                    <a:lnTo>
                      <a:pt x="941" y="0"/>
                    </a:lnTo>
                    <a:lnTo>
                      <a:pt x="975" y="0"/>
                    </a:lnTo>
                    <a:lnTo>
                      <a:pt x="992" y="0"/>
                    </a:lnTo>
                    <a:lnTo>
                      <a:pt x="1008" y="0"/>
                    </a:lnTo>
                    <a:lnTo>
                      <a:pt x="1042" y="0"/>
                    </a:lnTo>
                    <a:lnTo>
                      <a:pt x="1059" y="0"/>
                    </a:lnTo>
                    <a:lnTo>
                      <a:pt x="1093" y="0"/>
                    </a:lnTo>
                    <a:lnTo>
                      <a:pt x="1109" y="0"/>
                    </a:lnTo>
                    <a:lnTo>
                      <a:pt x="1126" y="0"/>
                    </a:lnTo>
                    <a:lnTo>
                      <a:pt x="1160" y="0"/>
                    </a:lnTo>
                    <a:lnTo>
                      <a:pt x="1177" y="0"/>
                    </a:lnTo>
                    <a:lnTo>
                      <a:pt x="1193" y="0"/>
                    </a:lnTo>
                    <a:lnTo>
                      <a:pt x="1227" y="0"/>
                    </a:lnTo>
                    <a:lnTo>
                      <a:pt x="1244" y="0"/>
                    </a:lnTo>
                    <a:lnTo>
                      <a:pt x="1277" y="0"/>
                    </a:lnTo>
                    <a:lnTo>
                      <a:pt x="1294" y="0"/>
                    </a:lnTo>
                    <a:lnTo>
                      <a:pt x="1311" y="0"/>
                    </a:lnTo>
                    <a:lnTo>
                      <a:pt x="1345" y="0"/>
                    </a:lnTo>
                    <a:lnTo>
                      <a:pt x="1361" y="0"/>
                    </a:lnTo>
                    <a:lnTo>
                      <a:pt x="1395" y="0"/>
                    </a:lnTo>
                    <a:lnTo>
                      <a:pt x="1412" y="0"/>
                    </a:lnTo>
                    <a:lnTo>
                      <a:pt x="1429" y="0"/>
                    </a:lnTo>
                    <a:lnTo>
                      <a:pt x="1462" y="0"/>
                    </a:lnTo>
                    <a:lnTo>
                      <a:pt x="1479" y="0"/>
                    </a:lnTo>
                    <a:lnTo>
                      <a:pt x="1513" y="0"/>
                    </a:lnTo>
                    <a:lnTo>
                      <a:pt x="1529" y="0"/>
                    </a:lnTo>
                    <a:lnTo>
                      <a:pt x="1546" y="0"/>
                    </a:lnTo>
                    <a:lnTo>
                      <a:pt x="1580" y="0"/>
                    </a:lnTo>
                    <a:lnTo>
                      <a:pt x="1597" y="0"/>
                    </a:lnTo>
                    <a:lnTo>
                      <a:pt x="1630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97" y="0"/>
                    </a:lnTo>
                    <a:lnTo>
                      <a:pt x="1714" y="0"/>
                    </a:lnTo>
                    <a:lnTo>
                      <a:pt x="1748" y="0"/>
                    </a:lnTo>
                    <a:lnTo>
                      <a:pt x="1765" y="0"/>
                    </a:lnTo>
                    <a:lnTo>
                      <a:pt x="1781" y="0"/>
                    </a:lnTo>
                    <a:lnTo>
                      <a:pt x="1815" y="0"/>
                    </a:lnTo>
                    <a:lnTo>
                      <a:pt x="1832" y="0"/>
                    </a:lnTo>
                    <a:lnTo>
                      <a:pt x="1865" y="0"/>
                    </a:lnTo>
                    <a:lnTo>
                      <a:pt x="1882" y="0"/>
                    </a:lnTo>
                    <a:lnTo>
                      <a:pt x="1899" y="0"/>
                    </a:lnTo>
                    <a:lnTo>
                      <a:pt x="1933" y="0"/>
                    </a:lnTo>
                    <a:lnTo>
                      <a:pt x="1949" y="0"/>
                    </a:lnTo>
                    <a:lnTo>
                      <a:pt x="1966" y="0"/>
                    </a:lnTo>
                    <a:lnTo>
                      <a:pt x="2000" y="0"/>
                    </a:lnTo>
                    <a:lnTo>
                      <a:pt x="2017" y="0"/>
                    </a:lnTo>
                    <a:lnTo>
                      <a:pt x="2050" y="0"/>
                    </a:lnTo>
                    <a:lnTo>
                      <a:pt x="2067" y="0"/>
                    </a:lnTo>
                    <a:lnTo>
                      <a:pt x="2084" y="0"/>
                    </a:lnTo>
                    <a:lnTo>
                      <a:pt x="2117" y="0"/>
                    </a:lnTo>
                    <a:lnTo>
                      <a:pt x="2134" y="0"/>
                    </a:lnTo>
                    <a:lnTo>
                      <a:pt x="2168" y="0"/>
                    </a:lnTo>
                    <a:lnTo>
                      <a:pt x="2185" y="0"/>
                    </a:lnTo>
                    <a:lnTo>
                      <a:pt x="2201" y="0"/>
                    </a:lnTo>
                    <a:lnTo>
                      <a:pt x="2235" y="0"/>
                    </a:lnTo>
                    <a:lnTo>
                      <a:pt x="2252" y="0"/>
                    </a:lnTo>
                    <a:lnTo>
                      <a:pt x="2286" y="0"/>
                    </a:lnTo>
                    <a:lnTo>
                      <a:pt x="2302" y="0"/>
                    </a:lnTo>
                    <a:lnTo>
                      <a:pt x="2319" y="0"/>
                    </a:lnTo>
                    <a:lnTo>
                      <a:pt x="2353" y="0"/>
                    </a:lnTo>
                    <a:lnTo>
                      <a:pt x="2370" y="0"/>
                    </a:lnTo>
                    <a:lnTo>
                      <a:pt x="2403" y="0"/>
                    </a:lnTo>
                    <a:lnTo>
                      <a:pt x="2420" y="0"/>
                    </a:lnTo>
                    <a:lnTo>
                      <a:pt x="2437" y="0"/>
                    </a:lnTo>
                    <a:lnTo>
                      <a:pt x="2470" y="0"/>
                    </a:lnTo>
                    <a:lnTo>
                      <a:pt x="2487" y="0"/>
                    </a:lnTo>
                    <a:lnTo>
                      <a:pt x="2504" y="0"/>
                    </a:lnTo>
                    <a:lnTo>
                      <a:pt x="2538" y="0"/>
                    </a:lnTo>
                    <a:lnTo>
                      <a:pt x="2554" y="0"/>
                    </a:lnTo>
                    <a:lnTo>
                      <a:pt x="2588" y="0"/>
                    </a:lnTo>
                    <a:lnTo>
                      <a:pt x="2605" y="0"/>
                    </a:lnTo>
                    <a:lnTo>
                      <a:pt x="2622" y="0"/>
                    </a:lnTo>
                    <a:lnTo>
                      <a:pt x="2655" y="0"/>
                    </a:lnTo>
                    <a:lnTo>
                      <a:pt x="2672" y="0"/>
                    </a:lnTo>
                    <a:lnTo>
                      <a:pt x="2706" y="0"/>
                    </a:lnTo>
                    <a:lnTo>
                      <a:pt x="2722" y="0"/>
                    </a:lnTo>
                    <a:lnTo>
                      <a:pt x="2756" y="0"/>
                    </a:lnTo>
                    <a:lnTo>
                      <a:pt x="2773" y="0"/>
                    </a:lnTo>
                    <a:lnTo>
                      <a:pt x="2790" y="0"/>
                    </a:lnTo>
                    <a:lnTo>
                      <a:pt x="2823" y="0"/>
                    </a:lnTo>
                    <a:lnTo>
                      <a:pt x="2840" y="0"/>
                    </a:lnTo>
                    <a:lnTo>
                      <a:pt x="2874" y="0"/>
                    </a:lnTo>
                    <a:lnTo>
                      <a:pt x="2890" y="0"/>
                    </a:lnTo>
                    <a:lnTo>
                      <a:pt x="2907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74" y="0"/>
                    </a:lnTo>
                    <a:lnTo>
                      <a:pt x="3008" y="0"/>
                    </a:lnTo>
                    <a:lnTo>
                      <a:pt x="3025" y="0"/>
                    </a:lnTo>
                    <a:lnTo>
                      <a:pt x="3058" y="0"/>
                    </a:lnTo>
                    <a:lnTo>
                      <a:pt x="3075" y="0"/>
                    </a:lnTo>
                    <a:lnTo>
                      <a:pt x="3092" y="0"/>
                    </a:lnTo>
                    <a:lnTo>
                      <a:pt x="3126" y="0"/>
                    </a:lnTo>
                    <a:lnTo>
                      <a:pt x="3142" y="0"/>
                    </a:lnTo>
                    <a:lnTo>
                      <a:pt x="3176" y="0"/>
                    </a:lnTo>
                    <a:lnTo>
                      <a:pt x="3193" y="0"/>
                    </a:lnTo>
                    <a:lnTo>
                      <a:pt x="3210" y="0"/>
                    </a:lnTo>
                    <a:lnTo>
                      <a:pt x="3243" y="0"/>
                    </a:lnTo>
                    <a:lnTo>
                      <a:pt x="3260" y="0"/>
                    </a:lnTo>
                    <a:lnTo>
                      <a:pt x="3294" y="0"/>
                    </a:lnTo>
                    <a:lnTo>
                      <a:pt x="3310" y="0"/>
                    </a:lnTo>
                    <a:lnTo>
                      <a:pt x="3327" y="0"/>
                    </a:lnTo>
                    <a:lnTo>
                      <a:pt x="3361" y="0"/>
                    </a:lnTo>
                    <a:lnTo>
                      <a:pt x="3378" y="0"/>
                    </a:lnTo>
                    <a:lnTo>
                      <a:pt x="3411" y="0"/>
                    </a:lnTo>
                    <a:lnTo>
                      <a:pt x="3428" y="0"/>
                    </a:lnTo>
                    <a:lnTo>
                      <a:pt x="3445" y="0"/>
                    </a:lnTo>
                    <a:lnTo>
                      <a:pt x="3479" y="0"/>
                    </a:lnTo>
                    <a:lnTo>
                      <a:pt x="3495" y="0"/>
                    </a:lnTo>
                    <a:lnTo>
                      <a:pt x="3529" y="0"/>
                    </a:lnTo>
                    <a:lnTo>
                      <a:pt x="3546" y="0"/>
                    </a:lnTo>
                    <a:lnTo>
                      <a:pt x="3563" y="0"/>
                    </a:lnTo>
                    <a:lnTo>
                      <a:pt x="3596" y="0"/>
                    </a:lnTo>
                    <a:lnTo>
                      <a:pt x="3613" y="0"/>
                    </a:lnTo>
                    <a:lnTo>
                      <a:pt x="3647" y="0"/>
                    </a:lnTo>
                    <a:lnTo>
                      <a:pt x="3663" y="0"/>
                    </a:lnTo>
                    <a:lnTo>
                      <a:pt x="3680" y="0"/>
                    </a:lnTo>
                    <a:lnTo>
                      <a:pt x="3714" y="0"/>
                    </a:lnTo>
                    <a:lnTo>
                      <a:pt x="3731" y="0"/>
                    </a:lnTo>
                    <a:lnTo>
                      <a:pt x="3764" y="0"/>
                    </a:lnTo>
                    <a:lnTo>
                      <a:pt x="3781" y="0"/>
                    </a:lnTo>
                    <a:lnTo>
                      <a:pt x="3798" y="0"/>
                    </a:lnTo>
                    <a:lnTo>
                      <a:pt x="3831" y="0"/>
                    </a:lnTo>
                    <a:lnTo>
                      <a:pt x="3848" y="0"/>
                    </a:lnTo>
                    <a:lnTo>
                      <a:pt x="3882" y="0"/>
                    </a:lnTo>
                    <a:lnTo>
                      <a:pt x="3899" y="0"/>
                    </a:lnTo>
                    <a:lnTo>
                      <a:pt x="3915" y="0"/>
                    </a:lnTo>
                    <a:lnTo>
                      <a:pt x="3949" y="0"/>
                    </a:lnTo>
                    <a:lnTo>
                      <a:pt x="3966" y="0"/>
                    </a:lnTo>
                    <a:lnTo>
                      <a:pt x="3983" y="0"/>
                    </a:lnTo>
                    <a:lnTo>
                      <a:pt x="4016" y="0"/>
                    </a:lnTo>
                    <a:lnTo>
                      <a:pt x="4033" y="0"/>
                    </a:lnTo>
                    <a:lnTo>
                      <a:pt x="4067" y="0"/>
                    </a:lnTo>
                    <a:lnTo>
                      <a:pt x="4083" y="0"/>
                    </a:lnTo>
                    <a:lnTo>
                      <a:pt x="4100" y="0"/>
                    </a:lnTo>
                    <a:lnTo>
                      <a:pt x="4134" y="0"/>
                    </a:lnTo>
                    <a:lnTo>
                      <a:pt x="4151" y="0"/>
                    </a:lnTo>
                    <a:lnTo>
                      <a:pt x="4184" y="0"/>
                    </a:lnTo>
                    <a:lnTo>
                      <a:pt x="4201" y="0"/>
                    </a:lnTo>
                    <a:lnTo>
                      <a:pt x="4218" y="0"/>
                    </a:lnTo>
                    <a:lnTo>
                      <a:pt x="4251" y="0"/>
                    </a:lnTo>
                    <a:lnTo>
                      <a:pt x="4268" y="0"/>
                    </a:lnTo>
                    <a:lnTo>
                      <a:pt x="4302" y="0"/>
                    </a:lnTo>
                    <a:lnTo>
                      <a:pt x="4319" y="0"/>
                    </a:lnTo>
                    <a:lnTo>
                      <a:pt x="4335" y="0"/>
                    </a:lnTo>
                    <a:lnTo>
                      <a:pt x="4369" y="0"/>
                    </a:lnTo>
                    <a:lnTo>
                      <a:pt x="4386" y="0"/>
                    </a:lnTo>
                    <a:lnTo>
                      <a:pt x="4419" y="0"/>
                    </a:lnTo>
                    <a:lnTo>
                      <a:pt x="4436" y="0"/>
                    </a:lnTo>
                    <a:lnTo>
                      <a:pt x="4453" y="0"/>
                    </a:lnTo>
                    <a:lnTo>
                      <a:pt x="4487" y="0"/>
                    </a:lnTo>
                    <a:lnTo>
                      <a:pt x="4504" y="0"/>
                    </a:lnTo>
                    <a:lnTo>
                      <a:pt x="4537" y="0"/>
                    </a:lnTo>
                    <a:lnTo>
                      <a:pt x="4554" y="0"/>
                    </a:lnTo>
                    <a:lnTo>
                      <a:pt x="4571" y="0"/>
                    </a:lnTo>
                    <a:lnTo>
                      <a:pt x="4604" y="0"/>
                    </a:lnTo>
                    <a:lnTo>
                      <a:pt x="4621" y="0"/>
                    </a:lnTo>
                    <a:lnTo>
                      <a:pt x="4655" y="0"/>
                    </a:lnTo>
                    <a:lnTo>
                      <a:pt x="4672" y="0"/>
                    </a:lnTo>
                    <a:lnTo>
                      <a:pt x="4688" y="0"/>
                    </a:lnTo>
                    <a:lnTo>
                      <a:pt x="4722" y="0"/>
                    </a:lnTo>
                    <a:lnTo>
                      <a:pt x="4739" y="0"/>
                    </a:lnTo>
                    <a:lnTo>
                      <a:pt x="4756" y="0"/>
                    </a:lnTo>
                    <a:lnTo>
                      <a:pt x="4789" y="0"/>
                    </a:lnTo>
                    <a:lnTo>
                      <a:pt x="4806" y="0"/>
                    </a:lnTo>
                    <a:lnTo>
                      <a:pt x="4840" y="0"/>
                    </a:lnTo>
                    <a:lnTo>
                      <a:pt x="4856" y="0"/>
                    </a:lnTo>
                    <a:lnTo>
                      <a:pt x="4873" y="0"/>
                    </a:lnTo>
                    <a:lnTo>
                      <a:pt x="4907" y="0"/>
                    </a:lnTo>
                    <a:lnTo>
                      <a:pt x="4924" y="0"/>
                    </a:lnTo>
                    <a:lnTo>
                      <a:pt x="4957" y="0"/>
                    </a:lnTo>
                    <a:lnTo>
                      <a:pt x="4974" y="0"/>
                    </a:lnTo>
                    <a:lnTo>
                      <a:pt x="4991" y="0"/>
                    </a:lnTo>
                    <a:lnTo>
                      <a:pt x="5024" y="0"/>
                    </a:lnTo>
                    <a:lnTo>
                      <a:pt x="5041" y="0"/>
                    </a:lnTo>
                    <a:lnTo>
                      <a:pt x="5075" y="0"/>
                    </a:lnTo>
                    <a:lnTo>
                      <a:pt x="5092" y="0"/>
                    </a:lnTo>
                    <a:lnTo>
                      <a:pt x="5108" y="0"/>
                    </a:lnTo>
                    <a:lnTo>
                      <a:pt x="5142" y="0"/>
                    </a:lnTo>
                    <a:lnTo>
                      <a:pt x="5159" y="0"/>
                    </a:lnTo>
                    <a:lnTo>
                      <a:pt x="5192" y="0"/>
                    </a:lnTo>
                    <a:lnTo>
                      <a:pt x="5209" y="0"/>
                    </a:lnTo>
                    <a:lnTo>
                      <a:pt x="5226" y="0"/>
                    </a:lnTo>
                    <a:lnTo>
                      <a:pt x="5260" y="0"/>
                    </a:lnTo>
                    <a:lnTo>
                      <a:pt x="5276" y="0"/>
                    </a:lnTo>
                    <a:lnTo>
                      <a:pt x="5293" y="0"/>
                    </a:lnTo>
                    <a:lnTo>
                      <a:pt x="5327" y="0"/>
                    </a:lnTo>
                    <a:lnTo>
                      <a:pt x="5344" y="0"/>
                    </a:lnTo>
                    <a:lnTo>
                      <a:pt x="5377" y="0"/>
                    </a:lnTo>
                    <a:lnTo>
                      <a:pt x="5394" y="0"/>
                    </a:lnTo>
                    <a:lnTo>
                      <a:pt x="5428" y="0"/>
                    </a:lnTo>
                    <a:lnTo>
                      <a:pt x="5444" y="0"/>
                    </a:lnTo>
                    <a:lnTo>
                      <a:pt x="5461" y="0"/>
                    </a:lnTo>
                    <a:lnTo>
                      <a:pt x="5495" y="0"/>
                    </a:lnTo>
                    <a:lnTo>
                      <a:pt x="5512" y="0"/>
                    </a:lnTo>
                    <a:lnTo>
                      <a:pt x="5545" y="0"/>
                    </a:lnTo>
                    <a:lnTo>
                      <a:pt x="5562" y="0"/>
                    </a:lnTo>
                    <a:lnTo>
                      <a:pt x="5579" y="0"/>
                    </a:lnTo>
                    <a:lnTo>
                      <a:pt x="5612" y="0"/>
                    </a:lnTo>
                    <a:lnTo>
                      <a:pt x="5629" y="0"/>
                    </a:lnTo>
                    <a:lnTo>
                      <a:pt x="5663" y="0"/>
                    </a:lnTo>
                    <a:lnTo>
                      <a:pt x="5680" y="0"/>
                    </a:lnTo>
                    <a:lnTo>
                      <a:pt x="5697" y="0"/>
                    </a:lnTo>
                    <a:lnTo>
                      <a:pt x="5730" y="0"/>
                    </a:lnTo>
                    <a:lnTo>
                      <a:pt x="5747" y="0"/>
                    </a:lnTo>
                    <a:lnTo>
                      <a:pt x="5781" y="0"/>
                    </a:lnTo>
                    <a:lnTo>
                      <a:pt x="5797" y="0"/>
                    </a:lnTo>
                    <a:lnTo>
                      <a:pt x="5814" y="0"/>
                    </a:lnTo>
                    <a:lnTo>
                      <a:pt x="5848" y="0"/>
                    </a:lnTo>
                    <a:lnTo>
                      <a:pt x="5865" y="0"/>
                    </a:lnTo>
                    <a:lnTo>
                      <a:pt x="5881" y="0"/>
                    </a:lnTo>
                    <a:lnTo>
                      <a:pt x="5915" y="0"/>
                    </a:lnTo>
                    <a:lnTo>
                      <a:pt x="5932" y="0"/>
                    </a:lnTo>
                    <a:lnTo>
                      <a:pt x="5965" y="0"/>
                    </a:lnTo>
                    <a:lnTo>
                      <a:pt x="5982" y="0"/>
                    </a:lnTo>
                    <a:lnTo>
                      <a:pt x="5999" y="0"/>
                    </a:lnTo>
                    <a:lnTo>
                      <a:pt x="6033" y="0"/>
                    </a:lnTo>
                    <a:lnTo>
                      <a:pt x="6049" y="0"/>
                    </a:lnTo>
                    <a:lnTo>
                      <a:pt x="6083" y="0"/>
                    </a:lnTo>
                    <a:lnTo>
                      <a:pt x="6100" y="0"/>
                    </a:lnTo>
                    <a:lnTo>
                      <a:pt x="6117" y="0"/>
                    </a:lnTo>
                    <a:lnTo>
                      <a:pt x="6150" y="0"/>
                    </a:lnTo>
                    <a:lnTo>
                      <a:pt x="6167" y="0"/>
                    </a:lnTo>
                    <a:lnTo>
                      <a:pt x="6201" y="0"/>
                    </a:lnTo>
                    <a:lnTo>
                      <a:pt x="6217" y="0"/>
                    </a:lnTo>
                    <a:lnTo>
                      <a:pt x="6234" y="0"/>
                    </a:lnTo>
                    <a:lnTo>
                      <a:pt x="6268" y="0"/>
                    </a:lnTo>
                    <a:lnTo>
                      <a:pt x="6285" y="0"/>
                    </a:lnTo>
                    <a:lnTo>
                      <a:pt x="6318" y="0"/>
                    </a:lnTo>
                    <a:lnTo>
                      <a:pt x="6335" y="0"/>
                    </a:lnTo>
                    <a:lnTo>
                      <a:pt x="6352" y="0"/>
                    </a:lnTo>
                    <a:lnTo>
                      <a:pt x="6385" y="0"/>
                    </a:lnTo>
                    <a:lnTo>
                      <a:pt x="6402" y="0"/>
                    </a:lnTo>
                    <a:lnTo>
                      <a:pt x="6436" y="0"/>
                    </a:lnTo>
                    <a:lnTo>
                      <a:pt x="6453" y="0"/>
                    </a:lnTo>
                    <a:lnTo>
                      <a:pt x="6469" y="0"/>
                    </a:lnTo>
                    <a:lnTo>
                      <a:pt x="6503" y="0"/>
                    </a:lnTo>
                    <a:lnTo>
                      <a:pt x="6520" y="0"/>
                    </a:lnTo>
                    <a:lnTo>
                      <a:pt x="6553" y="0"/>
                    </a:lnTo>
                    <a:lnTo>
                      <a:pt x="6570" y="0"/>
                    </a:lnTo>
                    <a:lnTo>
                      <a:pt x="6587" y="0"/>
                    </a:lnTo>
                    <a:lnTo>
                      <a:pt x="6621" y="0"/>
                    </a:lnTo>
                    <a:lnTo>
                      <a:pt x="6637" y="0"/>
                    </a:lnTo>
                    <a:lnTo>
                      <a:pt x="6671" y="0"/>
                    </a:lnTo>
                    <a:lnTo>
                      <a:pt x="6688" y="0"/>
                    </a:lnTo>
                    <a:lnTo>
                      <a:pt x="6705" y="0"/>
                    </a:lnTo>
                    <a:lnTo>
                      <a:pt x="6738" y="0"/>
                    </a:lnTo>
                    <a:lnTo>
                      <a:pt x="6755" y="0"/>
                    </a:lnTo>
                    <a:lnTo>
                      <a:pt x="6789" y="0"/>
                    </a:lnTo>
                    <a:lnTo>
                      <a:pt x="6806" y="0"/>
                    </a:lnTo>
                    <a:lnTo>
                      <a:pt x="6822" y="0"/>
                    </a:lnTo>
                    <a:lnTo>
                      <a:pt x="6856" y="0"/>
                    </a:lnTo>
                    <a:lnTo>
                      <a:pt x="6873" y="0"/>
                    </a:lnTo>
                    <a:lnTo>
                      <a:pt x="6890" y="0"/>
                    </a:lnTo>
                    <a:lnTo>
                      <a:pt x="6923" y="0"/>
                    </a:lnTo>
                    <a:lnTo>
                      <a:pt x="6940" y="0"/>
                    </a:lnTo>
                    <a:lnTo>
                      <a:pt x="6974" y="0"/>
                    </a:lnTo>
                    <a:lnTo>
                      <a:pt x="6990" y="0"/>
                    </a:lnTo>
                    <a:lnTo>
                      <a:pt x="7007" y="0"/>
                    </a:lnTo>
                    <a:lnTo>
                      <a:pt x="7041" y="0"/>
                    </a:lnTo>
                    <a:lnTo>
                      <a:pt x="7058" y="0"/>
                    </a:lnTo>
                    <a:lnTo>
                      <a:pt x="7091" y="0"/>
                    </a:lnTo>
                    <a:lnTo>
                      <a:pt x="7108" y="0"/>
                    </a:lnTo>
                    <a:lnTo>
                      <a:pt x="7125" y="0"/>
                    </a:lnTo>
                    <a:lnTo>
                      <a:pt x="7158" y="0"/>
                    </a:lnTo>
                    <a:lnTo>
                      <a:pt x="7175" y="0"/>
                    </a:lnTo>
                    <a:lnTo>
                      <a:pt x="7209" y="0"/>
                    </a:lnTo>
                    <a:lnTo>
                      <a:pt x="7226" y="0"/>
                    </a:lnTo>
                    <a:lnTo>
                      <a:pt x="7242" y="0"/>
                    </a:lnTo>
                    <a:lnTo>
                      <a:pt x="7276" y="0"/>
                    </a:lnTo>
                    <a:lnTo>
                      <a:pt x="7293" y="0"/>
                    </a:lnTo>
                    <a:lnTo>
                      <a:pt x="7326" y="0"/>
                    </a:lnTo>
                    <a:lnTo>
                      <a:pt x="7343" y="0"/>
                    </a:lnTo>
                    <a:lnTo>
                      <a:pt x="7360" y="0"/>
                    </a:lnTo>
                    <a:lnTo>
                      <a:pt x="7394" y="0"/>
                    </a:lnTo>
                    <a:lnTo>
                      <a:pt x="7410" y="0"/>
                    </a:lnTo>
                    <a:lnTo>
                      <a:pt x="7444" y="0"/>
                    </a:lnTo>
                    <a:lnTo>
                      <a:pt x="7461" y="0"/>
                    </a:lnTo>
                    <a:lnTo>
                      <a:pt x="7478" y="0"/>
                    </a:lnTo>
                    <a:lnTo>
                      <a:pt x="7511" y="0"/>
                    </a:lnTo>
                    <a:lnTo>
                      <a:pt x="7528" y="0"/>
                    </a:lnTo>
                    <a:lnTo>
                      <a:pt x="7545" y="0"/>
                    </a:lnTo>
                    <a:lnTo>
                      <a:pt x="7578" y="0"/>
                    </a:lnTo>
                    <a:lnTo>
                      <a:pt x="7595" y="0"/>
                    </a:lnTo>
                    <a:lnTo>
                      <a:pt x="7629" y="0"/>
                    </a:lnTo>
                    <a:lnTo>
                      <a:pt x="7646" y="0"/>
                    </a:lnTo>
                    <a:lnTo>
                      <a:pt x="7662" y="0"/>
                    </a:lnTo>
                    <a:lnTo>
                      <a:pt x="7696" y="0"/>
                    </a:lnTo>
                    <a:lnTo>
                      <a:pt x="7713" y="0"/>
                    </a:lnTo>
                    <a:lnTo>
                      <a:pt x="7746" y="0"/>
                    </a:lnTo>
                    <a:lnTo>
                      <a:pt x="7763" y="0"/>
                    </a:lnTo>
                    <a:lnTo>
                      <a:pt x="7780" y="0"/>
                    </a:lnTo>
                    <a:lnTo>
                      <a:pt x="7814" y="0"/>
                    </a:lnTo>
                    <a:lnTo>
                      <a:pt x="7830" y="0"/>
                    </a:lnTo>
                    <a:lnTo>
                      <a:pt x="7864" y="0"/>
                    </a:lnTo>
                    <a:lnTo>
                      <a:pt x="7881" y="0"/>
                    </a:lnTo>
                    <a:lnTo>
                      <a:pt x="7898" y="0"/>
                    </a:lnTo>
                    <a:lnTo>
                      <a:pt x="7931" y="0"/>
                    </a:lnTo>
                    <a:lnTo>
                      <a:pt x="7948" y="0"/>
                    </a:lnTo>
                    <a:lnTo>
                      <a:pt x="7982" y="0"/>
                    </a:lnTo>
                    <a:lnTo>
                      <a:pt x="7999" y="0"/>
                    </a:lnTo>
                    <a:lnTo>
                      <a:pt x="8015" y="0"/>
                    </a:lnTo>
                    <a:lnTo>
                      <a:pt x="8049" y="0"/>
                    </a:lnTo>
                    <a:lnTo>
                      <a:pt x="8066" y="0"/>
                    </a:lnTo>
                    <a:lnTo>
                      <a:pt x="8099" y="0"/>
                    </a:lnTo>
                    <a:lnTo>
                      <a:pt x="8116" y="0"/>
                    </a:lnTo>
                    <a:lnTo>
                      <a:pt x="8133" y="0"/>
                    </a:lnTo>
                    <a:lnTo>
                      <a:pt x="8167" y="0"/>
                    </a:lnTo>
                    <a:lnTo>
                      <a:pt x="8183" y="0"/>
                    </a:lnTo>
                    <a:lnTo>
                      <a:pt x="8217" y="0"/>
                    </a:lnTo>
                    <a:lnTo>
                      <a:pt x="8234" y="0"/>
                    </a:lnTo>
                    <a:lnTo>
                      <a:pt x="8251" y="0"/>
                    </a:lnTo>
                    <a:lnTo>
                      <a:pt x="8284" y="0"/>
                    </a:lnTo>
                    <a:lnTo>
                      <a:pt x="8301" y="0"/>
                    </a:lnTo>
                    <a:lnTo>
                      <a:pt x="8335" y="0"/>
                    </a:lnTo>
                    <a:lnTo>
                      <a:pt x="8351" y="0"/>
                    </a:lnTo>
                    <a:lnTo>
                      <a:pt x="8368" y="0"/>
                    </a:lnTo>
                    <a:lnTo>
                      <a:pt x="8402" y="0"/>
                    </a:lnTo>
                    <a:lnTo>
                      <a:pt x="8419" y="0"/>
                    </a:lnTo>
                    <a:lnTo>
                      <a:pt x="8452" y="0"/>
                    </a:lnTo>
                    <a:lnTo>
                      <a:pt x="8469" y="0"/>
                    </a:lnTo>
                    <a:lnTo>
                      <a:pt x="8486" y="0"/>
                    </a:lnTo>
                    <a:lnTo>
                      <a:pt x="8519" y="0"/>
                    </a:lnTo>
                    <a:lnTo>
                      <a:pt x="8536" y="0"/>
                    </a:lnTo>
                    <a:lnTo>
                      <a:pt x="8570" y="0"/>
                    </a:lnTo>
                    <a:lnTo>
                      <a:pt x="8587" y="0"/>
                    </a:lnTo>
                    <a:lnTo>
                      <a:pt x="8603" y="0"/>
                    </a:lnTo>
                    <a:lnTo>
                      <a:pt x="8637" y="0"/>
                    </a:lnTo>
                    <a:lnTo>
                      <a:pt x="8654" y="0"/>
                    </a:lnTo>
                    <a:lnTo>
                      <a:pt x="8687" y="0"/>
                    </a:lnTo>
                    <a:lnTo>
                      <a:pt x="8704" y="0"/>
                    </a:lnTo>
                    <a:lnTo>
                      <a:pt x="8721" y="0"/>
                    </a:lnTo>
                    <a:lnTo>
                      <a:pt x="8755" y="0"/>
                    </a:lnTo>
                    <a:lnTo>
                      <a:pt x="8771" y="0"/>
                    </a:lnTo>
                    <a:lnTo>
                      <a:pt x="8805" y="0"/>
                    </a:lnTo>
                    <a:lnTo>
                      <a:pt x="8822" y="0"/>
                    </a:lnTo>
                    <a:lnTo>
                      <a:pt x="8839" y="0"/>
                    </a:lnTo>
                    <a:lnTo>
                      <a:pt x="8872" y="0"/>
                    </a:lnTo>
                    <a:lnTo>
                      <a:pt x="8889" y="0"/>
                    </a:lnTo>
                    <a:lnTo>
                      <a:pt x="8906" y="0"/>
                    </a:lnTo>
                    <a:lnTo>
                      <a:pt x="8939" y="0"/>
                    </a:lnTo>
                    <a:lnTo>
                      <a:pt x="8956" y="0"/>
                    </a:lnTo>
                    <a:lnTo>
                      <a:pt x="8990" y="0"/>
                    </a:lnTo>
                    <a:lnTo>
                      <a:pt x="9007" y="0"/>
                    </a:lnTo>
                    <a:lnTo>
                      <a:pt x="9024" y="0"/>
                    </a:lnTo>
                    <a:lnTo>
                      <a:pt x="9057" y="0"/>
                    </a:lnTo>
                    <a:lnTo>
                      <a:pt x="9074" y="0"/>
                    </a:lnTo>
                    <a:lnTo>
                      <a:pt x="9108" y="0"/>
                    </a:lnTo>
                    <a:lnTo>
                      <a:pt x="9124" y="0"/>
                    </a:lnTo>
                    <a:lnTo>
                      <a:pt x="9141" y="0"/>
                    </a:lnTo>
                    <a:lnTo>
                      <a:pt x="9175" y="0"/>
                    </a:lnTo>
                    <a:lnTo>
                      <a:pt x="9192" y="0"/>
                    </a:lnTo>
                    <a:lnTo>
                      <a:pt x="9225" y="0"/>
                    </a:lnTo>
                    <a:lnTo>
                      <a:pt x="9242" y="0"/>
                    </a:lnTo>
                    <a:lnTo>
                      <a:pt x="9259" y="0"/>
                    </a:lnTo>
                    <a:lnTo>
                      <a:pt x="9292" y="0"/>
                    </a:lnTo>
                    <a:lnTo>
                      <a:pt x="9309" y="0"/>
                    </a:lnTo>
                    <a:lnTo>
                      <a:pt x="9343" y="0"/>
                    </a:lnTo>
                    <a:lnTo>
                      <a:pt x="9360" y="0"/>
                    </a:lnTo>
                    <a:lnTo>
                      <a:pt x="9376" y="0"/>
                    </a:lnTo>
                    <a:lnTo>
                      <a:pt x="9410" y="0"/>
                    </a:lnTo>
                    <a:lnTo>
                      <a:pt x="9427" y="0"/>
                    </a:lnTo>
                    <a:lnTo>
                      <a:pt x="9460" y="0"/>
                    </a:lnTo>
                    <a:lnTo>
                      <a:pt x="9477" y="0"/>
                    </a:lnTo>
                    <a:lnTo>
                      <a:pt x="9494" y="0"/>
                    </a:lnTo>
                    <a:lnTo>
                      <a:pt x="9528" y="0"/>
                    </a:lnTo>
                    <a:lnTo>
                      <a:pt x="9544" y="0"/>
                    </a:lnTo>
                    <a:lnTo>
                      <a:pt x="9578" y="0"/>
                    </a:lnTo>
                    <a:lnTo>
                      <a:pt x="9595" y="0"/>
                    </a:lnTo>
                    <a:lnTo>
                      <a:pt x="9612" y="0"/>
                    </a:lnTo>
                    <a:lnTo>
                      <a:pt x="9645" y="0"/>
                    </a:lnTo>
                    <a:lnTo>
                      <a:pt x="9662" y="0"/>
                    </a:lnTo>
                    <a:lnTo>
                      <a:pt x="9679" y="0"/>
                    </a:lnTo>
                    <a:lnTo>
                      <a:pt x="9712" y="0"/>
                    </a:lnTo>
                    <a:lnTo>
                      <a:pt x="9729" y="0"/>
                    </a:lnTo>
                    <a:lnTo>
                      <a:pt x="9763" y="0"/>
                    </a:lnTo>
                    <a:lnTo>
                      <a:pt x="9780" y="0"/>
                    </a:lnTo>
                    <a:lnTo>
                      <a:pt x="9796" y="0"/>
                    </a:lnTo>
                    <a:lnTo>
                      <a:pt x="9830" y="0"/>
                    </a:lnTo>
                    <a:lnTo>
                      <a:pt x="9847" y="0"/>
                    </a:lnTo>
                    <a:lnTo>
                      <a:pt x="9880" y="0"/>
                    </a:lnTo>
                    <a:lnTo>
                      <a:pt x="9897" y="0"/>
                    </a:lnTo>
                    <a:lnTo>
                      <a:pt x="9914" y="0"/>
                    </a:lnTo>
                    <a:lnTo>
                      <a:pt x="9948" y="0"/>
                    </a:lnTo>
                    <a:lnTo>
                      <a:pt x="9964" y="0"/>
                    </a:lnTo>
                    <a:lnTo>
                      <a:pt x="9998" y="0"/>
                    </a:lnTo>
                    <a:lnTo>
                      <a:pt x="10015" y="0"/>
                    </a:lnTo>
                    <a:lnTo>
                      <a:pt x="10032" y="0"/>
                    </a:lnTo>
                    <a:lnTo>
                      <a:pt x="10065" y="0"/>
                    </a:lnTo>
                    <a:lnTo>
                      <a:pt x="10082" y="0"/>
                    </a:lnTo>
                    <a:lnTo>
                      <a:pt x="10116" y="0"/>
                    </a:lnTo>
                    <a:lnTo>
                      <a:pt x="10132" y="0"/>
                    </a:lnTo>
                    <a:lnTo>
                      <a:pt x="10149" y="0"/>
                    </a:lnTo>
                    <a:lnTo>
                      <a:pt x="10183" y="0"/>
                    </a:lnTo>
                    <a:lnTo>
                      <a:pt x="10200" y="0"/>
                    </a:lnTo>
                    <a:lnTo>
                      <a:pt x="10233" y="0"/>
                    </a:lnTo>
                    <a:lnTo>
                      <a:pt x="10250" y="0"/>
                    </a:lnTo>
                    <a:lnTo>
                      <a:pt x="10267" y="0"/>
                    </a:lnTo>
                    <a:lnTo>
                      <a:pt x="10301" y="0"/>
                    </a:lnTo>
                    <a:lnTo>
                      <a:pt x="10317" y="0"/>
                    </a:lnTo>
                    <a:lnTo>
                      <a:pt x="10351" y="0"/>
                    </a:lnTo>
                    <a:lnTo>
                      <a:pt x="10368" y="0"/>
                    </a:lnTo>
                    <a:lnTo>
                      <a:pt x="10385" y="0"/>
                    </a:lnTo>
                    <a:lnTo>
                      <a:pt x="10418" y="0"/>
                    </a:lnTo>
                    <a:lnTo>
                      <a:pt x="10435" y="0"/>
                    </a:lnTo>
                    <a:lnTo>
                      <a:pt x="10469" y="0"/>
                    </a:lnTo>
                    <a:lnTo>
                      <a:pt x="10485" y="0"/>
                    </a:lnTo>
                    <a:lnTo>
                      <a:pt x="10502" y="0"/>
                    </a:lnTo>
                    <a:lnTo>
                      <a:pt x="10536" y="0"/>
                    </a:lnTo>
                    <a:lnTo>
                      <a:pt x="10553" y="0"/>
                    </a:lnTo>
                    <a:lnTo>
                      <a:pt x="10586" y="0"/>
                    </a:lnTo>
                    <a:lnTo>
                      <a:pt x="10603" y="0"/>
                    </a:lnTo>
                    <a:lnTo>
                      <a:pt x="10620" y="0"/>
                    </a:lnTo>
                    <a:lnTo>
                      <a:pt x="10653" y="0"/>
                    </a:lnTo>
                    <a:lnTo>
                      <a:pt x="10670" y="0"/>
                    </a:lnTo>
                    <a:lnTo>
                      <a:pt x="10687" y="0"/>
                    </a:lnTo>
                    <a:lnTo>
                      <a:pt x="10721" y="0"/>
                    </a:lnTo>
                    <a:lnTo>
                      <a:pt x="10737" y="0"/>
                    </a:lnTo>
                    <a:lnTo>
                      <a:pt x="10771" y="0"/>
                    </a:lnTo>
                    <a:lnTo>
                      <a:pt x="10788" y="0"/>
                    </a:lnTo>
                    <a:lnTo>
                      <a:pt x="10805" y="0"/>
                    </a:lnTo>
                    <a:lnTo>
                      <a:pt x="10838" y="0"/>
                    </a:lnTo>
                    <a:lnTo>
                      <a:pt x="10855" y="0"/>
                    </a:lnTo>
                    <a:lnTo>
                      <a:pt x="10889" y="0"/>
                    </a:lnTo>
                    <a:lnTo>
                      <a:pt x="10905" y="0"/>
                    </a:lnTo>
                    <a:lnTo>
                      <a:pt x="10922" y="0"/>
                    </a:lnTo>
                    <a:lnTo>
                      <a:pt x="10956" y="0"/>
                    </a:lnTo>
                    <a:lnTo>
                      <a:pt x="10973" y="0"/>
                    </a:lnTo>
                    <a:lnTo>
                      <a:pt x="11006" y="0"/>
                    </a:lnTo>
                    <a:lnTo>
                      <a:pt x="11023" y="0"/>
                    </a:lnTo>
                    <a:lnTo>
                      <a:pt x="11040" y="0"/>
                    </a:lnTo>
                    <a:lnTo>
                      <a:pt x="11073" y="0"/>
                    </a:lnTo>
                    <a:lnTo>
                      <a:pt x="11090" y="0"/>
                    </a:lnTo>
                    <a:lnTo>
                      <a:pt x="11124" y="0"/>
                    </a:lnTo>
                    <a:lnTo>
                      <a:pt x="11141" y="0"/>
                    </a:lnTo>
                    <a:lnTo>
                      <a:pt x="11157" y="0"/>
                    </a:lnTo>
                    <a:lnTo>
                      <a:pt x="11191" y="0"/>
                    </a:lnTo>
                    <a:lnTo>
                      <a:pt x="11208" y="0"/>
                    </a:lnTo>
                    <a:lnTo>
                      <a:pt x="11241" y="0"/>
                    </a:lnTo>
                    <a:lnTo>
                      <a:pt x="11258" y="0"/>
                    </a:lnTo>
                    <a:lnTo>
                      <a:pt x="11275" y="0"/>
                    </a:lnTo>
                    <a:lnTo>
                      <a:pt x="11309" y="0"/>
                    </a:lnTo>
                    <a:lnTo>
                      <a:pt x="11326" y="0"/>
                    </a:lnTo>
                    <a:lnTo>
                      <a:pt x="11359" y="0"/>
                    </a:lnTo>
                    <a:lnTo>
                      <a:pt x="11376" y="0"/>
                    </a:lnTo>
                    <a:lnTo>
                      <a:pt x="11393" y="0"/>
                    </a:lnTo>
                    <a:lnTo>
                      <a:pt x="11426" y="0"/>
                    </a:lnTo>
                    <a:lnTo>
                      <a:pt x="11443" y="0"/>
                    </a:lnTo>
                    <a:lnTo>
                      <a:pt x="11477" y="0"/>
                    </a:lnTo>
                    <a:lnTo>
                      <a:pt x="11494" y="0"/>
                    </a:lnTo>
                    <a:lnTo>
                      <a:pt x="11510" y="0"/>
                    </a:lnTo>
                    <a:lnTo>
                      <a:pt x="11544" y="0"/>
                    </a:lnTo>
                    <a:lnTo>
                      <a:pt x="11561" y="0"/>
                    </a:lnTo>
                    <a:lnTo>
                      <a:pt x="11594" y="0"/>
                    </a:lnTo>
                    <a:lnTo>
                      <a:pt x="11611" y="0"/>
                    </a:lnTo>
                    <a:lnTo>
                      <a:pt x="11628" y="0"/>
                    </a:lnTo>
                    <a:lnTo>
                      <a:pt x="11662" y="0"/>
                    </a:lnTo>
                    <a:lnTo>
                      <a:pt x="11678" y="0"/>
                    </a:lnTo>
                    <a:lnTo>
                      <a:pt x="11695" y="0"/>
                    </a:lnTo>
                    <a:lnTo>
                      <a:pt x="11729" y="0"/>
                    </a:lnTo>
                    <a:lnTo>
                      <a:pt x="11746" y="0"/>
                    </a:lnTo>
                    <a:lnTo>
                      <a:pt x="11779" y="0"/>
                    </a:lnTo>
                    <a:lnTo>
                      <a:pt x="11796" y="0"/>
                    </a:lnTo>
                    <a:lnTo>
                      <a:pt x="11813" y="0"/>
                    </a:lnTo>
                    <a:lnTo>
                      <a:pt x="11846" y="0"/>
                    </a:lnTo>
                    <a:lnTo>
                      <a:pt x="11863" y="0"/>
                    </a:lnTo>
                    <a:lnTo>
                      <a:pt x="11897" y="0"/>
                    </a:lnTo>
                    <a:lnTo>
                      <a:pt x="11914" y="0"/>
                    </a:lnTo>
                    <a:lnTo>
                      <a:pt x="11930" y="0"/>
                    </a:lnTo>
                    <a:lnTo>
                      <a:pt x="11964" y="0"/>
                    </a:lnTo>
                    <a:lnTo>
                      <a:pt x="11981" y="0"/>
                    </a:lnTo>
                    <a:lnTo>
                      <a:pt x="12014" y="0"/>
                    </a:lnTo>
                    <a:lnTo>
                      <a:pt x="12031" y="0"/>
                    </a:lnTo>
                    <a:lnTo>
                      <a:pt x="12048" y="0"/>
                    </a:lnTo>
                    <a:lnTo>
                      <a:pt x="12082" y="0"/>
                    </a:lnTo>
                    <a:lnTo>
                      <a:pt x="12098" y="0"/>
                    </a:lnTo>
                    <a:lnTo>
                      <a:pt x="12132" y="0"/>
                    </a:lnTo>
                    <a:lnTo>
                      <a:pt x="12149" y="0"/>
                    </a:lnTo>
                    <a:lnTo>
                      <a:pt x="12166" y="0"/>
                    </a:lnTo>
                    <a:lnTo>
                      <a:pt x="12199" y="0"/>
                    </a:lnTo>
                    <a:lnTo>
                      <a:pt x="12216" y="0"/>
                    </a:lnTo>
                    <a:lnTo>
                      <a:pt x="12250" y="0"/>
                    </a:lnTo>
                    <a:lnTo>
                      <a:pt x="12266" y="0"/>
                    </a:lnTo>
                    <a:lnTo>
                      <a:pt x="12283" y="0"/>
                    </a:lnTo>
                    <a:lnTo>
                      <a:pt x="12317" y="0"/>
                    </a:lnTo>
                    <a:lnTo>
                      <a:pt x="12334" y="0"/>
                    </a:lnTo>
                    <a:lnTo>
                      <a:pt x="12367" y="0"/>
                    </a:lnTo>
                    <a:lnTo>
                      <a:pt x="12384" y="0"/>
                    </a:lnTo>
                    <a:lnTo>
                      <a:pt x="12401" y="0"/>
                    </a:lnTo>
                    <a:lnTo>
                      <a:pt x="12435" y="0"/>
                    </a:lnTo>
                    <a:lnTo>
                      <a:pt x="12451" y="0"/>
                    </a:lnTo>
                    <a:lnTo>
                      <a:pt x="12485" y="0"/>
                    </a:lnTo>
                    <a:lnTo>
                      <a:pt x="12502" y="0"/>
                    </a:lnTo>
                    <a:lnTo>
                      <a:pt x="12519" y="0"/>
                    </a:lnTo>
                    <a:lnTo>
                      <a:pt x="12552" y="0"/>
                    </a:lnTo>
                    <a:lnTo>
                      <a:pt x="12569" y="0"/>
                    </a:lnTo>
                    <a:lnTo>
                      <a:pt x="12586" y="0"/>
                    </a:lnTo>
                    <a:lnTo>
                      <a:pt x="12619" y="0"/>
                    </a:lnTo>
                    <a:lnTo>
                      <a:pt x="12636" y="0"/>
                    </a:lnTo>
                    <a:lnTo>
                      <a:pt x="12670" y="0"/>
                    </a:lnTo>
                    <a:lnTo>
                      <a:pt x="12687" y="0"/>
                    </a:lnTo>
                    <a:lnTo>
                      <a:pt x="12703" y="0"/>
                    </a:lnTo>
                    <a:lnTo>
                      <a:pt x="12737" y="0"/>
                    </a:lnTo>
                    <a:lnTo>
                      <a:pt x="12754" y="0"/>
                    </a:lnTo>
                    <a:lnTo>
                      <a:pt x="12787" y="0"/>
                    </a:lnTo>
                    <a:lnTo>
                      <a:pt x="12804" y="0"/>
                    </a:lnTo>
                    <a:lnTo>
                      <a:pt x="12821" y="0"/>
                    </a:lnTo>
                    <a:lnTo>
                      <a:pt x="12855" y="0"/>
                    </a:lnTo>
                    <a:lnTo>
                      <a:pt x="12871" y="0"/>
                    </a:lnTo>
                    <a:lnTo>
                      <a:pt x="12905" y="0"/>
                    </a:lnTo>
                    <a:lnTo>
                      <a:pt x="12922" y="0"/>
                    </a:lnTo>
                    <a:lnTo>
                      <a:pt x="12939" y="0"/>
                    </a:lnTo>
                    <a:lnTo>
                      <a:pt x="12972" y="0"/>
                    </a:lnTo>
                    <a:lnTo>
                      <a:pt x="12989" y="0"/>
                    </a:lnTo>
                    <a:lnTo>
                      <a:pt x="13023" y="0"/>
                    </a:lnTo>
                    <a:lnTo>
                      <a:pt x="13039" y="0"/>
                    </a:lnTo>
                    <a:lnTo>
                      <a:pt x="13056" y="0"/>
                    </a:lnTo>
                    <a:lnTo>
                      <a:pt x="13090" y="0"/>
                    </a:lnTo>
                    <a:lnTo>
                      <a:pt x="13107" y="0"/>
                    </a:lnTo>
                    <a:lnTo>
                      <a:pt x="13140" y="0"/>
                    </a:lnTo>
                    <a:lnTo>
                      <a:pt x="13157" y="0"/>
                    </a:lnTo>
                    <a:lnTo>
                      <a:pt x="13174" y="0"/>
                    </a:lnTo>
                    <a:lnTo>
                      <a:pt x="13207" y="0"/>
                    </a:lnTo>
                    <a:lnTo>
                      <a:pt x="13224" y="0"/>
                    </a:lnTo>
                    <a:lnTo>
                      <a:pt x="13258" y="0"/>
                    </a:lnTo>
                    <a:lnTo>
                      <a:pt x="13275" y="0"/>
                    </a:lnTo>
                    <a:lnTo>
                      <a:pt x="13291" y="0"/>
                    </a:lnTo>
                    <a:lnTo>
                      <a:pt x="13325" y="0"/>
                    </a:lnTo>
                    <a:lnTo>
                      <a:pt x="13342" y="0"/>
                    </a:lnTo>
                    <a:lnTo>
                      <a:pt x="13375" y="0"/>
                    </a:lnTo>
                    <a:lnTo>
                      <a:pt x="13392" y="0"/>
                    </a:lnTo>
                    <a:lnTo>
                      <a:pt x="13409" y="0"/>
                    </a:lnTo>
                    <a:lnTo>
                      <a:pt x="13443" y="0"/>
                    </a:lnTo>
                    <a:lnTo>
                      <a:pt x="13459" y="0"/>
                    </a:lnTo>
                    <a:lnTo>
                      <a:pt x="13493" y="0"/>
                    </a:lnTo>
                    <a:lnTo>
                      <a:pt x="13510" y="0"/>
                    </a:lnTo>
                    <a:lnTo>
                      <a:pt x="13527" y="0"/>
                    </a:lnTo>
                    <a:lnTo>
                      <a:pt x="13560" y="0"/>
                    </a:lnTo>
                    <a:lnTo>
                      <a:pt x="13577" y="0"/>
                    </a:lnTo>
                    <a:lnTo>
                      <a:pt x="13611" y="0"/>
                    </a:lnTo>
                    <a:lnTo>
                      <a:pt x="13628" y="0"/>
                    </a:lnTo>
                    <a:lnTo>
                      <a:pt x="13644" y="0"/>
                    </a:lnTo>
                    <a:lnTo>
                      <a:pt x="13678" y="0"/>
                    </a:lnTo>
                    <a:lnTo>
                      <a:pt x="13695" y="0"/>
                    </a:lnTo>
                    <a:lnTo>
                      <a:pt x="13712" y="0"/>
                    </a:lnTo>
                    <a:lnTo>
                      <a:pt x="13745" y="0"/>
                    </a:lnTo>
                    <a:lnTo>
                      <a:pt x="13762" y="0"/>
                    </a:lnTo>
                    <a:lnTo>
                      <a:pt x="13796" y="0"/>
                    </a:lnTo>
                    <a:lnTo>
                      <a:pt x="13812" y="0"/>
                    </a:lnTo>
                    <a:lnTo>
                      <a:pt x="13829" y="0"/>
                    </a:lnTo>
                    <a:lnTo>
                      <a:pt x="13863" y="0"/>
                    </a:lnTo>
                    <a:lnTo>
                      <a:pt x="13880" y="0"/>
                    </a:lnTo>
                    <a:lnTo>
                      <a:pt x="13913" y="0"/>
                    </a:lnTo>
                    <a:lnTo>
                      <a:pt x="13930" y="0"/>
                    </a:lnTo>
                    <a:lnTo>
                      <a:pt x="13947" y="0"/>
                    </a:lnTo>
                    <a:lnTo>
                      <a:pt x="13980" y="0"/>
                    </a:lnTo>
                    <a:lnTo>
                      <a:pt x="13997" y="0"/>
                    </a:lnTo>
                    <a:lnTo>
                      <a:pt x="14031" y="0"/>
                    </a:lnTo>
                    <a:lnTo>
                      <a:pt x="14048" y="0"/>
                    </a:lnTo>
                    <a:lnTo>
                      <a:pt x="14064" y="0"/>
                    </a:lnTo>
                    <a:lnTo>
                      <a:pt x="14098" y="0"/>
                    </a:lnTo>
                    <a:lnTo>
                      <a:pt x="14115" y="0"/>
                    </a:lnTo>
                    <a:lnTo>
                      <a:pt x="14148" y="0"/>
                    </a:lnTo>
                    <a:lnTo>
                      <a:pt x="14165" y="0"/>
                    </a:lnTo>
                    <a:lnTo>
                      <a:pt x="14182" y="0"/>
                    </a:lnTo>
                    <a:lnTo>
                      <a:pt x="14216" y="0"/>
                    </a:lnTo>
                    <a:lnTo>
                      <a:pt x="14232" y="0"/>
                    </a:lnTo>
                    <a:lnTo>
                      <a:pt x="14266" y="0"/>
                    </a:lnTo>
                    <a:lnTo>
                      <a:pt x="14283" y="0"/>
                    </a:lnTo>
                    <a:lnTo>
                      <a:pt x="14300" y="0"/>
                    </a:lnTo>
                    <a:lnTo>
                      <a:pt x="14333" y="0"/>
                    </a:lnTo>
                    <a:lnTo>
                      <a:pt x="14350" y="0"/>
                    </a:lnTo>
                    <a:lnTo>
                      <a:pt x="14384" y="0"/>
                    </a:lnTo>
                    <a:lnTo>
                      <a:pt x="14400" y="0"/>
                    </a:lnTo>
                    <a:lnTo>
                      <a:pt x="14417" y="0"/>
                    </a:lnTo>
                    <a:lnTo>
                      <a:pt x="14451" y="0"/>
                    </a:lnTo>
                    <a:lnTo>
                      <a:pt x="14468" y="0"/>
                    </a:lnTo>
                    <a:lnTo>
                      <a:pt x="14501" y="0"/>
                    </a:lnTo>
                    <a:lnTo>
                      <a:pt x="14518" y="0"/>
                    </a:lnTo>
                    <a:lnTo>
                      <a:pt x="14535" y="0"/>
                    </a:lnTo>
                    <a:lnTo>
                      <a:pt x="14568" y="0"/>
                    </a:lnTo>
                    <a:lnTo>
                      <a:pt x="14585" y="0"/>
                    </a:lnTo>
                    <a:lnTo>
                      <a:pt x="14602" y="0"/>
                    </a:lnTo>
                    <a:lnTo>
                      <a:pt x="14636" y="0"/>
                    </a:lnTo>
                    <a:lnTo>
                      <a:pt x="14652" y="0"/>
                    </a:lnTo>
                    <a:lnTo>
                      <a:pt x="14686" y="0"/>
                    </a:lnTo>
                    <a:lnTo>
                      <a:pt x="14703" y="0"/>
                    </a:lnTo>
                    <a:lnTo>
                      <a:pt x="14720" y="0"/>
                    </a:lnTo>
                    <a:lnTo>
                      <a:pt x="14753" y="0"/>
                    </a:lnTo>
                    <a:lnTo>
                      <a:pt x="14770" y="0"/>
                    </a:lnTo>
                    <a:lnTo>
                      <a:pt x="14804" y="0"/>
                    </a:lnTo>
                    <a:lnTo>
                      <a:pt x="14821" y="0"/>
                    </a:lnTo>
                    <a:lnTo>
                      <a:pt x="14837" y="0"/>
                    </a:lnTo>
                    <a:lnTo>
                      <a:pt x="14871" y="0"/>
                    </a:lnTo>
                    <a:lnTo>
                      <a:pt x="14888" y="0"/>
                    </a:lnTo>
                    <a:lnTo>
                      <a:pt x="14921" y="0"/>
                    </a:lnTo>
                    <a:lnTo>
                      <a:pt x="14938" y="0"/>
                    </a:lnTo>
                    <a:lnTo>
                      <a:pt x="14955" y="0"/>
                    </a:lnTo>
                    <a:lnTo>
                      <a:pt x="14989" y="0"/>
                    </a:lnTo>
                    <a:lnTo>
                      <a:pt x="15005" y="0"/>
                    </a:lnTo>
                    <a:lnTo>
                      <a:pt x="15039" y="0"/>
                    </a:lnTo>
                    <a:lnTo>
                      <a:pt x="15056" y="0"/>
                    </a:lnTo>
                    <a:lnTo>
                      <a:pt x="15073" y="0"/>
                    </a:lnTo>
                    <a:lnTo>
                      <a:pt x="15106" y="0"/>
                    </a:lnTo>
                    <a:lnTo>
                      <a:pt x="15123" y="0"/>
                    </a:lnTo>
                    <a:lnTo>
                      <a:pt x="15157" y="0"/>
                    </a:lnTo>
                    <a:lnTo>
                      <a:pt x="15173" y="0"/>
                    </a:lnTo>
                    <a:lnTo>
                      <a:pt x="15190" y="0"/>
                    </a:lnTo>
                    <a:lnTo>
                      <a:pt x="15224" y="0"/>
                    </a:lnTo>
                    <a:lnTo>
                      <a:pt x="15241" y="0"/>
                    </a:lnTo>
                    <a:lnTo>
                      <a:pt x="15274" y="0"/>
                    </a:lnTo>
                    <a:lnTo>
                      <a:pt x="15291" y="0"/>
                    </a:lnTo>
                    <a:lnTo>
                      <a:pt x="15308" y="0"/>
                    </a:lnTo>
                    <a:lnTo>
                      <a:pt x="15341" y="0"/>
                    </a:lnTo>
                    <a:lnTo>
                      <a:pt x="15358" y="0"/>
                    </a:lnTo>
                    <a:lnTo>
                      <a:pt x="15392" y="0"/>
                    </a:lnTo>
                    <a:lnTo>
                      <a:pt x="15409" y="0"/>
                    </a:lnTo>
                    <a:lnTo>
                      <a:pt x="15425" y="0"/>
                    </a:lnTo>
                    <a:lnTo>
                      <a:pt x="15459" y="0"/>
                    </a:lnTo>
                    <a:lnTo>
                      <a:pt x="15476" y="0"/>
                    </a:lnTo>
                    <a:lnTo>
                      <a:pt x="15493" y="0"/>
                    </a:lnTo>
                    <a:lnTo>
                      <a:pt x="15526" y="0"/>
                    </a:lnTo>
                    <a:lnTo>
                      <a:pt x="15543" y="0"/>
                    </a:lnTo>
                    <a:lnTo>
                      <a:pt x="15577" y="0"/>
                    </a:lnTo>
                    <a:lnTo>
                      <a:pt x="15593" y="0"/>
                    </a:lnTo>
                    <a:lnTo>
                      <a:pt x="15610" y="0"/>
                    </a:lnTo>
                    <a:lnTo>
                      <a:pt x="15644" y="0"/>
                    </a:lnTo>
                    <a:lnTo>
                      <a:pt x="15661" y="0"/>
                    </a:lnTo>
                    <a:lnTo>
                      <a:pt x="15694" y="0"/>
                    </a:lnTo>
                    <a:lnTo>
                      <a:pt x="15711" y="0"/>
                    </a:lnTo>
                    <a:lnTo>
                      <a:pt x="15728" y="0"/>
                    </a:lnTo>
                    <a:lnTo>
                      <a:pt x="15761" y="0"/>
                    </a:lnTo>
                    <a:lnTo>
                      <a:pt x="15778" y="0"/>
                    </a:lnTo>
                    <a:lnTo>
                      <a:pt x="15812" y="0"/>
                    </a:lnTo>
                    <a:lnTo>
                      <a:pt x="15829" y="0"/>
                    </a:lnTo>
                    <a:lnTo>
                      <a:pt x="15846" y="0"/>
                    </a:lnTo>
                    <a:lnTo>
                      <a:pt x="15879" y="0"/>
                    </a:lnTo>
                    <a:lnTo>
                      <a:pt x="15896" y="0"/>
                    </a:lnTo>
                    <a:lnTo>
                      <a:pt x="15930" y="0"/>
                    </a:lnTo>
                    <a:lnTo>
                      <a:pt x="15946" y="0"/>
                    </a:lnTo>
                    <a:lnTo>
                      <a:pt x="15963" y="0"/>
                    </a:lnTo>
                    <a:lnTo>
                      <a:pt x="15997" y="0"/>
                    </a:lnTo>
                    <a:lnTo>
                      <a:pt x="16014" y="0"/>
                    </a:lnTo>
                    <a:lnTo>
                      <a:pt x="16047" y="0"/>
                    </a:lnTo>
                    <a:lnTo>
                      <a:pt x="16064" y="0"/>
                    </a:lnTo>
                    <a:lnTo>
                      <a:pt x="16081" y="0"/>
                    </a:lnTo>
                    <a:lnTo>
                      <a:pt x="16114" y="0"/>
                    </a:lnTo>
                    <a:lnTo>
                      <a:pt x="16131" y="0"/>
                    </a:lnTo>
                    <a:lnTo>
                      <a:pt x="16165" y="0"/>
                    </a:lnTo>
                    <a:lnTo>
                      <a:pt x="16182" y="0"/>
                    </a:lnTo>
                    <a:lnTo>
                      <a:pt x="16198" y="0"/>
                    </a:lnTo>
                    <a:lnTo>
                      <a:pt x="16232" y="0"/>
                    </a:lnTo>
                    <a:lnTo>
                      <a:pt x="16249" y="0"/>
                    </a:lnTo>
                    <a:lnTo>
                      <a:pt x="16282" y="0"/>
                    </a:lnTo>
                    <a:lnTo>
                      <a:pt x="16299" y="0"/>
                    </a:lnTo>
                    <a:lnTo>
                      <a:pt x="16316" y="0"/>
                    </a:lnTo>
                    <a:lnTo>
                      <a:pt x="16350" y="0"/>
                    </a:lnTo>
                    <a:lnTo>
                      <a:pt x="16366" y="0"/>
                    </a:lnTo>
                    <a:lnTo>
                      <a:pt x="16400" y="0"/>
                    </a:lnTo>
                    <a:lnTo>
                      <a:pt x="16417" y="0"/>
                    </a:lnTo>
                    <a:lnTo>
                      <a:pt x="16434" y="0"/>
                    </a:lnTo>
                    <a:lnTo>
                      <a:pt x="16467" y="0"/>
                    </a:lnTo>
                    <a:lnTo>
                      <a:pt x="16484" y="0"/>
                    </a:lnTo>
                    <a:lnTo>
                      <a:pt x="16518" y="0"/>
                    </a:lnTo>
                    <a:lnTo>
                      <a:pt x="16534" y="0"/>
                    </a:lnTo>
                    <a:lnTo>
                      <a:pt x="16551" y="0"/>
                    </a:lnTo>
                    <a:lnTo>
                      <a:pt x="16585" y="0"/>
                    </a:lnTo>
                    <a:lnTo>
                      <a:pt x="16602" y="0"/>
                    </a:lnTo>
                    <a:lnTo>
                      <a:pt x="16618" y="0"/>
                    </a:lnTo>
                    <a:lnTo>
                      <a:pt x="16652" y="0"/>
                    </a:lnTo>
                    <a:lnTo>
                      <a:pt x="16669" y="0"/>
                    </a:lnTo>
                    <a:lnTo>
                      <a:pt x="16702" y="0"/>
                    </a:lnTo>
                    <a:lnTo>
                      <a:pt x="16719" y="0"/>
                    </a:lnTo>
                    <a:lnTo>
                      <a:pt x="16736" y="0"/>
                    </a:lnTo>
                    <a:lnTo>
                      <a:pt x="16770" y="0"/>
                    </a:lnTo>
                    <a:lnTo>
                      <a:pt x="16786" y="0"/>
                    </a:lnTo>
                    <a:lnTo>
                      <a:pt x="16820" y="0"/>
                    </a:lnTo>
                    <a:lnTo>
                      <a:pt x="16837" y="0"/>
                    </a:lnTo>
                    <a:lnTo>
                      <a:pt x="16854" y="0"/>
                    </a:lnTo>
                    <a:lnTo>
                      <a:pt x="16887" y="0"/>
                    </a:lnTo>
                    <a:lnTo>
                      <a:pt x="16904" y="0"/>
                    </a:lnTo>
                    <a:lnTo>
                      <a:pt x="16938" y="0"/>
                    </a:lnTo>
                    <a:lnTo>
                      <a:pt x="16955" y="0"/>
                    </a:lnTo>
                    <a:lnTo>
                      <a:pt x="16971" y="0"/>
                    </a:lnTo>
                    <a:lnTo>
                      <a:pt x="17005" y="0"/>
                    </a:lnTo>
                    <a:lnTo>
                      <a:pt x="17022" y="0"/>
                    </a:lnTo>
                    <a:lnTo>
                      <a:pt x="17055" y="0"/>
                    </a:lnTo>
                    <a:lnTo>
                      <a:pt x="17072" y="0"/>
                    </a:lnTo>
                    <a:lnTo>
                      <a:pt x="17089" y="0"/>
                    </a:lnTo>
                    <a:lnTo>
                      <a:pt x="17123" y="0"/>
                    </a:lnTo>
                    <a:lnTo>
                      <a:pt x="17139" y="0"/>
                    </a:lnTo>
                    <a:lnTo>
                      <a:pt x="17173" y="0"/>
                    </a:lnTo>
                    <a:lnTo>
                      <a:pt x="17190" y="0"/>
                    </a:lnTo>
                    <a:lnTo>
                      <a:pt x="17207" y="0"/>
                    </a:lnTo>
                    <a:lnTo>
                      <a:pt x="17240" y="0"/>
                    </a:lnTo>
                    <a:lnTo>
                      <a:pt x="17257" y="0"/>
                    </a:lnTo>
                    <a:lnTo>
                      <a:pt x="17291" y="0"/>
                    </a:lnTo>
                    <a:lnTo>
                      <a:pt x="17307" y="0"/>
                    </a:lnTo>
                    <a:lnTo>
                      <a:pt x="17324" y="0"/>
                    </a:lnTo>
                    <a:lnTo>
                      <a:pt x="17358" y="0"/>
                    </a:lnTo>
                    <a:lnTo>
                      <a:pt x="17375" y="0"/>
                    </a:lnTo>
                    <a:lnTo>
                      <a:pt x="17391" y="0"/>
                    </a:lnTo>
                    <a:lnTo>
                      <a:pt x="17425" y="0"/>
                    </a:lnTo>
                    <a:lnTo>
                      <a:pt x="17442" y="0"/>
                    </a:lnTo>
                    <a:lnTo>
                      <a:pt x="17475" y="0"/>
                    </a:lnTo>
                    <a:lnTo>
                      <a:pt x="17492" y="0"/>
                    </a:lnTo>
                    <a:lnTo>
                      <a:pt x="17509" y="0"/>
                    </a:lnTo>
                    <a:lnTo>
                      <a:pt x="17543" y="0"/>
                    </a:lnTo>
                    <a:lnTo>
                      <a:pt x="17559" y="0"/>
                    </a:lnTo>
                    <a:lnTo>
                      <a:pt x="17593" y="0"/>
                    </a:lnTo>
                    <a:lnTo>
                      <a:pt x="17610" y="0"/>
                    </a:lnTo>
                    <a:lnTo>
                      <a:pt x="17627" y="0"/>
                    </a:lnTo>
                    <a:lnTo>
                      <a:pt x="17660" y="0"/>
                    </a:lnTo>
                    <a:lnTo>
                      <a:pt x="17677" y="0"/>
                    </a:lnTo>
                    <a:lnTo>
                      <a:pt x="17711" y="0"/>
                    </a:lnTo>
                    <a:lnTo>
                      <a:pt x="17727" y="0"/>
                    </a:lnTo>
                    <a:lnTo>
                      <a:pt x="17744" y="0"/>
                    </a:lnTo>
                    <a:lnTo>
                      <a:pt x="17778" y="0"/>
                    </a:lnTo>
                    <a:lnTo>
                      <a:pt x="17795" y="0"/>
                    </a:lnTo>
                    <a:lnTo>
                      <a:pt x="17828" y="0"/>
                    </a:lnTo>
                    <a:lnTo>
                      <a:pt x="17845" y="0"/>
                    </a:lnTo>
                    <a:lnTo>
                      <a:pt x="17862" y="0"/>
                    </a:lnTo>
                    <a:lnTo>
                      <a:pt x="17895" y="0"/>
                    </a:lnTo>
                    <a:lnTo>
                      <a:pt x="17912" y="0"/>
                    </a:lnTo>
                    <a:lnTo>
                      <a:pt x="17946" y="0"/>
                    </a:lnTo>
                    <a:lnTo>
                      <a:pt x="17963" y="0"/>
                    </a:lnTo>
                    <a:lnTo>
                      <a:pt x="17979" y="0"/>
                    </a:lnTo>
                    <a:lnTo>
                      <a:pt x="18013" y="0"/>
                    </a:lnTo>
                    <a:lnTo>
                      <a:pt x="18030" y="0"/>
                    </a:lnTo>
                    <a:lnTo>
                      <a:pt x="18063" y="0"/>
                    </a:lnTo>
                    <a:lnTo>
                      <a:pt x="18080" y="0"/>
                    </a:lnTo>
                    <a:lnTo>
                      <a:pt x="18097" y="0"/>
                    </a:lnTo>
                    <a:lnTo>
                      <a:pt x="18131" y="0"/>
                    </a:lnTo>
                    <a:lnTo>
                      <a:pt x="18148" y="0"/>
                    </a:lnTo>
                    <a:lnTo>
                      <a:pt x="18181" y="0"/>
                    </a:lnTo>
                    <a:lnTo>
                      <a:pt x="18198" y="0"/>
                    </a:lnTo>
                    <a:lnTo>
                      <a:pt x="18215" y="0"/>
                    </a:lnTo>
                    <a:lnTo>
                      <a:pt x="18248" y="0"/>
                    </a:lnTo>
                    <a:lnTo>
                      <a:pt x="18265" y="0"/>
                    </a:lnTo>
                    <a:lnTo>
                      <a:pt x="18299" y="0"/>
                    </a:lnTo>
                    <a:lnTo>
                      <a:pt x="18316" y="0"/>
                    </a:lnTo>
                    <a:lnTo>
                      <a:pt x="18332" y="0"/>
                    </a:lnTo>
                    <a:lnTo>
                      <a:pt x="18366" y="0"/>
                    </a:lnTo>
                    <a:lnTo>
                      <a:pt x="18383" y="0"/>
                    </a:lnTo>
                    <a:lnTo>
                      <a:pt x="18400" y="0"/>
                    </a:lnTo>
                    <a:lnTo>
                      <a:pt x="18433" y="0"/>
                    </a:lnTo>
                    <a:lnTo>
                      <a:pt x="18450" y="0"/>
                    </a:lnTo>
                    <a:lnTo>
                      <a:pt x="18484" y="0"/>
                    </a:lnTo>
                    <a:lnTo>
                      <a:pt x="18500" y="0"/>
                    </a:lnTo>
                    <a:lnTo>
                      <a:pt x="18517" y="0"/>
                    </a:lnTo>
                    <a:lnTo>
                      <a:pt x="18551" y="0"/>
                    </a:lnTo>
                    <a:lnTo>
                      <a:pt x="18568" y="0"/>
                    </a:lnTo>
                    <a:lnTo>
                      <a:pt x="18601" y="0"/>
                    </a:lnTo>
                    <a:lnTo>
                      <a:pt x="18618" y="0"/>
                    </a:lnTo>
                    <a:lnTo>
                      <a:pt x="18635" y="0"/>
                    </a:lnTo>
                    <a:lnTo>
                      <a:pt x="18668" y="0"/>
                    </a:lnTo>
                    <a:lnTo>
                      <a:pt x="18685" y="0"/>
                    </a:lnTo>
                    <a:lnTo>
                      <a:pt x="18719" y="0"/>
                    </a:lnTo>
                    <a:lnTo>
                      <a:pt x="18736" y="0"/>
                    </a:lnTo>
                    <a:lnTo>
                      <a:pt x="18752" y="0"/>
                    </a:lnTo>
                    <a:lnTo>
                      <a:pt x="18786" y="0"/>
                    </a:lnTo>
                    <a:lnTo>
                      <a:pt x="18803" y="0"/>
                    </a:lnTo>
                    <a:lnTo>
                      <a:pt x="18836" y="0"/>
                    </a:lnTo>
                    <a:lnTo>
                      <a:pt x="18853" y="0"/>
                    </a:lnTo>
                    <a:lnTo>
                      <a:pt x="18870" y="0"/>
                    </a:lnTo>
                    <a:lnTo>
                      <a:pt x="18904" y="0"/>
                    </a:lnTo>
                    <a:lnTo>
                      <a:pt x="18920" y="0"/>
                    </a:lnTo>
                    <a:lnTo>
                      <a:pt x="18954" y="0"/>
                    </a:lnTo>
                    <a:lnTo>
                      <a:pt x="18971" y="0"/>
                    </a:lnTo>
                    <a:lnTo>
                      <a:pt x="18988" y="0"/>
                    </a:lnTo>
                    <a:lnTo>
                      <a:pt x="19021" y="0"/>
                    </a:lnTo>
                    <a:lnTo>
                      <a:pt x="19038" y="0"/>
                    </a:lnTo>
                    <a:lnTo>
                      <a:pt x="19072" y="0"/>
                    </a:lnTo>
                    <a:lnTo>
                      <a:pt x="19088" y="0"/>
                    </a:lnTo>
                    <a:lnTo>
                      <a:pt x="19105" y="0"/>
                    </a:lnTo>
                    <a:lnTo>
                      <a:pt x="19139" y="0"/>
                    </a:lnTo>
                    <a:lnTo>
                      <a:pt x="19156" y="0"/>
                    </a:lnTo>
                    <a:lnTo>
                      <a:pt x="19189" y="0"/>
                    </a:lnTo>
                    <a:lnTo>
                      <a:pt x="19206" y="0"/>
                    </a:lnTo>
                    <a:lnTo>
                      <a:pt x="19223" y="0"/>
                    </a:lnTo>
                    <a:lnTo>
                      <a:pt x="19257" y="0"/>
                    </a:lnTo>
                    <a:lnTo>
                      <a:pt x="19273" y="0"/>
                    </a:lnTo>
                    <a:lnTo>
                      <a:pt x="19307" y="0"/>
                    </a:lnTo>
                    <a:lnTo>
                      <a:pt x="19324" y="0"/>
                    </a:lnTo>
                    <a:lnTo>
                      <a:pt x="19341" y="0"/>
                    </a:lnTo>
                    <a:lnTo>
                      <a:pt x="19374" y="0"/>
                    </a:lnTo>
                    <a:lnTo>
                      <a:pt x="19391" y="0"/>
                    </a:lnTo>
                    <a:lnTo>
                      <a:pt x="19408" y="0"/>
                    </a:lnTo>
                    <a:lnTo>
                      <a:pt x="19441" y="0"/>
                    </a:lnTo>
                    <a:lnTo>
                      <a:pt x="19458" y="0"/>
                    </a:lnTo>
                    <a:lnTo>
                      <a:pt x="19492" y="0"/>
                    </a:lnTo>
                    <a:lnTo>
                      <a:pt x="19509" y="0"/>
                    </a:lnTo>
                    <a:lnTo>
                      <a:pt x="19525" y="0"/>
                    </a:lnTo>
                    <a:lnTo>
                      <a:pt x="19559" y="0"/>
                    </a:lnTo>
                    <a:lnTo>
                      <a:pt x="19576" y="0"/>
                    </a:lnTo>
                    <a:lnTo>
                      <a:pt x="19609" y="0"/>
                    </a:lnTo>
                    <a:lnTo>
                      <a:pt x="19626" y="0"/>
                    </a:lnTo>
                    <a:lnTo>
                      <a:pt x="19643" y="0"/>
                    </a:lnTo>
                    <a:lnTo>
                      <a:pt x="19677" y="0"/>
                    </a:lnTo>
                    <a:lnTo>
                      <a:pt x="19693" y="0"/>
                    </a:lnTo>
                    <a:lnTo>
                      <a:pt x="19727" y="0"/>
                    </a:lnTo>
                    <a:lnTo>
                      <a:pt x="19744" y="0"/>
                    </a:lnTo>
                    <a:lnTo>
                      <a:pt x="19761" y="0"/>
                    </a:lnTo>
                    <a:lnTo>
                      <a:pt x="19794" y="0"/>
                    </a:lnTo>
                    <a:lnTo>
                      <a:pt x="19811" y="0"/>
                    </a:lnTo>
                    <a:lnTo>
                      <a:pt x="19845" y="0"/>
                    </a:lnTo>
                    <a:lnTo>
                      <a:pt x="19861" y="0"/>
                    </a:lnTo>
                    <a:lnTo>
                      <a:pt x="19878" y="0"/>
                    </a:lnTo>
                    <a:lnTo>
                      <a:pt x="19912" y="0"/>
                    </a:lnTo>
                    <a:lnTo>
                      <a:pt x="19929" y="0"/>
                    </a:lnTo>
                    <a:lnTo>
                      <a:pt x="19962" y="0"/>
                    </a:lnTo>
                    <a:lnTo>
                      <a:pt x="19979" y="0"/>
                    </a:lnTo>
                    <a:lnTo>
                      <a:pt x="19996" y="0"/>
                    </a:lnTo>
                    <a:lnTo>
                      <a:pt x="20029" y="0"/>
                    </a:lnTo>
                    <a:lnTo>
                      <a:pt x="20046" y="0"/>
                    </a:lnTo>
                    <a:lnTo>
                      <a:pt x="20080" y="0"/>
                    </a:lnTo>
                    <a:lnTo>
                      <a:pt x="20097" y="0"/>
                    </a:lnTo>
                    <a:lnTo>
                      <a:pt x="20113" y="0"/>
                    </a:lnTo>
                    <a:lnTo>
                      <a:pt x="20147" y="0"/>
                    </a:lnTo>
                    <a:lnTo>
                      <a:pt x="20164" y="0"/>
                    </a:lnTo>
                    <a:lnTo>
                      <a:pt x="20197" y="0"/>
                    </a:lnTo>
                    <a:lnTo>
                      <a:pt x="20214" y="0"/>
                    </a:lnTo>
                    <a:lnTo>
                      <a:pt x="20231" y="0"/>
                    </a:lnTo>
                    <a:lnTo>
                      <a:pt x="20265" y="0"/>
                    </a:lnTo>
                    <a:lnTo>
                      <a:pt x="20281" y="0"/>
                    </a:lnTo>
                    <a:lnTo>
                      <a:pt x="20298" y="0"/>
                    </a:lnTo>
                    <a:lnTo>
                      <a:pt x="20332" y="0"/>
                    </a:lnTo>
                    <a:lnTo>
                      <a:pt x="20349" y="0"/>
                    </a:lnTo>
                    <a:lnTo>
                      <a:pt x="20382" y="0"/>
                    </a:lnTo>
                    <a:lnTo>
                      <a:pt x="20399" y="0"/>
                    </a:lnTo>
                    <a:lnTo>
                      <a:pt x="20416" y="0"/>
                    </a:lnTo>
                    <a:lnTo>
                      <a:pt x="20450" y="0"/>
                    </a:lnTo>
                    <a:lnTo>
                      <a:pt x="20466" y="0"/>
                    </a:lnTo>
                    <a:lnTo>
                      <a:pt x="20500" y="0"/>
                    </a:lnTo>
                    <a:lnTo>
                      <a:pt x="20517" y="0"/>
                    </a:lnTo>
                    <a:lnTo>
                      <a:pt x="20534" y="0"/>
                    </a:lnTo>
                    <a:lnTo>
                      <a:pt x="20567" y="0"/>
                    </a:lnTo>
                    <a:lnTo>
                      <a:pt x="20584" y="0"/>
                    </a:lnTo>
                    <a:lnTo>
                      <a:pt x="20618" y="0"/>
                    </a:lnTo>
                    <a:lnTo>
                      <a:pt x="20634" y="0"/>
                    </a:lnTo>
                    <a:lnTo>
                      <a:pt x="20651" y="0"/>
                    </a:lnTo>
                    <a:lnTo>
                      <a:pt x="20685" y="0"/>
                    </a:lnTo>
                    <a:lnTo>
                      <a:pt x="20702" y="0"/>
                    </a:lnTo>
                    <a:lnTo>
                      <a:pt x="20735" y="0"/>
                    </a:lnTo>
                    <a:lnTo>
                      <a:pt x="20752" y="0"/>
                    </a:lnTo>
                    <a:lnTo>
                      <a:pt x="20769" y="0"/>
                    </a:lnTo>
                    <a:lnTo>
                      <a:pt x="20802" y="0"/>
                    </a:lnTo>
                    <a:lnTo>
                      <a:pt x="20819" y="0"/>
                    </a:lnTo>
                    <a:lnTo>
                      <a:pt x="20853" y="0"/>
                    </a:lnTo>
                    <a:lnTo>
                      <a:pt x="20870" y="0"/>
                    </a:lnTo>
                    <a:lnTo>
                      <a:pt x="20886" y="0"/>
                    </a:lnTo>
                    <a:lnTo>
                      <a:pt x="20920" y="0"/>
                    </a:lnTo>
                    <a:lnTo>
                      <a:pt x="20937" y="0"/>
                    </a:lnTo>
                    <a:lnTo>
                      <a:pt x="20970" y="0"/>
                    </a:lnTo>
                    <a:lnTo>
                      <a:pt x="20987" y="0"/>
                    </a:lnTo>
                    <a:lnTo>
                      <a:pt x="21004" y="0"/>
                    </a:lnTo>
                    <a:lnTo>
                      <a:pt x="21038" y="0"/>
                    </a:lnTo>
                    <a:lnTo>
                      <a:pt x="21054" y="0"/>
                    </a:lnTo>
                    <a:lnTo>
                      <a:pt x="21088" y="0"/>
                    </a:lnTo>
                    <a:lnTo>
                      <a:pt x="21105" y="0"/>
                    </a:lnTo>
                    <a:lnTo>
                      <a:pt x="21122" y="0"/>
                    </a:lnTo>
                    <a:lnTo>
                      <a:pt x="21155" y="0"/>
                    </a:lnTo>
                    <a:lnTo>
                      <a:pt x="21172" y="0"/>
                    </a:lnTo>
                    <a:lnTo>
                      <a:pt x="21206" y="0"/>
                    </a:lnTo>
                    <a:lnTo>
                      <a:pt x="21222" y="0"/>
                    </a:lnTo>
                    <a:lnTo>
                      <a:pt x="21239" y="0"/>
                    </a:lnTo>
                    <a:lnTo>
                      <a:pt x="21273" y="0"/>
                    </a:lnTo>
                    <a:lnTo>
                      <a:pt x="21290" y="0"/>
                    </a:lnTo>
                    <a:lnTo>
                      <a:pt x="21323" y="0"/>
                    </a:lnTo>
                    <a:lnTo>
                      <a:pt x="21340" y="0"/>
                    </a:lnTo>
                    <a:lnTo>
                      <a:pt x="21357" y="0"/>
                    </a:lnTo>
                    <a:lnTo>
                      <a:pt x="21390" y="0"/>
                    </a:lnTo>
                    <a:lnTo>
                      <a:pt x="21407" y="0"/>
                    </a:lnTo>
                    <a:lnTo>
                      <a:pt x="21424" y="0"/>
                    </a:lnTo>
                    <a:lnTo>
                      <a:pt x="21458" y="0"/>
                    </a:lnTo>
                    <a:lnTo>
                      <a:pt x="21475" y="0"/>
                    </a:lnTo>
                    <a:lnTo>
                      <a:pt x="21508" y="0"/>
                    </a:lnTo>
                    <a:lnTo>
                      <a:pt x="21525" y="0"/>
                    </a:lnTo>
                    <a:lnTo>
                      <a:pt x="21542" y="0"/>
                    </a:lnTo>
                    <a:lnTo>
                      <a:pt x="21575" y="0"/>
                    </a:lnTo>
                    <a:lnTo>
                      <a:pt x="21592" y="0"/>
                    </a:lnTo>
                    <a:lnTo>
                      <a:pt x="21626" y="0"/>
                    </a:lnTo>
                    <a:lnTo>
                      <a:pt x="21643" y="0"/>
                    </a:lnTo>
                    <a:lnTo>
                      <a:pt x="21659" y="0"/>
                    </a:lnTo>
                    <a:lnTo>
                      <a:pt x="21693" y="0"/>
                    </a:lnTo>
                    <a:lnTo>
                      <a:pt x="21710" y="0"/>
                    </a:lnTo>
                    <a:lnTo>
                      <a:pt x="21743" y="0"/>
                    </a:lnTo>
                    <a:lnTo>
                      <a:pt x="21760" y="0"/>
                    </a:lnTo>
                    <a:lnTo>
                      <a:pt x="21777" y="0"/>
                    </a:lnTo>
                    <a:lnTo>
                      <a:pt x="21811" y="0"/>
                    </a:lnTo>
                    <a:lnTo>
                      <a:pt x="21827" y="0"/>
                    </a:lnTo>
                    <a:lnTo>
                      <a:pt x="21861" y="0"/>
                    </a:lnTo>
                    <a:lnTo>
                      <a:pt x="21878" y="0"/>
                    </a:lnTo>
                    <a:lnTo>
                      <a:pt x="21895" y="0"/>
                    </a:lnTo>
                    <a:lnTo>
                      <a:pt x="21928" y="0"/>
                    </a:lnTo>
                    <a:lnTo>
                      <a:pt x="21945" y="0"/>
                    </a:lnTo>
                    <a:lnTo>
                      <a:pt x="21979" y="0"/>
                    </a:lnTo>
                    <a:lnTo>
                      <a:pt x="21995" y="0"/>
                    </a:lnTo>
                    <a:lnTo>
                      <a:pt x="22012" y="0"/>
                    </a:lnTo>
                    <a:lnTo>
                      <a:pt x="22046" y="0"/>
                    </a:lnTo>
                    <a:lnTo>
                      <a:pt x="22063" y="0"/>
                    </a:lnTo>
                    <a:lnTo>
                      <a:pt x="22096" y="0"/>
                    </a:lnTo>
                    <a:lnTo>
                      <a:pt x="22113" y="0"/>
                    </a:lnTo>
                    <a:lnTo>
                      <a:pt x="22130" y="0"/>
                    </a:lnTo>
                    <a:lnTo>
                      <a:pt x="22163" y="0"/>
                    </a:lnTo>
                    <a:lnTo>
                      <a:pt x="22180" y="0"/>
                    </a:lnTo>
                    <a:lnTo>
                      <a:pt x="22214" y="0"/>
                    </a:lnTo>
                    <a:lnTo>
                      <a:pt x="22231" y="0"/>
                    </a:lnTo>
                    <a:lnTo>
                      <a:pt x="22247" y="0"/>
                    </a:lnTo>
                    <a:lnTo>
                      <a:pt x="22281" y="0"/>
                    </a:lnTo>
                    <a:lnTo>
                      <a:pt x="22298" y="0"/>
                    </a:lnTo>
                    <a:lnTo>
                      <a:pt x="22315" y="0"/>
                    </a:lnTo>
                    <a:lnTo>
                      <a:pt x="22348" y="0"/>
                    </a:lnTo>
                    <a:lnTo>
                      <a:pt x="22365" y="0"/>
                    </a:lnTo>
                    <a:lnTo>
                      <a:pt x="22399" y="0"/>
                    </a:lnTo>
                    <a:lnTo>
                      <a:pt x="22415" y="0"/>
                    </a:lnTo>
                    <a:lnTo>
                      <a:pt x="22432" y="0"/>
                    </a:lnTo>
                    <a:lnTo>
                      <a:pt x="22466" y="0"/>
                    </a:lnTo>
                    <a:lnTo>
                      <a:pt x="22483" y="0"/>
                    </a:lnTo>
                    <a:lnTo>
                      <a:pt x="22516" y="0"/>
                    </a:lnTo>
                    <a:lnTo>
                      <a:pt x="22533" y="0"/>
                    </a:lnTo>
                    <a:lnTo>
                      <a:pt x="22550" y="0"/>
                    </a:lnTo>
                    <a:lnTo>
                      <a:pt x="22583" y="0"/>
                    </a:lnTo>
                    <a:lnTo>
                      <a:pt x="22600" y="0"/>
                    </a:lnTo>
                    <a:lnTo>
                      <a:pt x="22634" y="0"/>
                    </a:lnTo>
                    <a:lnTo>
                      <a:pt x="22651" y="0"/>
                    </a:lnTo>
                    <a:lnTo>
                      <a:pt x="22668" y="0"/>
                    </a:lnTo>
                    <a:lnTo>
                      <a:pt x="22701" y="0"/>
                    </a:lnTo>
                    <a:lnTo>
                      <a:pt x="22718" y="0"/>
                    </a:lnTo>
                    <a:lnTo>
                      <a:pt x="22752" y="0"/>
                    </a:lnTo>
                    <a:lnTo>
                      <a:pt x="22768" y="0"/>
                    </a:lnTo>
                    <a:lnTo>
                      <a:pt x="22785" y="0"/>
                    </a:lnTo>
                    <a:lnTo>
                      <a:pt x="22819" y="0"/>
                    </a:lnTo>
                    <a:lnTo>
                      <a:pt x="22836" y="0"/>
                    </a:lnTo>
                    <a:lnTo>
                      <a:pt x="22869" y="0"/>
                    </a:lnTo>
                    <a:lnTo>
                      <a:pt x="22886" y="0"/>
                    </a:lnTo>
                    <a:lnTo>
                      <a:pt x="22903" y="0"/>
                    </a:lnTo>
                    <a:lnTo>
                      <a:pt x="22936" y="0"/>
                    </a:lnTo>
                    <a:lnTo>
                      <a:pt x="22953" y="0"/>
                    </a:lnTo>
                    <a:lnTo>
                      <a:pt x="22987" y="0"/>
                    </a:lnTo>
                    <a:lnTo>
                      <a:pt x="23004" y="0"/>
                    </a:lnTo>
                    <a:lnTo>
                      <a:pt x="23020" y="0"/>
                    </a:lnTo>
                    <a:lnTo>
                      <a:pt x="23054" y="0"/>
                    </a:lnTo>
                    <a:lnTo>
                      <a:pt x="23071" y="0"/>
                    </a:lnTo>
                    <a:lnTo>
                      <a:pt x="23104" y="0"/>
                    </a:lnTo>
                    <a:lnTo>
                      <a:pt x="23121" y="0"/>
                    </a:lnTo>
                    <a:lnTo>
                      <a:pt x="23138" y="0"/>
                    </a:lnTo>
                    <a:lnTo>
                      <a:pt x="23172" y="0"/>
                    </a:lnTo>
                    <a:lnTo>
                      <a:pt x="23188" y="0"/>
                    </a:lnTo>
                    <a:lnTo>
                      <a:pt x="23205" y="0"/>
                    </a:lnTo>
                    <a:lnTo>
                      <a:pt x="23239" y="0"/>
                    </a:lnTo>
                    <a:lnTo>
                      <a:pt x="23256" y="0"/>
                    </a:lnTo>
                    <a:lnTo>
                      <a:pt x="23289" y="0"/>
                    </a:lnTo>
                    <a:lnTo>
                      <a:pt x="23306" y="0"/>
                    </a:lnTo>
                    <a:lnTo>
                      <a:pt x="23323" y="0"/>
                    </a:lnTo>
                    <a:lnTo>
                      <a:pt x="23356" y="0"/>
                    </a:lnTo>
                    <a:lnTo>
                      <a:pt x="23373" y="0"/>
                    </a:lnTo>
                    <a:lnTo>
                      <a:pt x="23407" y="0"/>
                    </a:lnTo>
                    <a:lnTo>
                      <a:pt x="23424" y="0"/>
                    </a:lnTo>
                    <a:lnTo>
                      <a:pt x="23440" y="0"/>
                    </a:lnTo>
                    <a:lnTo>
                      <a:pt x="23474" y="0"/>
                    </a:lnTo>
                    <a:lnTo>
                      <a:pt x="23491" y="0"/>
                    </a:lnTo>
                    <a:lnTo>
                      <a:pt x="23524" y="0"/>
                    </a:lnTo>
                    <a:lnTo>
                      <a:pt x="23541" y="0"/>
                    </a:lnTo>
                    <a:lnTo>
                      <a:pt x="23558" y="0"/>
                    </a:lnTo>
                    <a:lnTo>
                      <a:pt x="23592" y="0"/>
                    </a:lnTo>
                    <a:lnTo>
                      <a:pt x="23608" y="0"/>
                    </a:lnTo>
                    <a:lnTo>
                      <a:pt x="23642" y="0"/>
                    </a:lnTo>
                    <a:lnTo>
                      <a:pt x="23659" y="0"/>
                    </a:lnTo>
                    <a:lnTo>
                      <a:pt x="23676" y="0"/>
                    </a:lnTo>
                    <a:lnTo>
                      <a:pt x="23709" y="0"/>
                    </a:lnTo>
                    <a:lnTo>
                      <a:pt x="23726" y="0"/>
                    </a:lnTo>
                    <a:lnTo>
                      <a:pt x="23760" y="0"/>
                    </a:lnTo>
                    <a:lnTo>
                      <a:pt x="23777" y="0"/>
                    </a:lnTo>
                    <a:lnTo>
                      <a:pt x="23793" y="0"/>
                    </a:lnTo>
                    <a:lnTo>
                      <a:pt x="23827" y="0"/>
                    </a:lnTo>
                    <a:lnTo>
                      <a:pt x="23844" y="0"/>
                    </a:lnTo>
                    <a:lnTo>
                      <a:pt x="23877" y="0"/>
                    </a:lnTo>
                    <a:lnTo>
                      <a:pt x="23894" y="0"/>
                    </a:lnTo>
                    <a:lnTo>
                      <a:pt x="23911" y="0"/>
                    </a:lnTo>
                    <a:lnTo>
                      <a:pt x="23945" y="0"/>
                    </a:lnTo>
                    <a:lnTo>
                      <a:pt x="23961" y="0"/>
                    </a:lnTo>
                    <a:lnTo>
                      <a:pt x="23995" y="0"/>
                    </a:lnTo>
                    <a:lnTo>
                      <a:pt x="24012" y="0"/>
                    </a:lnTo>
                    <a:lnTo>
                      <a:pt x="24029" y="0"/>
                    </a:lnTo>
                    <a:lnTo>
                      <a:pt x="24062" y="0"/>
                    </a:lnTo>
                    <a:lnTo>
                      <a:pt x="24079" y="0"/>
                    </a:lnTo>
                    <a:lnTo>
                      <a:pt x="24113" y="0"/>
                    </a:lnTo>
                    <a:lnTo>
                      <a:pt x="24129" y="0"/>
                    </a:lnTo>
                    <a:lnTo>
                      <a:pt x="24146" y="0"/>
                    </a:lnTo>
                    <a:lnTo>
                      <a:pt x="24180" y="0"/>
                    </a:lnTo>
                    <a:lnTo>
                      <a:pt x="24197" y="0"/>
                    </a:lnTo>
                    <a:lnTo>
                      <a:pt x="24230" y="0"/>
                    </a:lnTo>
                    <a:lnTo>
                      <a:pt x="24247" y="0"/>
                    </a:lnTo>
                    <a:lnTo>
                      <a:pt x="24264" y="0"/>
                    </a:lnTo>
                    <a:lnTo>
                      <a:pt x="24297" y="0"/>
                    </a:lnTo>
                    <a:lnTo>
                      <a:pt x="24314" y="0"/>
                    </a:lnTo>
                    <a:lnTo>
                      <a:pt x="24331" y="0"/>
                    </a:lnTo>
                    <a:lnTo>
                      <a:pt x="24365" y="0"/>
                    </a:lnTo>
                    <a:lnTo>
                      <a:pt x="24381" y="0"/>
                    </a:lnTo>
                    <a:lnTo>
                      <a:pt x="24415" y="0"/>
                    </a:lnTo>
                    <a:lnTo>
                      <a:pt x="24432" y="0"/>
                    </a:lnTo>
                    <a:lnTo>
                      <a:pt x="24449" y="0"/>
                    </a:lnTo>
                    <a:lnTo>
                      <a:pt x="24482" y="0"/>
                    </a:lnTo>
                    <a:lnTo>
                      <a:pt x="24499" y="0"/>
                    </a:lnTo>
                    <a:lnTo>
                      <a:pt x="24533" y="0"/>
                    </a:lnTo>
                    <a:lnTo>
                      <a:pt x="24549" y="0"/>
                    </a:lnTo>
                    <a:lnTo>
                      <a:pt x="24566" y="0"/>
                    </a:lnTo>
                    <a:lnTo>
                      <a:pt x="24600" y="0"/>
                    </a:lnTo>
                    <a:lnTo>
                      <a:pt x="24617" y="0"/>
                    </a:lnTo>
                    <a:lnTo>
                      <a:pt x="24650" y="0"/>
                    </a:lnTo>
                    <a:lnTo>
                      <a:pt x="24667" y="0"/>
                    </a:lnTo>
                    <a:lnTo>
                      <a:pt x="24684" y="0"/>
                    </a:lnTo>
                    <a:lnTo>
                      <a:pt x="24717" y="0"/>
                    </a:lnTo>
                    <a:lnTo>
                      <a:pt x="24734" y="0"/>
                    </a:lnTo>
                    <a:lnTo>
                      <a:pt x="24768" y="0"/>
                    </a:lnTo>
                    <a:lnTo>
                      <a:pt x="24785" y="0"/>
                    </a:lnTo>
                    <a:lnTo>
                      <a:pt x="24801" y="0"/>
                    </a:lnTo>
                    <a:lnTo>
                      <a:pt x="24835" y="0"/>
                    </a:lnTo>
                    <a:lnTo>
                      <a:pt x="24852" y="0"/>
                    </a:lnTo>
                    <a:lnTo>
                      <a:pt x="24886" y="0"/>
                    </a:lnTo>
                    <a:lnTo>
                      <a:pt x="24902" y="0"/>
                    </a:lnTo>
                    <a:lnTo>
                      <a:pt x="24919" y="0"/>
                    </a:lnTo>
                    <a:lnTo>
                      <a:pt x="24953" y="0"/>
                    </a:lnTo>
                    <a:lnTo>
                      <a:pt x="24970" y="0"/>
                    </a:lnTo>
                    <a:lnTo>
                      <a:pt x="25003" y="0"/>
                    </a:lnTo>
                    <a:lnTo>
                      <a:pt x="25020" y="0"/>
                    </a:lnTo>
                    <a:lnTo>
                      <a:pt x="25037" y="0"/>
                    </a:lnTo>
                    <a:lnTo>
                      <a:pt x="25070" y="0"/>
                    </a:lnTo>
                    <a:lnTo>
                      <a:pt x="25087" y="0"/>
                    </a:lnTo>
                    <a:lnTo>
                      <a:pt x="25104" y="0"/>
                    </a:lnTo>
                    <a:lnTo>
                      <a:pt x="25138" y="0"/>
                    </a:lnTo>
                    <a:lnTo>
                      <a:pt x="25154" y="0"/>
                    </a:lnTo>
                    <a:lnTo>
                      <a:pt x="25188" y="0"/>
                    </a:lnTo>
                    <a:lnTo>
                      <a:pt x="25205" y="0"/>
                    </a:lnTo>
                    <a:lnTo>
                      <a:pt x="25222" y="0"/>
                    </a:lnTo>
                    <a:lnTo>
                      <a:pt x="25255" y="0"/>
                    </a:lnTo>
                    <a:lnTo>
                      <a:pt x="25272" y="0"/>
                    </a:lnTo>
                    <a:lnTo>
                      <a:pt x="25306" y="0"/>
                    </a:lnTo>
                    <a:lnTo>
                      <a:pt x="25322" y="0"/>
                    </a:lnTo>
                    <a:lnTo>
                      <a:pt x="25339" y="0"/>
                    </a:lnTo>
                    <a:lnTo>
                      <a:pt x="25373" y="0"/>
                    </a:lnTo>
                    <a:lnTo>
                      <a:pt x="25390" y="0"/>
                    </a:lnTo>
                    <a:lnTo>
                      <a:pt x="25423" y="0"/>
                    </a:lnTo>
                    <a:lnTo>
                      <a:pt x="25440" y="0"/>
                    </a:lnTo>
                    <a:lnTo>
                      <a:pt x="25457" y="0"/>
                    </a:lnTo>
                    <a:lnTo>
                      <a:pt x="25490" y="0"/>
                    </a:lnTo>
                    <a:lnTo>
                      <a:pt x="25507" y="0"/>
                    </a:lnTo>
                    <a:lnTo>
                      <a:pt x="25541" y="0"/>
                    </a:lnTo>
                    <a:lnTo>
                      <a:pt x="25558" y="0"/>
                    </a:lnTo>
                    <a:lnTo>
                      <a:pt x="25574" y="0"/>
                    </a:lnTo>
                    <a:lnTo>
                      <a:pt x="25608" y="0"/>
                    </a:lnTo>
                    <a:lnTo>
                      <a:pt x="25625" y="0"/>
                    </a:lnTo>
                    <a:lnTo>
                      <a:pt x="25658" y="0"/>
                    </a:lnTo>
                    <a:lnTo>
                      <a:pt x="25675" y="0"/>
                    </a:lnTo>
                    <a:lnTo>
                      <a:pt x="25692" y="0"/>
                    </a:lnTo>
                    <a:lnTo>
                      <a:pt x="25726" y="0"/>
                    </a:lnTo>
                    <a:lnTo>
                      <a:pt x="25742" y="0"/>
                    </a:lnTo>
                    <a:lnTo>
                      <a:pt x="25776" y="0"/>
                    </a:lnTo>
                    <a:lnTo>
                      <a:pt x="25793" y="0"/>
                    </a:lnTo>
                    <a:lnTo>
                      <a:pt x="25810" y="0"/>
                    </a:lnTo>
                    <a:lnTo>
                      <a:pt x="25843" y="0"/>
                    </a:lnTo>
                    <a:lnTo>
                      <a:pt x="25860" y="0"/>
                    </a:lnTo>
                    <a:lnTo>
                      <a:pt x="25894" y="0"/>
                    </a:lnTo>
                    <a:lnTo>
                      <a:pt x="25910" y="0"/>
                    </a:lnTo>
                    <a:lnTo>
                      <a:pt x="25927" y="0"/>
                    </a:lnTo>
                    <a:lnTo>
                      <a:pt x="25961" y="0"/>
                    </a:lnTo>
                    <a:lnTo>
                      <a:pt x="25978" y="0"/>
                    </a:lnTo>
                    <a:lnTo>
                      <a:pt x="26011" y="0"/>
                    </a:lnTo>
                    <a:lnTo>
                      <a:pt x="26028" y="0"/>
                    </a:lnTo>
                    <a:lnTo>
                      <a:pt x="26045" y="0"/>
                    </a:lnTo>
                    <a:lnTo>
                      <a:pt x="26079" y="0"/>
                    </a:lnTo>
                    <a:lnTo>
                      <a:pt x="26095" y="0"/>
                    </a:lnTo>
                    <a:lnTo>
                      <a:pt x="26112" y="0"/>
                    </a:lnTo>
                    <a:lnTo>
                      <a:pt x="26146" y="0"/>
                    </a:lnTo>
                    <a:lnTo>
                      <a:pt x="26163" y="0"/>
                    </a:lnTo>
                    <a:lnTo>
                      <a:pt x="26196" y="0"/>
                    </a:lnTo>
                    <a:lnTo>
                      <a:pt x="26213" y="0"/>
                    </a:lnTo>
                    <a:lnTo>
                      <a:pt x="26230" y="0"/>
                    </a:lnTo>
                    <a:lnTo>
                      <a:pt x="26263" y="0"/>
                    </a:lnTo>
                    <a:lnTo>
                      <a:pt x="26280" y="0"/>
                    </a:lnTo>
                    <a:lnTo>
                      <a:pt x="26314" y="0"/>
                    </a:lnTo>
                    <a:lnTo>
                      <a:pt x="26331" y="0"/>
                    </a:lnTo>
                    <a:lnTo>
                      <a:pt x="26347" y="0"/>
                    </a:lnTo>
                    <a:lnTo>
                      <a:pt x="26381" y="0"/>
                    </a:lnTo>
                    <a:lnTo>
                      <a:pt x="26398" y="0"/>
                    </a:lnTo>
                    <a:lnTo>
                      <a:pt x="26431" y="0"/>
                    </a:lnTo>
                    <a:lnTo>
                      <a:pt x="26448" y="0"/>
                    </a:lnTo>
                    <a:lnTo>
                      <a:pt x="26465" y="0"/>
                    </a:lnTo>
                    <a:lnTo>
                      <a:pt x="26499" y="0"/>
                    </a:lnTo>
                    <a:lnTo>
                      <a:pt x="26515" y="0"/>
                    </a:lnTo>
                    <a:lnTo>
                      <a:pt x="26549" y="0"/>
                    </a:lnTo>
                    <a:lnTo>
                      <a:pt x="26566" y="0"/>
                    </a:lnTo>
                    <a:lnTo>
                      <a:pt x="26583" y="0"/>
                    </a:lnTo>
                    <a:lnTo>
                      <a:pt x="26616" y="0"/>
                    </a:lnTo>
                    <a:lnTo>
                      <a:pt x="26633" y="0"/>
                    </a:lnTo>
                    <a:lnTo>
                      <a:pt x="26667" y="0"/>
                    </a:lnTo>
                    <a:lnTo>
                      <a:pt x="26683" y="0"/>
                    </a:lnTo>
                    <a:lnTo>
                      <a:pt x="26700" y="0"/>
                    </a:lnTo>
                    <a:lnTo>
                      <a:pt x="26734" y="0"/>
                    </a:lnTo>
                    <a:lnTo>
                      <a:pt x="26751" y="0"/>
                    </a:lnTo>
                    <a:lnTo>
                      <a:pt x="26784" y="0"/>
                    </a:lnTo>
                    <a:lnTo>
                      <a:pt x="26801" y="0"/>
                    </a:lnTo>
                    <a:lnTo>
                      <a:pt x="26818" y="0"/>
                    </a:lnTo>
                    <a:lnTo>
                      <a:pt x="26851" y="0"/>
                    </a:lnTo>
                    <a:lnTo>
                      <a:pt x="26868" y="0"/>
                    </a:lnTo>
                    <a:lnTo>
                      <a:pt x="26902" y="0"/>
                    </a:lnTo>
                    <a:lnTo>
                      <a:pt x="26919" y="0"/>
                    </a:lnTo>
                    <a:lnTo>
                      <a:pt x="26935" y="0"/>
                    </a:lnTo>
                    <a:lnTo>
                      <a:pt x="26969" y="0"/>
                    </a:lnTo>
                    <a:lnTo>
                      <a:pt x="26986" y="0"/>
                    </a:lnTo>
                    <a:lnTo>
                      <a:pt x="27019" y="0"/>
                    </a:lnTo>
                    <a:lnTo>
                      <a:pt x="27036" y="0"/>
                    </a:lnTo>
                    <a:lnTo>
                      <a:pt x="27053" y="0"/>
                    </a:lnTo>
                    <a:lnTo>
                      <a:pt x="27087" y="0"/>
                    </a:lnTo>
                    <a:lnTo>
                      <a:pt x="27103" y="0"/>
                    </a:lnTo>
                    <a:lnTo>
                      <a:pt x="27120" y="0"/>
                    </a:lnTo>
                    <a:lnTo>
                      <a:pt x="27154" y="0"/>
                    </a:lnTo>
                    <a:lnTo>
                      <a:pt x="27171" y="0"/>
                    </a:lnTo>
                    <a:lnTo>
                      <a:pt x="27204" y="0"/>
                    </a:lnTo>
                    <a:lnTo>
                      <a:pt x="27221" y="0"/>
                    </a:lnTo>
                    <a:lnTo>
                      <a:pt x="27238" y="0"/>
                    </a:lnTo>
                    <a:lnTo>
                      <a:pt x="27272" y="0"/>
                    </a:lnTo>
                    <a:lnTo>
                      <a:pt x="27288" y="0"/>
                    </a:lnTo>
                    <a:lnTo>
                      <a:pt x="27322" y="0"/>
                    </a:lnTo>
                    <a:lnTo>
                      <a:pt x="27339" y="0"/>
                    </a:lnTo>
                    <a:lnTo>
                      <a:pt x="27356" y="0"/>
                    </a:lnTo>
                    <a:lnTo>
                      <a:pt x="27389" y="0"/>
                    </a:lnTo>
                    <a:lnTo>
                      <a:pt x="27406" y="0"/>
                    </a:lnTo>
                    <a:lnTo>
                      <a:pt x="27440" y="0"/>
                    </a:lnTo>
                    <a:lnTo>
                      <a:pt x="27456" y="0"/>
                    </a:lnTo>
                    <a:lnTo>
                      <a:pt x="27473" y="0"/>
                    </a:lnTo>
                    <a:lnTo>
                      <a:pt x="27507" y="0"/>
                    </a:lnTo>
                    <a:lnTo>
                      <a:pt x="27524" y="0"/>
                    </a:lnTo>
                    <a:lnTo>
                      <a:pt x="27557" y="0"/>
                    </a:lnTo>
                    <a:lnTo>
                      <a:pt x="27574" y="0"/>
                    </a:lnTo>
                    <a:lnTo>
                      <a:pt x="27591" y="0"/>
                    </a:lnTo>
                    <a:lnTo>
                      <a:pt x="27624" y="0"/>
                    </a:lnTo>
                    <a:lnTo>
                      <a:pt x="27641" y="0"/>
                    </a:lnTo>
                    <a:lnTo>
                      <a:pt x="27675" y="0"/>
                    </a:lnTo>
                    <a:lnTo>
                      <a:pt x="27692" y="0"/>
                    </a:lnTo>
                    <a:lnTo>
                      <a:pt x="27708" y="0"/>
                    </a:lnTo>
                    <a:lnTo>
                      <a:pt x="27742" y="0"/>
                    </a:lnTo>
                    <a:lnTo>
                      <a:pt x="27759" y="0"/>
                    </a:lnTo>
                    <a:lnTo>
                      <a:pt x="27792" y="0"/>
                    </a:lnTo>
                    <a:lnTo>
                      <a:pt x="27809" y="0"/>
                    </a:lnTo>
                    <a:lnTo>
                      <a:pt x="27826" y="0"/>
                    </a:lnTo>
                    <a:lnTo>
                      <a:pt x="27860" y="0"/>
                    </a:lnTo>
                    <a:lnTo>
                      <a:pt x="27876" y="0"/>
                    </a:lnTo>
                    <a:lnTo>
                      <a:pt x="27910" y="0"/>
                    </a:lnTo>
                    <a:lnTo>
                      <a:pt x="27927" y="0"/>
                    </a:lnTo>
                    <a:lnTo>
                      <a:pt x="27944" y="0"/>
                    </a:lnTo>
                    <a:lnTo>
                      <a:pt x="27977" y="0"/>
                    </a:lnTo>
                    <a:lnTo>
                      <a:pt x="27994" y="0"/>
                    </a:lnTo>
                    <a:lnTo>
                      <a:pt x="28028" y="0"/>
                    </a:lnTo>
                    <a:lnTo>
                      <a:pt x="28044" y="0"/>
                    </a:lnTo>
                    <a:lnTo>
                      <a:pt x="28061" y="0"/>
                    </a:lnTo>
                    <a:lnTo>
                      <a:pt x="28095" y="0"/>
                    </a:lnTo>
                    <a:lnTo>
                      <a:pt x="28112" y="0"/>
                    </a:lnTo>
                    <a:lnTo>
                      <a:pt x="28128" y="0"/>
                    </a:lnTo>
                    <a:lnTo>
                      <a:pt x="28162" y="0"/>
                    </a:lnTo>
                    <a:lnTo>
                      <a:pt x="28179" y="0"/>
                    </a:lnTo>
                    <a:lnTo>
                      <a:pt x="28212" y="0"/>
                    </a:lnTo>
                    <a:lnTo>
                      <a:pt x="28229" y="0"/>
                    </a:lnTo>
                    <a:lnTo>
                      <a:pt x="28246" y="0"/>
                    </a:lnTo>
                    <a:lnTo>
                      <a:pt x="28280" y="0"/>
                    </a:lnTo>
                    <a:lnTo>
                      <a:pt x="28297" y="0"/>
                    </a:lnTo>
                    <a:lnTo>
                      <a:pt x="28330" y="0"/>
                    </a:lnTo>
                    <a:lnTo>
                      <a:pt x="28347" y="0"/>
                    </a:lnTo>
                    <a:lnTo>
                      <a:pt x="28364" y="0"/>
                    </a:lnTo>
                    <a:lnTo>
                      <a:pt x="28397" y="0"/>
                    </a:lnTo>
                    <a:lnTo>
                      <a:pt x="28414" y="0"/>
                    </a:lnTo>
                    <a:lnTo>
                      <a:pt x="28448" y="0"/>
                    </a:lnTo>
                    <a:lnTo>
                      <a:pt x="28465" y="0"/>
                    </a:lnTo>
                    <a:lnTo>
                      <a:pt x="28481" y="0"/>
                    </a:lnTo>
                    <a:lnTo>
                      <a:pt x="28515" y="0"/>
                    </a:lnTo>
                    <a:lnTo>
                      <a:pt x="28532" y="0"/>
                    </a:lnTo>
                    <a:lnTo>
                      <a:pt x="28565" y="0"/>
                    </a:lnTo>
                    <a:lnTo>
                      <a:pt x="28582" y="0"/>
                    </a:lnTo>
                    <a:lnTo>
                      <a:pt x="28599" y="0"/>
                    </a:lnTo>
                    <a:lnTo>
                      <a:pt x="28633" y="0"/>
                    </a:lnTo>
                    <a:lnTo>
                      <a:pt x="28649" y="0"/>
                    </a:lnTo>
                    <a:lnTo>
                      <a:pt x="28683" y="0"/>
                    </a:lnTo>
                    <a:lnTo>
                      <a:pt x="28700" y="0"/>
                    </a:lnTo>
                    <a:lnTo>
                      <a:pt x="28717" y="0"/>
                    </a:lnTo>
                    <a:lnTo>
                      <a:pt x="28750" y="0"/>
                    </a:lnTo>
                    <a:lnTo>
                      <a:pt x="28767" y="0"/>
                    </a:lnTo>
                    <a:lnTo>
                      <a:pt x="28801" y="0"/>
                    </a:lnTo>
                    <a:lnTo>
                      <a:pt x="28817" y="0"/>
                    </a:lnTo>
                    <a:lnTo>
                      <a:pt x="28834" y="0"/>
                    </a:lnTo>
                    <a:lnTo>
                      <a:pt x="28868" y="0"/>
                    </a:lnTo>
                    <a:lnTo>
                      <a:pt x="28885" y="0"/>
                    </a:lnTo>
                    <a:lnTo>
                      <a:pt x="28918" y="0"/>
                    </a:lnTo>
                    <a:lnTo>
                      <a:pt x="28935" y="0"/>
                    </a:lnTo>
                    <a:lnTo>
                      <a:pt x="28952" y="0"/>
                    </a:lnTo>
                    <a:lnTo>
                      <a:pt x="28985" y="0"/>
                    </a:lnTo>
                    <a:lnTo>
                      <a:pt x="29002" y="0"/>
                    </a:lnTo>
                    <a:lnTo>
                      <a:pt x="29036" y="0"/>
                    </a:lnTo>
                    <a:lnTo>
                      <a:pt x="29053" y="0"/>
                    </a:lnTo>
                    <a:lnTo>
                      <a:pt x="29069" y="0"/>
                    </a:lnTo>
                    <a:lnTo>
                      <a:pt x="29103" y="0"/>
                    </a:lnTo>
                    <a:lnTo>
                      <a:pt x="29120" y="0"/>
                    </a:lnTo>
                    <a:lnTo>
                      <a:pt x="29137" y="0"/>
                    </a:lnTo>
                    <a:lnTo>
                      <a:pt x="29170" y="0"/>
                    </a:lnTo>
                    <a:lnTo>
                      <a:pt x="29187" y="0"/>
                    </a:lnTo>
                    <a:lnTo>
                      <a:pt x="29221" y="0"/>
                    </a:lnTo>
                    <a:lnTo>
                      <a:pt x="29237" y="0"/>
                    </a:lnTo>
                    <a:lnTo>
                      <a:pt x="29254" y="0"/>
                    </a:lnTo>
                    <a:lnTo>
                      <a:pt x="29288" y="0"/>
                    </a:lnTo>
                    <a:lnTo>
                      <a:pt x="29305" y="0"/>
                    </a:lnTo>
                    <a:lnTo>
                      <a:pt x="29338" y="0"/>
                    </a:lnTo>
                    <a:lnTo>
                      <a:pt x="29355" y="0"/>
                    </a:lnTo>
                    <a:lnTo>
                      <a:pt x="29372" y="0"/>
                    </a:lnTo>
                    <a:lnTo>
                      <a:pt x="29406" y="0"/>
                    </a:lnTo>
                    <a:lnTo>
                      <a:pt x="29422" y="0"/>
                    </a:lnTo>
                    <a:lnTo>
                      <a:pt x="29456" y="0"/>
                    </a:lnTo>
                    <a:lnTo>
                      <a:pt x="29473" y="0"/>
                    </a:lnTo>
                    <a:lnTo>
                      <a:pt x="29490" y="0"/>
                    </a:lnTo>
                    <a:lnTo>
                      <a:pt x="29523" y="0"/>
                    </a:lnTo>
                    <a:lnTo>
                      <a:pt x="29540" y="0"/>
                    </a:lnTo>
                    <a:lnTo>
                      <a:pt x="29574" y="0"/>
                    </a:lnTo>
                    <a:lnTo>
                      <a:pt x="29590" y="0"/>
                    </a:lnTo>
                    <a:lnTo>
                      <a:pt x="29607" y="0"/>
                    </a:lnTo>
                    <a:lnTo>
                      <a:pt x="29641" y="0"/>
                    </a:lnTo>
                    <a:lnTo>
                      <a:pt x="29658" y="0"/>
                    </a:lnTo>
                    <a:lnTo>
                      <a:pt x="29674" y="0"/>
                    </a:lnTo>
                    <a:lnTo>
                      <a:pt x="29708" y="0"/>
                    </a:lnTo>
                    <a:lnTo>
                      <a:pt x="29725" y="0"/>
                    </a:lnTo>
                    <a:lnTo>
                      <a:pt x="29758" y="0"/>
                    </a:lnTo>
                    <a:lnTo>
                      <a:pt x="29775" y="0"/>
                    </a:lnTo>
                    <a:lnTo>
                      <a:pt x="29792" y="0"/>
                    </a:lnTo>
                    <a:lnTo>
                      <a:pt x="29826" y="0"/>
                    </a:lnTo>
                    <a:lnTo>
                      <a:pt x="29842" y="0"/>
                    </a:lnTo>
                    <a:lnTo>
                      <a:pt x="29876" y="0"/>
                    </a:lnTo>
                    <a:lnTo>
                      <a:pt x="29893" y="0"/>
                    </a:lnTo>
                    <a:lnTo>
                      <a:pt x="29910" y="0"/>
                    </a:lnTo>
                    <a:lnTo>
                      <a:pt x="29943" y="0"/>
                    </a:lnTo>
                    <a:lnTo>
                      <a:pt x="29960" y="0"/>
                    </a:lnTo>
                    <a:lnTo>
                      <a:pt x="29994" y="0"/>
                    </a:lnTo>
                    <a:lnTo>
                      <a:pt x="30010" y="0"/>
                    </a:lnTo>
                    <a:lnTo>
                      <a:pt x="30027" y="0"/>
                    </a:lnTo>
                    <a:lnTo>
                      <a:pt x="30061" y="0"/>
                    </a:lnTo>
                    <a:lnTo>
                      <a:pt x="30078" y="0"/>
                    </a:lnTo>
                    <a:lnTo>
                      <a:pt x="30111" y="0"/>
                    </a:lnTo>
                    <a:lnTo>
                      <a:pt x="30128" y="0"/>
                    </a:lnTo>
                    <a:lnTo>
                      <a:pt x="30145" y="0"/>
                    </a:lnTo>
                    <a:lnTo>
                      <a:pt x="30178" y="0"/>
                    </a:lnTo>
                    <a:lnTo>
                      <a:pt x="30195" y="0"/>
                    </a:lnTo>
                    <a:lnTo>
                      <a:pt x="30229" y="0"/>
                    </a:lnTo>
                    <a:lnTo>
                      <a:pt x="30246" y="0"/>
                    </a:lnTo>
                    <a:lnTo>
                      <a:pt x="30262" y="0"/>
                    </a:lnTo>
                    <a:lnTo>
                      <a:pt x="30296" y="0"/>
                    </a:lnTo>
                    <a:lnTo>
                      <a:pt x="30313" y="0"/>
                    </a:lnTo>
                    <a:lnTo>
                      <a:pt x="30330" y="0"/>
                    </a:lnTo>
                    <a:lnTo>
                      <a:pt x="30363" y="0"/>
                    </a:lnTo>
                    <a:lnTo>
                      <a:pt x="30380" y="0"/>
                    </a:lnTo>
                    <a:lnTo>
                      <a:pt x="30414" y="0"/>
                    </a:lnTo>
                    <a:lnTo>
                      <a:pt x="30430" y="0"/>
                    </a:lnTo>
                    <a:lnTo>
                      <a:pt x="30447" y="0"/>
                    </a:lnTo>
                    <a:lnTo>
                      <a:pt x="30481" y="0"/>
                    </a:lnTo>
                    <a:lnTo>
                      <a:pt x="30498" y="0"/>
                    </a:lnTo>
                    <a:lnTo>
                      <a:pt x="30531" y="0"/>
                    </a:lnTo>
                    <a:lnTo>
                      <a:pt x="30548" y="0"/>
                    </a:lnTo>
                    <a:lnTo>
                      <a:pt x="30582" y="0"/>
                    </a:lnTo>
                    <a:lnTo>
                      <a:pt x="30599" y="0"/>
                    </a:lnTo>
                    <a:lnTo>
                      <a:pt x="30615" y="0"/>
                    </a:lnTo>
                    <a:lnTo>
                      <a:pt x="30649" y="0"/>
                    </a:lnTo>
                    <a:lnTo>
                      <a:pt x="30666" y="0"/>
                    </a:lnTo>
                    <a:lnTo>
                      <a:pt x="30699" y="0"/>
                    </a:lnTo>
                    <a:lnTo>
                      <a:pt x="30716" y="0"/>
                    </a:lnTo>
                    <a:lnTo>
                      <a:pt x="30733" y="0"/>
                    </a:lnTo>
                    <a:lnTo>
                      <a:pt x="30767" y="0"/>
                    </a:lnTo>
                    <a:lnTo>
                      <a:pt x="30783" y="0"/>
                    </a:lnTo>
                    <a:lnTo>
                      <a:pt x="30817" y="0"/>
                    </a:lnTo>
                    <a:lnTo>
                      <a:pt x="30834" y="0"/>
                    </a:lnTo>
                    <a:lnTo>
                      <a:pt x="30851" y="0"/>
                    </a:lnTo>
                    <a:lnTo>
                      <a:pt x="30884" y="0"/>
                    </a:lnTo>
                    <a:lnTo>
                      <a:pt x="30901" y="0"/>
                    </a:lnTo>
                    <a:lnTo>
                      <a:pt x="30918" y="0"/>
                    </a:lnTo>
                    <a:lnTo>
                      <a:pt x="30951" y="0"/>
                    </a:lnTo>
                    <a:lnTo>
                      <a:pt x="30968" y="0"/>
                    </a:lnTo>
                    <a:lnTo>
                      <a:pt x="31002" y="0"/>
                    </a:lnTo>
                    <a:lnTo>
                      <a:pt x="31019" y="0"/>
                    </a:lnTo>
                    <a:lnTo>
                      <a:pt x="31035" y="0"/>
                    </a:lnTo>
                    <a:lnTo>
                      <a:pt x="31069" y="0"/>
                    </a:lnTo>
                    <a:lnTo>
                      <a:pt x="31086" y="0"/>
                    </a:lnTo>
                    <a:lnTo>
                      <a:pt x="31119" y="0"/>
                    </a:lnTo>
                    <a:lnTo>
                      <a:pt x="31136" y="0"/>
                    </a:lnTo>
                    <a:lnTo>
                      <a:pt x="31153" y="0"/>
                    </a:lnTo>
                    <a:lnTo>
                      <a:pt x="31187" y="0"/>
                    </a:lnTo>
                    <a:lnTo>
                      <a:pt x="31203" y="0"/>
                    </a:lnTo>
                    <a:lnTo>
                      <a:pt x="31237" y="0"/>
                    </a:lnTo>
                    <a:lnTo>
                      <a:pt x="31254" y="0"/>
                    </a:lnTo>
                    <a:lnTo>
                      <a:pt x="31271" y="0"/>
                    </a:lnTo>
                    <a:lnTo>
                      <a:pt x="31304" y="0"/>
                    </a:lnTo>
                    <a:lnTo>
                      <a:pt x="31321" y="0"/>
                    </a:lnTo>
                    <a:lnTo>
                      <a:pt x="31355" y="0"/>
                    </a:lnTo>
                    <a:lnTo>
                      <a:pt x="31371" y="0"/>
                    </a:lnTo>
                    <a:lnTo>
                      <a:pt x="31388" y="0"/>
                    </a:lnTo>
                    <a:lnTo>
                      <a:pt x="31422" y="0"/>
                    </a:lnTo>
                    <a:lnTo>
                      <a:pt x="31439" y="0"/>
                    </a:lnTo>
                    <a:lnTo>
                      <a:pt x="31472" y="0"/>
                    </a:lnTo>
                    <a:lnTo>
                      <a:pt x="31489" y="0"/>
                    </a:lnTo>
                    <a:lnTo>
                      <a:pt x="31506" y="0"/>
                    </a:lnTo>
                    <a:lnTo>
                      <a:pt x="31539" y="0"/>
                    </a:lnTo>
                    <a:lnTo>
                      <a:pt x="31556" y="0"/>
                    </a:lnTo>
                    <a:lnTo>
                      <a:pt x="31590" y="0"/>
                    </a:lnTo>
                    <a:lnTo>
                      <a:pt x="31607" y="0"/>
                    </a:lnTo>
                    <a:lnTo>
                      <a:pt x="31623" y="0"/>
                    </a:lnTo>
                    <a:lnTo>
                      <a:pt x="31657" y="0"/>
                    </a:lnTo>
                    <a:lnTo>
                      <a:pt x="31674" y="0"/>
                    </a:lnTo>
                    <a:lnTo>
                      <a:pt x="31708" y="0"/>
                    </a:lnTo>
                    <a:lnTo>
                      <a:pt x="31724" y="0"/>
                    </a:lnTo>
                    <a:lnTo>
                      <a:pt x="31741" y="0"/>
                    </a:lnTo>
                    <a:lnTo>
                      <a:pt x="31775" y="0"/>
                    </a:lnTo>
                    <a:lnTo>
                      <a:pt x="31792" y="0"/>
                    </a:lnTo>
                    <a:lnTo>
                      <a:pt x="31825" y="0"/>
                    </a:lnTo>
                    <a:lnTo>
                      <a:pt x="31842" y="0"/>
                    </a:lnTo>
                    <a:lnTo>
                      <a:pt x="31859" y="0"/>
                    </a:lnTo>
                    <a:lnTo>
                      <a:pt x="31892" y="0"/>
                    </a:lnTo>
                    <a:lnTo>
                      <a:pt x="31909" y="0"/>
                    </a:lnTo>
                    <a:lnTo>
                      <a:pt x="31943" y="0"/>
                    </a:lnTo>
                    <a:lnTo>
                      <a:pt x="31960" y="0"/>
                    </a:lnTo>
                    <a:lnTo>
                      <a:pt x="31976" y="0"/>
                    </a:lnTo>
                    <a:lnTo>
                      <a:pt x="32010" y="0"/>
                    </a:lnTo>
                    <a:lnTo>
                      <a:pt x="32027" y="0"/>
                    </a:lnTo>
                    <a:lnTo>
                      <a:pt x="32044" y="0"/>
                    </a:lnTo>
                    <a:lnTo>
                      <a:pt x="32077" y="0"/>
                    </a:lnTo>
                    <a:lnTo>
                      <a:pt x="32094" y="0"/>
                    </a:lnTo>
                    <a:lnTo>
                      <a:pt x="32128" y="0"/>
                    </a:lnTo>
                    <a:lnTo>
                      <a:pt x="32144" y="0"/>
                    </a:lnTo>
                    <a:lnTo>
                      <a:pt x="32161" y="0"/>
                    </a:lnTo>
                    <a:lnTo>
                      <a:pt x="32195" y="0"/>
                    </a:lnTo>
                    <a:lnTo>
                      <a:pt x="32212" y="0"/>
                    </a:lnTo>
                    <a:lnTo>
                      <a:pt x="32245" y="0"/>
                    </a:lnTo>
                    <a:lnTo>
                      <a:pt x="32262" y="0"/>
                    </a:lnTo>
                    <a:lnTo>
                      <a:pt x="32279" y="0"/>
                    </a:lnTo>
                    <a:lnTo>
                      <a:pt x="32312" y="0"/>
                    </a:lnTo>
                    <a:lnTo>
                      <a:pt x="32329" y="0"/>
                    </a:lnTo>
                    <a:lnTo>
                      <a:pt x="32363" y="0"/>
                    </a:lnTo>
                    <a:lnTo>
                      <a:pt x="32380" y="0"/>
                    </a:lnTo>
                    <a:lnTo>
                      <a:pt x="32396" y="0"/>
                    </a:lnTo>
                    <a:lnTo>
                      <a:pt x="32430" y="0"/>
                    </a:lnTo>
                    <a:lnTo>
                      <a:pt x="32447" y="0"/>
                    </a:lnTo>
                    <a:lnTo>
                      <a:pt x="32480" y="0"/>
                    </a:lnTo>
                    <a:lnTo>
                      <a:pt x="32497" y="0"/>
                    </a:lnTo>
                    <a:lnTo>
                      <a:pt x="32514" y="0"/>
                    </a:lnTo>
                    <a:lnTo>
                      <a:pt x="32548" y="0"/>
                    </a:lnTo>
                    <a:lnTo>
                      <a:pt x="32564" y="0"/>
                    </a:lnTo>
                    <a:lnTo>
                      <a:pt x="32598" y="0"/>
                    </a:lnTo>
                    <a:lnTo>
                      <a:pt x="32615" y="0"/>
                    </a:lnTo>
                    <a:lnTo>
                      <a:pt x="32632" y="0"/>
                    </a:lnTo>
                    <a:lnTo>
                      <a:pt x="32665" y="0"/>
                    </a:lnTo>
                    <a:lnTo>
                      <a:pt x="32682" y="0"/>
                    </a:lnTo>
                    <a:lnTo>
                      <a:pt x="32716" y="0"/>
                    </a:lnTo>
                    <a:lnTo>
                      <a:pt x="32732" y="0"/>
                    </a:lnTo>
                    <a:lnTo>
                      <a:pt x="32749" y="0"/>
                    </a:lnTo>
                    <a:lnTo>
                      <a:pt x="32783" y="0"/>
                    </a:lnTo>
                    <a:lnTo>
                      <a:pt x="32800" y="0"/>
                    </a:lnTo>
                    <a:lnTo>
                      <a:pt x="32833" y="0"/>
                    </a:lnTo>
                    <a:lnTo>
                      <a:pt x="32850" y="0"/>
                    </a:lnTo>
                    <a:lnTo>
                      <a:pt x="32867" y="0"/>
                    </a:lnTo>
                    <a:lnTo>
                      <a:pt x="32901" y="0"/>
                    </a:lnTo>
                    <a:lnTo>
                      <a:pt x="32917" y="0"/>
                    </a:lnTo>
                    <a:lnTo>
                      <a:pt x="32934" y="0"/>
                    </a:lnTo>
                    <a:lnTo>
                      <a:pt x="32968" y="0"/>
                    </a:lnTo>
                    <a:lnTo>
                      <a:pt x="32985" y="0"/>
                    </a:lnTo>
                    <a:lnTo>
                      <a:pt x="33018" y="0"/>
                    </a:lnTo>
                    <a:lnTo>
                      <a:pt x="33035" y="0"/>
                    </a:lnTo>
                    <a:lnTo>
                      <a:pt x="33052" y="0"/>
                    </a:lnTo>
                    <a:lnTo>
                      <a:pt x="33085" y="0"/>
                    </a:lnTo>
                    <a:lnTo>
                      <a:pt x="33102" y="0"/>
                    </a:lnTo>
                    <a:lnTo>
                      <a:pt x="33136" y="0"/>
                    </a:lnTo>
                    <a:lnTo>
                      <a:pt x="33153" y="0"/>
                    </a:lnTo>
                    <a:lnTo>
                      <a:pt x="33169" y="0"/>
                    </a:lnTo>
                    <a:lnTo>
                      <a:pt x="33203" y="0"/>
                    </a:lnTo>
                    <a:lnTo>
                      <a:pt x="33220" y="0"/>
                    </a:lnTo>
                    <a:lnTo>
                      <a:pt x="33253" y="0"/>
                    </a:lnTo>
                    <a:lnTo>
                      <a:pt x="33270" y="0"/>
                    </a:lnTo>
                    <a:lnTo>
                      <a:pt x="33287" y="0"/>
                    </a:lnTo>
                    <a:lnTo>
                      <a:pt x="33321" y="0"/>
                    </a:lnTo>
                    <a:lnTo>
                      <a:pt x="33337" y="0"/>
                    </a:lnTo>
                    <a:lnTo>
                      <a:pt x="33371" y="0"/>
                    </a:lnTo>
                    <a:lnTo>
                      <a:pt x="33388" y="0"/>
                    </a:lnTo>
                    <a:lnTo>
                      <a:pt x="33405" y="0"/>
                    </a:lnTo>
                    <a:lnTo>
                      <a:pt x="33438" y="0"/>
                    </a:lnTo>
                    <a:lnTo>
                      <a:pt x="33455" y="0"/>
                    </a:lnTo>
                    <a:lnTo>
                      <a:pt x="33489" y="0"/>
                    </a:lnTo>
                    <a:lnTo>
                      <a:pt x="33505" y="0"/>
                    </a:lnTo>
                    <a:lnTo>
                      <a:pt x="33522" y="0"/>
                    </a:lnTo>
                    <a:lnTo>
                      <a:pt x="33556" y="0"/>
                    </a:lnTo>
                    <a:lnTo>
                      <a:pt x="33573" y="0"/>
                    </a:lnTo>
                    <a:lnTo>
                      <a:pt x="33606" y="0"/>
                    </a:lnTo>
                    <a:lnTo>
                      <a:pt x="33623" y="0"/>
                    </a:lnTo>
                    <a:lnTo>
                      <a:pt x="33640" y="0"/>
                    </a:lnTo>
                    <a:lnTo>
                      <a:pt x="33673" y="0"/>
                    </a:lnTo>
                    <a:lnTo>
                      <a:pt x="33690" y="0"/>
                    </a:lnTo>
                    <a:lnTo>
                      <a:pt x="33724" y="0"/>
                    </a:lnTo>
                    <a:lnTo>
                      <a:pt x="33741" y="0"/>
                    </a:lnTo>
                    <a:lnTo>
                      <a:pt x="33757" y="0"/>
                    </a:lnTo>
                    <a:lnTo>
                      <a:pt x="33791" y="0"/>
                    </a:lnTo>
                    <a:lnTo>
                      <a:pt x="33808" y="0"/>
                    </a:lnTo>
                    <a:lnTo>
                      <a:pt x="33825" y="0"/>
                    </a:lnTo>
                    <a:lnTo>
                      <a:pt x="33858" y="0"/>
                    </a:lnTo>
                    <a:lnTo>
                      <a:pt x="33875" y="0"/>
                    </a:lnTo>
                    <a:lnTo>
                      <a:pt x="33909" y="0"/>
                    </a:lnTo>
                    <a:lnTo>
                      <a:pt x="33925" y="0"/>
                    </a:lnTo>
                    <a:lnTo>
                      <a:pt x="33942" y="0"/>
                    </a:lnTo>
                    <a:lnTo>
                      <a:pt x="33976" y="0"/>
                    </a:lnTo>
                    <a:lnTo>
                      <a:pt x="33993" y="0"/>
                    </a:lnTo>
                    <a:lnTo>
                      <a:pt x="34026" y="0"/>
                    </a:lnTo>
                    <a:lnTo>
                      <a:pt x="34043" y="0"/>
                    </a:lnTo>
                    <a:lnTo>
                      <a:pt x="34060" y="0"/>
                    </a:lnTo>
                    <a:lnTo>
                      <a:pt x="34094" y="0"/>
                    </a:lnTo>
                    <a:lnTo>
                      <a:pt x="34110" y="0"/>
                    </a:lnTo>
                    <a:lnTo>
                      <a:pt x="34144" y="0"/>
                    </a:lnTo>
                    <a:lnTo>
                      <a:pt x="34161" y="0"/>
                    </a:lnTo>
                    <a:lnTo>
                      <a:pt x="34178" y="0"/>
                    </a:lnTo>
                    <a:lnTo>
                      <a:pt x="34211" y="0"/>
                    </a:lnTo>
                    <a:lnTo>
                      <a:pt x="34228" y="0"/>
                    </a:lnTo>
                    <a:lnTo>
                      <a:pt x="34262" y="0"/>
                    </a:lnTo>
                    <a:lnTo>
                      <a:pt x="34278" y="0"/>
                    </a:lnTo>
                    <a:lnTo>
                      <a:pt x="34295" y="0"/>
                    </a:lnTo>
                    <a:lnTo>
                      <a:pt x="34329" y="0"/>
                    </a:lnTo>
                    <a:lnTo>
                      <a:pt x="34346" y="0"/>
                    </a:lnTo>
                    <a:lnTo>
                      <a:pt x="34379" y="0"/>
                    </a:lnTo>
                    <a:lnTo>
                      <a:pt x="34396" y="0"/>
                    </a:lnTo>
                    <a:lnTo>
                      <a:pt x="34413" y="0"/>
                    </a:lnTo>
                    <a:lnTo>
                      <a:pt x="34446" y="0"/>
                    </a:lnTo>
                    <a:lnTo>
                      <a:pt x="34463" y="0"/>
                    </a:lnTo>
                    <a:lnTo>
                      <a:pt x="34497" y="0"/>
                    </a:lnTo>
                    <a:lnTo>
                      <a:pt x="34514" y="0"/>
                    </a:lnTo>
                    <a:lnTo>
                      <a:pt x="34530" y="0"/>
                    </a:lnTo>
                    <a:lnTo>
                      <a:pt x="34564" y="0"/>
                    </a:lnTo>
                    <a:lnTo>
                      <a:pt x="34581" y="0"/>
                    </a:lnTo>
                    <a:lnTo>
                      <a:pt x="34614" y="0"/>
                    </a:lnTo>
                    <a:lnTo>
                      <a:pt x="34631" y="0"/>
                    </a:lnTo>
                    <a:lnTo>
                      <a:pt x="34648" y="0"/>
                    </a:lnTo>
                    <a:lnTo>
                      <a:pt x="34682" y="0"/>
                    </a:lnTo>
                    <a:lnTo>
                      <a:pt x="34698" y="0"/>
                    </a:lnTo>
                    <a:lnTo>
                      <a:pt x="34715" y="0"/>
                    </a:lnTo>
                    <a:lnTo>
                      <a:pt x="34749" y="0"/>
                    </a:lnTo>
                    <a:lnTo>
                      <a:pt x="34766" y="0"/>
                    </a:lnTo>
                    <a:lnTo>
                      <a:pt x="34799" y="0"/>
                    </a:lnTo>
                    <a:lnTo>
                      <a:pt x="34816" y="0"/>
                    </a:lnTo>
                    <a:lnTo>
                      <a:pt x="34833" y="0"/>
                    </a:lnTo>
                    <a:lnTo>
                      <a:pt x="34866" y="0"/>
                    </a:lnTo>
                    <a:lnTo>
                      <a:pt x="34883" y="0"/>
                    </a:lnTo>
                    <a:lnTo>
                      <a:pt x="34917" y="0"/>
                    </a:lnTo>
                    <a:lnTo>
                      <a:pt x="34934" y="0"/>
                    </a:lnTo>
                    <a:lnTo>
                      <a:pt x="34950" y="0"/>
                    </a:lnTo>
                    <a:lnTo>
                      <a:pt x="34984" y="0"/>
                    </a:lnTo>
                    <a:lnTo>
                      <a:pt x="35001" y="0"/>
                    </a:lnTo>
                    <a:lnTo>
                      <a:pt x="35034" y="0"/>
                    </a:lnTo>
                    <a:lnTo>
                      <a:pt x="35051" y="0"/>
                    </a:lnTo>
                    <a:lnTo>
                      <a:pt x="35068" y="0"/>
                    </a:lnTo>
                    <a:lnTo>
                      <a:pt x="35102" y="0"/>
                    </a:lnTo>
                    <a:lnTo>
                      <a:pt x="35119" y="0"/>
                    </a:lnTo>
                    <a:lnTo>
                      <a:pt x="35152" y="0"/>
                    </a:lnTo>
                    <a:lnTo>
                      <a:pt x="35169" y="0"/>
                    </a:lnTo>
                    <a:lnTo>
                      <a:pt x="35186" y="0"/>
                    </a:lnTo>
                    <a:lnTo>
                      <a:pt x="35219" y="0"/>
                    </a:lnTo>
                    <a:lnTo>
                      <a:pt x="35236" y="0"/>
                    </a:lnTo>
                    <a:lnTo>
                      <a:pt x="35253" y="0"/>
                    </a:lnTo>
                    <a:lnTo>
                      <a:pt x="35287" y="0"/>
                    </a:lnTo>
                    <a:lnTo>
                      <a:pt x="35303" y="0"/>
                    </a:lnTo>
                    <a:lnTo>
                      <a:pt x="35337" y="0"/>
                    </a:lnTo>
                    <a:lnTo>
                      <a:pt x="35354" y="0"/>
                    </a:lnTo>
                    <a:lnTo>
                      <a:pt x="35371" y="0"/>
                    </a:lnTo>
                    <a:lnTo>
                      <a:pt x="35404" y="0"/>
                    </a:lnTo>
                    <a:lnTo>
                      <a:pt x="35421" y="0"/>
                    </a:lnTo>
                    <a:lnTo>
                      <a:pt x="35455" y="0"/>
                    </a:lnTo>
                    <a:lnTo>
                      <a:pt x="35471" y="0"/>
                    </a:lnTo>
                    <a:lnTo>
                      <a:pt x="35488" y="0"/>
                    </a:lnTo>
                    <a:lnTo>
                      <a:pt x="35522" y="0"/>
                    </a:lnTo>
                    <a:lnTo>
                      <a:pt x="35539" y="0"/>
                    </a:lnTo>
                    <a:lnTo>
                      <a:pt x="35572" y="0"/>
                    </a:lnTo>
                    <a:lnTo>
                      <a:pt x="35589" y="0"/>
                    </a:lnTo>
                    <a:lnTo>
                      <a:pt x="35623" y="0"/>
                    </a:lnTo>
                    <a:lnTo>
                      <a:pt x="35639" y="0"/>
                    </a:lnTo>
                    <a:lnTo>
                      <a:pt x="35656" y="0"/>
                    </a:lnTo>
                    <a:lnTo>
                      <a:pt x="35690" y="0"/>
                    </a:lnTo>
                    <a:lnTo>
                      <a:pt x="35707" y="0"/>
                    </a:lnTo>
                    <a:lnTo>
                      <a:pt x="35723" y="0"/>
                    </a:lnTo>
                    <a:lnTo>
                      <a:pt x="35757" y="0"/>
                    </a:lnTo>
                    <a:lnTo>
                      <a:pt x="35774" y="0"/>
                    </a:lnTo>
                    <a:lnTo>
                      <a:pt x="35807" y="0"/>
                    </a:lnTo>
                    <a:lnTo>
                      <a:pt x="35824" y="0"/>
                    </a:lnTo>
                    <a:lnTo>
                      <a:pt x="35841" y="0"/>
                    </a:lnTo>
                    <a:lnTo>
                      <a:pt x="35875" y="0"/>
                    </a:lnTo>
                    <a:lnTo>
                      <a:pt x="35891" y="0"/>
                    </a:lnTo>
                    <a:lnTo>
                      <a:pt x="35925" y="0"/>
                    </a:lnTo>
                    <a:lnTo>
                      <a:pt x="35942" y="0"/>
                    </a:lnTo>
                    <a:lnTo>
                      <a:pt x="35959" y="0"/>
                    </a:lnTo>
                    <a:lnTo>
                      <a:pt x="35992" y="0"/>
                    </a:lnTo>
                    <a:lnTo>
                      <a:pt x="36009" y="0"/>
                    </a:lnTo>
                    <a:lnTo>
                      <a:pt x="36043" y="0"/>
                    </a:lnTo>
                    <a:lnTo>
                      <a:pt x="36059" y="0"/>
                    </a:lnTo>
                    <a:lnTo>
                      <a:pt x="36076" y="0"/>
                    </a:lnTo>
                    <a:lnTo>
                      <a:pt x="36110" y="0"/>
                    </a:lnTo>
                    <a:lnTo>
                      <a:pt x="36127" y="0"/>
                    </a:lnTo>
                    <a:lnTo>
                      <a:pt x="36160" y="0"/>
                    </a:lnTo>
                    <a:lnTo>
                      <a:pt x="36177" y="0"/>
                    </a:lnTo>
                    <a:lnTo>
                      <a:pt x="36194" y="0"/>
                    </a:lnTo>
                    <a:lnTo>
                      <a:pt x="36228" y="0"/>
                    </a:lnTo>
                    <a:lnTo>
                      <a:pt x="36244" y="0"/>
                    </a:lnTo>
                    <a:lnTo>
                      <a:pt x="36278" y="0"/>
                    </a:lnTo>
                    <a:lnTo>
                      <a:pt x="36295" y="0"/>
                    </a:lnTo>
                    <a:lnTo>
                      <a:pt x="36312" y="0"/>
                    </a:lnTo>
                    <a:lnTo>
                      <a:pt x="36345" y="0"/>
                    </a:lnTo>
                    <a:lnTo>
                      <a:pt x="36362" y="0"/>
                    </a:lnTo>
                    <a:lnTo>
                      <a:pt x="36396" y="0"/>
                    </a:lnTo>
                    <a:lnTo>
                      <a:pt x="36412" y="0"/>
                    </a:lnTo>
                    <a:lnTo>
                      <a:pt x="36429" y="0"/>
                    </a:lnTo>
                    <a:lnTo>
                      <a:pt x="36463" y="0"/>
                    </a:lnTo>
                    <a:lnTo>
                      <a:pt x="36480" y="0"/>
                    </a:lnTo>
                    <a:lnTo>
                      <a:pt x="36513" y="0"/>
                    </a:lnTo>
                    <a:lnTo>
                      <a:pt x="36530" y="0"/>
                    </a:lnTo>
                    <a:lnTo>
                      <a:pt x="36547" y="0"/>
                    </a:lnTo>
                    <a:lnTo>
                      <a:pt x="36580" y="0"/>
                    </a:lnTo>
                    <a:lnTo>
                      <a:pt x="36597" y="0"/>
                    </a:lnTo>
                    <a:lnTo>
                      <a:pt x="36631" y="0"/>
                    </a:lnTo>
                    <a:lnTo>
                      <a:pt x="36648" y="0"/>
                    </a:lnTo>
                    <a:lnTo>
                      <a:pt x="36664" y="0"/>
                    </a:lnTo>
                    <a:lnTo>
                      <a:pt x="36698" y="0"/>
                    </a:lnTo>
                    <a:lnTo>
                      <a:pt x="36715" y="0"/>
                    </a:lnTo>
                    <a:lnTo>
                      <a:pt x="36748" y="0"/>
                    </a:lnTo>
                    <a:lnTo>
                      <a:pt x="36765" y="0"/>
                    </a:lnTo>
                    <a:lnTo>
                      <a:pt x="36782" y="0"/>
                    </a:lnTo>
                    <a:lnTo>
                      <a:pt x="36816" y="0"/>
                    </a:lnTo>
                    <a:lnTo>
                      <a:pt x="36832" y="0"/>
                    </a:lnTo>
                    <a:lnTo>
                      <a:pt x="36849" y="0"/>
                    </a:lnTo>
                    <a:lnTo>
                      <a:pt x="36883" y="0"/>
                    </a:lnTo>
                    <a:lnTo>
                      <a:pt x="36900" y="0"/>
                    </a:lnTo>
                    <a:lnTo>
                      <a:pt x="36933" y="0"/>
                    </a:lnTo>
                    <a:lnTo>
                      <a:pt x="36950" y="0"/>
                    </a:lnTo>
                    <a:lnTo>
                      <a:pt x="36967" y="0"/>
                    </a:lnTo>
                    <a:lnTo>
                      <a:pt x="37000" y="0"/>
                    </a:lnTo>
                    <a:lnTo>
                      <a:pt x="37017" y="0"/>
                    </a:lnTo>
                    <a:lnTo>
                      <a:pt x="37051" y="0"/>
                    </a:lnTo>
                    <a:lnTo>
                      <a:pt x="37068" y="0"/>
                    </a:lnTo>
                    <a:lnTo>
                      <a:pt x="37084" y="0"/>
                    </a:lnTo>
                    <a:lnTo>
                      <a:pt x="37118" y="0"/>
                    </a:lnTo>
                    <a:lnTo>
                      <a:pt x="37135" y="0"/>
                    </a:lnTo>
                    <a:lnTo>
                      <a:pt x="37168" y="0"/>
                    </a:lnTo>
                    <a:lnTo>
                      <a:pt x="37185" y="0"/>
                    </a:lnTo>
                    <a:lnTo>
                      <a:pt x="37202" y="0"/>
                    </a:lnTo>
                    <a:lnTo>
                      <a:pt x="37236" y="0"/>
                    </a:lnTo>
                    <a:lnTo>
                      <a:pt x="37252" y="0"/>
                    </a:lnTo>
                    <a:lnTo>
                      <a:pt x="37286" y="0"/>
                    </a:lnTo>
                    <a:lnTo>
                      <a:pt x="37303" y="0"/>
                    </a:lnTo>
                    <a:lnTo>
                      <a:pt x="37320" y="0"/>
                    </a:lnTo>
                    <a:lnTo>
                      <a:pt x="37353" y="0"/>
                    </a:lnTo>
                    <a:lnTo>
                      <a:pt x="37370" y="0"/>
                    </a:lnTo>
                    <a:lnTo>
                      <a:pt x="37404" y="0"/>
                    </a:lnTo>
                    <a:lnTo>
                      <a:pt x="37421" y="0"/>
                    </a:lnTo>
                    <a:lnTo>
                      <a:pt x="37437" y="0"/>
                    </a:lnTo>
                    <a:lnTo>
                      <a:pt x="37471" y="0"/>
                    </a:lnTo>
                    <a:lnTo>
                      <a:pt x="37488" y="0"/>
                    </a:lnTo>
                    <a:lnTo>
                      <a:pt x="37521" y="0"/>
                    </a:lnTo>
                    <a:lnTo>
                      <a:pt x="37538" y="0"/>
                    </a:lnTo>
                    <a:lnTo>
                      <a:pt x="37555" y="0"/>
                    </a:lnTo>
                    <a:lnTo>
                      <a:pt x="37589" y="0"/>
                    </a:lnTo>
                    <a:lnTo>
                      <a:pt x="37605" y="0"/>
                    </a:lnTo>
                    <a:lnTo>
                      <a:pt x="37639" y="0"/>
                    </a:lnTo>
                    <a:lnTo>
                      <a:pt x="37656" y="0"/>
                    </a:lnTo>
                    <a:lnTo>
                      <a:pt x="37673" y="0"/>
                    </a:lnTo>
                    <a:lnTo>
                      <a:pt x="37706" y="0"/>
                    </a:lnTo>
                    <a:lnTo>
                      <a:pt x="37723" y="0"/>
                    </a:lnTo>
                    <a:lnTo>
                      <a:pt x="37740" y="0"/>
                    </a:lnTo>
                    <a:lnTo>
                      <a:pt x="37773" y="0"/>
                    </a:lnTo>
                    <a:lnTo>
                      <a:pt x="37790" y="0"/>
                    </a:lnTo>
                    <a:lnTo>
                      <a:pt x="37824" y="0"/>
                    </a:lnTo>
                    <a:lnTo>
                      <a:pt x="37841" y="0"/>
                    </a:lnTo>
                    <a:lnTo>
                      <a:pt x="37857" y="0"/>
                    </a:lnTo>
                    <a:lnTo>
                      <a:pt x="37891" y="0"/>
                    </a:lnTo>
                    <a:lnTo>
                      <a:pt x="37908" y="0"/>
                    </a:lnTo>
                    <a:lnTo>
                      <a:pt x="37941" y="0"/>
                    </a:lnTo>
                    <a:lnTo>
                      <a:pt x="37958" y="0"/>
                    </a:lnTo>
                    <a:lnTo>
                      <a:pt x="37975" y="0"/>
                    </a:lnTo>
                    <a:lnTo>
                      <a:pt x="38009" y="0"/>
                    </a:lnTo>
                    <a:lnTo>
                      <a:pt x="38025" y="0"/>
                    </a:lnTo>
                    <a:lnTo>
                      <a:pt x="38059" y="0"/>
                    </a:lnTo>
                    <a:lnTo>
                      <a:pt x="38076" y="0"/>
                    </a:lnTo>
                    <a:lnTo>
                      <a:pt x="38093" y="0"/>
                    </a:lnTo>
                    <a:lnTo>
                      <a:pt x="38126" y="0"/>
                    </a:lnTo>
                    <a:lnTo>
                      <a:pt x="38143" y="0"/>
                    </a:lnTo>
                    <a:lnTo>
                      <a:pt x="38177" y="0"/>
                    </a:lnTo>
                    <a:lnTo>
                      <a:pt x="38193" y="0"/>
                    </a:lnTo>
                    <a:lnTo>
                      <a:pt x="38210" y="0"/>
                    </a:lnTo>
                    <a:lnTo>
                      <a:pt x="38244" y="0"/>
                    </a:lnTo>
                    <a:lnTo>
                      <a:pt x="38261" y="0"/>
                    </a:lnTo>
                    <a:lnTo>
                      <a:pt x="38294" y="0"/>
                    </a:lnTo>
                    <a:lnTo>
                      <a:pt x="38311" y="0"/>
                    </a:lnTo>
                    <a:lnTo>
                      <a:pt x="38328" y="0"/>
                    </a:lnTo>
                    <a:lnTo>
                      <a:pt x="38361" y="0"/>
                    </a:lnTo>
                    <a:lnTo>
                      <a:pt x="38378" y="0"/>
                    </a:lnTo>
                    <a:lnTo>
                      <a:pt x="38412" y="0"/>
                    </a:lnTo>
                    <a:lnTo>
                      <a:pt x="38429" y="0"/>
                    </a:lnTo>
                    <a:lnTo>
                      <a:pt x="38445" y="0"/>
                    </a:lnTo>
                    <a:lnTo>
                      <a:pt x="38479" y="0"/>
                    </a:lnTo>
                    <a:lnTo>
                      <a:pt x="38496" y="0"/>
                    </a:lnTo>
                    <a:lnTo>
                      <a:pt x="38530" y="0"/>
                    </a:lnTo>
                    <a:lnTo>
                      <a:pt x="38546" y="0"/>
                    </a:lnTo>
                    <a:lnTo>
                      <a:pt x="38563" y="0"/>
                    </a:lnTo>
                    <a:lnTo>
                      <a:pt x="38597" y="0"/>
                    </a:lnTo>
                    <a:lnTo>
                      <a:pt x="38614" y="0"/>
                    </a:lnTo>
                    <a:lnTo>
                      <a:pt x="38630" y="0"/>
                    </a:lnTo>
                    <a:lnTo>
                      <a:pt x="38664" y="0"/>
                    </a:lnTo>
                    <a:lnTo>
                      <a:pt x="38681" y="0"/>
                    </a:lnTo>
                    <a:lnTo>
                      <a:pt x="38714" y="0"/>
                    </a:lnTo>
                    <a:lnTo>
                      <a:pt x="38731" y="0"/>
                    </a:lnTo>
                    <a:lnTo>
                      <a:pt x="38748" y="0"/>
                    </a:lnTo>
                    <a:lnTo>
                      <a:pt x="38782" y="0"/>
                    </a:lnTo>
                    <a:lnTo>
                      <a:pt x="38798" y="0"/>
                    </a:lnTo>
                    <a:lnTo>
                      <a:pt x="38832" y="0"/>
                    </a:lnTo>
                    <a:lnTo>
                      <a:pt x="38849" y="0"/>
                    </a:lnTo>
                    <a:lnTo>
                      <a:pt x="38866" y="0"/>
                    </a:lnTo>
                    <a:lnTo>
                      <a:pt x="38899" y="0"/>
                    </a:lnTo>
                    <a:lnTo>
                      <a:pt x="38916" y="0"/>
                    </a:lnTo>
                    <a:lnTo>
                      <a:pt x="38950" y="0"/>
                    </a:lnTo>
                    <a:lnTo>
                      <a:pt x="38966" y="0"/>
                    </a:lnTo>
                    <a:lnTo>
                      <a:pt x="38983" y="0"/>
                    </a:lnTo>
                    <a:lnTo>
                      <a:pt x="39017" y="0"/>
                    </a:lnTo>
                    <a:lnTo>
                      <a:pt x="39034" y="0"/>
                    </a:lnTo>
                    <a:lnTo>
                      <a:pt x="39067" y="0"/>
                    </a:lnTo>
                    <a:lnTo>
                      <a:pt x="39084" y="0"/>
                    </a:lnTo>
                    <a:lnTo>
                      <a:pt x="39101" y="0"/>
                    </a:lnTo>
                    <a:lnTo>
                      <a:pt x="39134" y="0"/>
                    </a:lnTo>
                    <a:lnTo>
                      <a:pt x="39151" y="0"/>
                    </a:lnTo>
                    <a:lnTo>
                      <a:pt x="39185" y="0"/>
                    </a:lnTo>
                    <a:lnTo>
                      <a:pt x="39202" y="0"/>
                    </a:lnTo>
                    <a:lnTo>
                      <a:pt x="39218" y="0"/>
                    </a:lnTo>
                    <a:lnTo>
                      <a:pt x="39252" y="0"/>
                    </a:lnTo>
                    <a:lnTo>
                      <a:pt x="39269" y="0"/>
                    </a:lnTo>
                    <a:lnTo>
                      <a:pt x="39302" y="0"/>
                    </a:lnTo>
                    <a:lnTo>
                      <a:pt x="39319" y="0"/>
                    </a:lnTo>
                    <a:lnTo>
                      <a:pt x="39336" y="0"/>
                    </a:lnTo>
                    <a:lnTo>
                      <a:pt x="39370" y="0"/>
                    </a:lnTo>
                    <a:lnTo>
                      <a:pt x="39386" y="0"/>
                    </a:lnTo>
                    <a:lnTo>
                      <a:pt x="39420" y="0"/>
                    </a:lnTo>
                    <a:lnTo>
                      <a:pt x="39437" y="0"/>
                    </a:lnTo>
                    <a:lnTo>
                      <a:pt x="39454" y="0"/>
                    </a:lnTo>
                    <a:lnTo>
                      <a:pt x="39487" y="0"/>
                    </a:lnTo>
                    <a:lnTo>
                      <a:pt x="39504" y="0"/>
                    </a:lnTo>
                    <a:lnTo>
                      <a:pt x="39538" y="0"/>
                    </a:lnTo>
                    <a:lnTo>
                      <a:pt x="39554" y="0"/>
                    </a:lnTo>
                    <a:lnTo>
                      <a:pt x="39571" y="0"/>
                    </a:lnTo>
                    <a:lnTo>
                      <a:pt x="39605" y="0"/>
                    </a:lnTo>
                    <a:lnTo>
                      <a:pt x="39622" y="0"/>
                    </a:lnTo>
                    <a:lnTo>
                      <a:pt x="39639" y="0"/>
                    </a:lnTo>
                    <a:lnTo>
                      <a:pt x="39672" y="0"/>
                    </a:lnTo>
                    <a:lnTo>
                      <a:pt x="39689" y="0"/>
                    </a:lnTo>
                    <a:lnTo>
                      <a:pt x="39723" y="0"/>
                    </a:lnTo>
                    <a:lnTo>
                      <a:pt x="39739" y="0"/>
                    </a:lnTo>
                    <a:lnTo>
                      <a:pt x="39756" y="0"/>
                    </a:lnTo>
                    <a:lnTo>
                      <a:pt x="39790" y="0"/>
                    </a:lnTo>
                    <a:lnTo>
                      <a:pt x="39807" y="0"/>
                    </a:lnTo>
                    <a:lnTo>
                      <a:pt x="39840" y="0"/>
                    </a:lnTo>
                    <a:lnTo>
                      <a:pt x="39857" y="0"/>
                    </a:lnTo>
                    <a:lnTo>
                      <a:pt x="39874" y="0"/>
                    </a:lnTo>
                    <a:lnTo>
                      <a:pt x="39907" y="0"/>
                    </a:lnTo>
                    <a:lnTo>
                      <a:pt x="39924" y="0"/>
                    </a:lnTo>
                    <a:lnTo>
                      <a:pt x="39958" y="0"/>
                    </a:lnTo>
                    <a:lnTo>
                      <a:pt x="39975" y="0"/>
                    </a:lnTo>
                    <a:lnTo>
                      <a:pt x="39991" y="0"/>
                    </a:lnTo>
                    <a:lnTo>
                      <a:pt x="40025" y="0"/>
                    </a:lnTo>
                    <a:lnTo>
                      <a:pt x="40042" y="0"/>
                    </a:lnTo>
                    <a:lnTo>
                      <a:pt x="40075" y="0"/>
                    </a:lnTo>
                    <a:lnTo>
                      <a:pt x="40092" y="0"/>
                    </a:lnTo>
                    <a:lnTo>
                      <a:pt x="40109" y="0"/>
                    </a:lnTo>
                    <a:lnTo>
                      <a:pt x="40143" y="0"/>
                    </a:lnTo>
                    <a:lnTo>
                      <a:pt x="40159" y="0"/>
                    </a:lnTo>
                    <a:lnTo>
                      <a:pt x="40176" y="0"/>
                    </a:lnTo>
                    <a:lnTo>
                      <a:pt x="40210" y="0"/>
                    </a:lnTo>
                    <a:lnTo>
                      <a:pt x="40227" y="0"/>
                    </a:lnTo>
                    <a:lnTo>
                      <a:pt x="40260" y="0"/>
                    </a:lnTo>
                    <a:lnTo>
                      <a:pt x="40277" y="0"/>
                    </a:lnTo>
                    <a:lnTo>
                      <a:pt x="40294" y="0"/>
                    </a:lnTo>
                    <a:lnTo>
                      <a:pt x="40327" y="0"/>
                    </a:lnTo>
                    <a:lnTo>
                      <a:pt x="40344" y="0"/>
                    </a:lnTo>
                    <a:lnTo>
                      <a:pt x="40378" y="0"/>
                    </a:lnTo>
                    <a:lnTo>
                      <a:pt x="40395" y="0"/>
                    </a:lnTo>
                    <a:lnTo>
                      <a:pt x="40411" y="0"/>
                    </a:lnTo>
                    <a:lnTo>
                      <a:pt x="40445" y="0"/>
                    </a:lnTo>
                    <a:lnTo>
                      <a:pt x="40462" y="0"/>
                    </a:lnTo>
                    <a:lnTo>
                      <a:pt x="40495" y="0"/>
                    </a:lnTo>
                    <a:lnTo>
                      <a:pt x="40512" y="0"/>
                    </a:lnTo>
                    <a:lnTo>
                      <a:pt x="40529" y="0"/>
                    </a:lnTo>
                    <a:lnTo>
                      <a:pt x="40563" y="0"/>
                    </a:lnTo>
                    <a:lnTo>
                      <a:pt x="40579" y="0"/>
                    </a:lnTo>
                    <a:lnTo>
                      <a:pt x="40613" y="0"/>
                    </a:lnTo>
                    <a:lnTo>
                      <a:pt x="40630" y="0"/>
                    </a:lnTo>
                    <a:lnTo>
                      <a:pt x="40647" y="0"/>
                    </a:lnTo>
                    <a:lnTo>
                      <a:pt x="40680" y="0"/>
                    </a:lnTo>
                    <a:lnTo>
                      <a:pt x="40697" y="0"/>
                    </a:lnTo>
                    <a:lnTo>
                      <a:pt x="40731" y="0"/>
                    </a:lnTo>
                    <a:lnTo>
                      <a:pt x="40748" y="0"/>
                    </a:lnTo>
                    <a:lnTo>
                      <a:pt x="40764" y="0"/>
                    </a:lnTo>
                    <a:lnTo>
                      <a:pt x="40798" y="0"/>
                    </a:lnTo>
                    <a:lnTo>
                      <a:pt x="40815" y="0"/>
                    </a:lnTo>
                    <a:lnTo>
                      <a:pt x="40848" y="0"/>
                    </a:lnTo>
                    <a:lnTo>
                      <a:pt x="40865" y="0"/>
                    </a:lnTo>
                    <a:lnTo>
                      <a:pt x="40882" y="0"/>
                    </a:lnTo>
                    <a:lnTo>
                      <a:pt x="40916" y="0"/>
                    </a:lnTo>
                    <a:lnTo>
                      <a:pt x="40932" y="0"/>
                    </a:lnTo>
                    <a:lnTo>
                      <a:pt x="40949" y="0"/>
                    </a:lnTo>
                    <a:lnTo>
                      <a:pt x="40983" y="0"/>
                    </a:lnTo>
                    <a:lnTo>
                      <a:pt x="41000" y="0"/>
                    </a:lnTo>
                    <a:lnTo>
                      <a:pt x="41033" y="0"/>
                    </a:lnTo>
                    <a:lnTo>
                      <a:pt x="41050" y="0"/>
                    </a:lnTo>
                    <a:lnTo>
                      <a:pt x="41084" y="0"/>
                    </a:lnTo>
                    <a:lnTo>
                      <a:pt x="41100" y="0"/>
                    </a:lnTo>
                    <a:lnTo>
                      <a:pt x="41117" y="0"/>
                    </a:lnTo>
                    <a:lnTo>
                      <a:pt x="41151" y="0"/>
                    </a:lnTo>
                    <a:lnTo>
                      <a:pt x="41168" y="0"/>
                    </a:lnTo>
                    <a:lnTo>
                      <a:pt x="41201" y="0"/>
                    </a:lnTo>
                    <a:lnTo>
                      <a:pt x="41218" y="0"/>
                    </a:lnTo>
                    <a:lnTo>
                      <a:pt x="41235" y="0"/>
                    </a:lnTo>
                    <a:lnTo>
                      <a:pt x="41268" y="0"/>
                    </a:lnTo>
                    <a:lnTo>
                      <a:pt x="41285" y="0"/>
                    </a:lnTo>
                    <a:lnTo>
                      <a:pt x="41319" y="0"/>
                    </a:lnTo>
                    <a:lnTo>
                      <a:pt x="41336" y="0"/>
                    </a:lnTo>
                    <a:lnTo>
                      <a:pt x="41352" y="0"/>
                    </a:lnTo>
                    <a:lnTo>
                      <a:pt x="41386" y="0"/>
                    </a:lnTo>
                    <a:lnTo>
                      <a:pt x="41403" y="0"/>
                    </a:lnTo>
                    <a:lnTo>
                      <a:pt x="41436" y="0"/>
                    </a:lnTo>
                    <a:lnTo>
                      <a:pt x="41453" y="0"/>
                    </a:lnTo>
                    <a:lnTo>
                      <a:pt x="41470" y="0"/>
                    </a:lnTo>
                    <a:lnTo>
                      <a:pt x="41504" y="0"/>
                    </a:lnTo>
                    <a:lnTo>
                      <a:pt x="41520" y="0"/>
                    </a:lnTo>
                    <a:lnTo>
                      <a:pt x="41537" y="0"/>
                    </a:lnTo>
                    <a:lnTo>
                      <a:pt x="41571" y="0"/>
                    </a:lnTo>
                    <a:lnTo>
                      <a:pt x="41588" y="0"/>
                    </a:lnTo>
                    <a:lnTo>
                      <a:pt x="41621" y="0"/>
                    </a:lnTo>
                    <a:lnTo>
                      <a:pt x="41638" y="0"/>
                    </a:lnTo>
                    <a:lnTo>
                      <a:pt x="41655" y="0"/>
                    </a:lnTo>
                    <a:lnTo>
                      <a:pt x="41688" y="0"/>
                    </a:lnTo>
                    <a:lnTo>
                      <a:pt x="41705" y="0"/>
                    </a:lnTo>
                    <a:lnTo>
                      <a:pt x="41739" y="0"/>
                    </a:lnTo>
                    <a:lnTo>
                      <a:pt x="41756" y="0"/>
                    </a:lnTo>
                    <a:lnTo>
                      <a:pt x="41772" y="0"/>
                    </a:lnTo>
                    <a:lnTo>
                      <a:pt x="41806" y="0"/>
                    </a:lnTo>
                    <a:lnTo>
                      <a:pt x="41823" y="0"/>
                    </a:lnTo>
                    <a:lnTo>
                      <a:pt x="41856" y="0"/>
                    </a:lnTo>
                    <a:lnTo>
                      <a:pt x="41873" y="0"/>
                    </a:lnTo>
                    <a:lnTo>
                      <a:pt x="41890" y="0"/>
                    </a:lnTo>
                    <a:lnTo>
                      <a:pt x="41924" y="0"/>
                    </a:lnTo>
                    <a:lnTo>
                      <a:pt x="41941" y="0"/>
                    </a:lnTo>
                    <a:lnTo>
                      <a:pt x="41974" y="0"/>
                    </a:lnTo>
                    <a:lnTo>
                      <a:pt x="41991" y="0"/>
                    </a:lnTo>
                    <a:lnTo>
                      <a:pt x="42008" y="0"/>
                    </a:lnTo>
                    <a:lnTo>
                      <a:pt x="42041" y="0"/>
                    </a:lnTo>
                    <a:lnTo>
                      <a:pt x="42058" y="0"/>
                    </a:lnTo>
                    <a:lnTo>
                      <a:pt x="42092" y="0"/>
                    </a:lnTo>
                    <a:lnTo>
                      <a:pt x="42109" y="0"/>
                    </a:lnTo>
                    <a:lnTo>
                      <a:pt x="42125" y="0"/>
                    </a:lnTo>
                    <a:lnTo>
                      <a:pt x="42159" y="0"/>
                    </a:lnTo>
                    <a:lnTo>
                      <a:pt x="42176" y="0"/>
                    </a:lnTo>
                    <a:lnTo>
                      <a:pt x="42209" y="0"/>
                    </a:lnTo>
                    <a:lnTo>
                      <a:pt x="42226" y="0"/>
                    </a:lnTo>
                    <a:lnTo>
                      <a:pt x="42243" y="0"/>
                    </a:lnTo>
                    <a:lnTo>
                      <a:pt x="42277" y="0"/>
                    </a:lnTo>
                    <a:lnTo>
                      <a:pt x="42293" y="0"/>
                    </a:lnTo>
                    <a:lnTo>
                      <a:pt x="42327" y="0"/>
                    </a:lnTo>
                    <a:lnTo>
                      <a:pt x="42344" y="0"/>
                    </a:lnTo>
                    <a:lnTo>
                      <a:pt x="42361" y="0"/>
                    </a:lnTo>
                    <a:lnTo>
                      <a:pt x="42394" y="0"/>
                    </a:lnTo>
                    <a:lnTo>
                      <a:pt x="42411" y="0"/>
                    </a:lnTo>
                    <a:lnTo>
                      <a:pt x="42445" y="0"/>
                    </a:lnTo>
                    <a:lnTo>
                      <a:pt x="42461" y="0"/>
                    </a:lnTo>
                    <a:lnTo>
                      <a:pt x="42478" y="0"/>
                    </a:lnTo>
                    <a:lnTo>
                      <a:pt x="42512" y="0"/>
                    </a:lnTo>
                    <a:lnTo>
                      <a:pt x="42529" y="0"/>
                    </a:lnTo>
                    <a:lnTo>
                      <a:pt x="42545" y="0"/>
                    </a:lnTo>
                    <a:lnTo>
                      <a:pt x="42579" y="0"/>
                    </a:lnTo>
                    <a:lnTo>
                      <a:pt x="42596" y="0"/>
                    </a:lnTo>
                    <a:lnTo>
                      <a:pt x="42629" y="0"/>
                    </a:lnTo>
                    <a:lnTo>
                      <a:pt x="42646" y="0"/>
                    </a:lnTo>
                    <a:lnTo>
                      <a:pt x="42663" y="0"/>
                    </a:lnTo>
                    <a:lnTo>
                      <a:pt x="42697" y="0"/>
                    </a:lnTo>
                    <a:lnTo>
                      <a:pt x="42713" y="0"/>
                    </a:lnTo>
                    <a:lnTo>
                      <a:pt x="42747" y="0"/>
                    </a:lnTo>
                    <a:lnTo>
                      <a:pt x="42764" y="0"/>
                    </a:lnTo>
                    <a:lnTo>
                      <a:pt x="42781" y="0"/>
                    </a:lnTo>
                    <a:lnTo>
                      <a:pt x="42814" y="0"/>
                    </a:lnTo>
                    <a:lnTo>
                      <a:pt x="42831" y="0"/>
                    </a:lnTo>
                    <a:lnTo>
                      <a:pt x="42865" y="0"/>
                    </a:lnTo>
                    <a:lnTo>
                      <a:pt x="42881" y="0"/>
                    </a:lnTo>
                    <a:lnTo>
                      <a:pt x="42898" y="0"/>
                    </a:lnTo>
                    <a:lnTo>
                      <a:pt x="42932" y="0"/>
                    </a:lnTo>
                    <a:lnTo>
                      <a:pt x="42949" y="0"/>
                    </a:lnTo>
                    <a:lnTo>
                      <a:pt x="42982" y="0"/>
                    </a:lnTo>
                    <a:lnTo>
                      <a:pt x="42999" y="0"/>
                    </a:lnTo>
                    <a:lnTo>
                      <a:pt x="43016" y="0"/>
                    </a:lnTo>
                    <a:lnTo>
                      <a:pt x="43050" y="0"/>
                    </a:lnTo>
                    <a:lnTo>
                      <a:pt x="43066" y="0"/>
                    </a:lnTo>
                    <a:lnTo>
                      <a:pt x="43100" y="0"/>
                    </a:lnTo>
                    <a:lnTo>
                      <a:pt x="43117" y="0"/>
                    </a:lnTo>
                    <a:lnTo>
                      <a:pt x="43134" y="0"/>
                    </a:lnTo>
                    <a:lnTo>
                      <a:pt x="43167" y="0"/>
                    </a:lnTo>
                    <a:lnTo>
                      <a:pt x="43184" y="0"/>
                    </a:lnTo>
                    <a:lnTo>
                      <a:pt x="43218" y="0"/>
                    </a:lnTo>
                    <a:lnTo>
                      <a:pt x="43234" y="0"/>
                    </a:lnTo>
                    <a:lnTo>
                      <a:pt x="43251" y="0"/>
                    </a:lnTo>
                    <a:lnTo>
                      <a:pt x="43285" y="0"/>
                    </a:lnTo>
                    <a:lnTo>
                      <a:pt x="43302" y="0"/>
                    </a:lnTo>
                    <a:lnTo>
                      <a:pt x="43335" y="0"/>
                    </a:lnTo>
                    <a:lnTo>
                      <a:pt x="43352" y="0"/>
                    </a:lnTo>
                    <a:lnTo>
                      <a:pt x="43369" y="0"/>
                    </a:lnTo>
                    <a:lnTo>
                      <a:pt x="43402" y="0"/>
                    </a:lnTo>
                    <a:lnTo>
                      <a:pt x="43419" y="0"/>
                    </a:lnTo>
                    <a:lnTo>
                      <a:pt x="43453" y="0"/>
                    </a:lnTo>
                    <a:lnTo>
                      <a:pt x="43470" y="0"/>
                    </a:lnTo>
                    <a:lnTo>
                      <a:pt x="43486" y="0"/>
                    </a:lnTo>
                    <a:lnTo>
                      <a:pt x="43520" y="0"/>
                    </a:lnTo>
                    <a:lnTo>
                      <a:pt x="43537" y="0"/>
                    </a:lnTo>
                    <a:lnTo>
                      <a:pt x="43554" y="0"/>
                    </a:lnTo>
                    <a:lnTo>
                      <a:pt x="43587" y="0"/>
                    </a:lnTo>
                    <a:lnTo>
                      <a:pt x="43604" y="0"/>
                    </a:lnTo>
                    <a:lnTo>
                      <a:pt x="43638" y="0"/>
                    </a:lnTo>
                    <a:lnTo>
                      <a:pt x="43654" y="0"/>
                    </a:lnTo>
                    <a:lnTo>
                      <a:pt x="43671" y="0"/>
                    </a:lnTo>
                    <a:lnTo>
                      <a:pt x="43705" y="0"/>
                    </a:lnTo>
                    <a:lnTo>
                      <a:pt x="43722" y="0"/>
                    </a:lnTo>
                    <a:lnTo>
                      <a:pt x="43755" y="0"/>
                    </a:lnTo>
                    <a:lnTo>
                      <a:pt x="43772" y="0"/>
                    </a:lnTo>
                    <a:lnTo>
                      <a:pt x="43789" y="0"/>
                    </a:lnTo>
                    <a:lnTo>
                      <a:pt x="43822" y="0"/>
                    </a:lnTo>
                    <a:lnTo>
                      <a:pt x="43839" y="0"/>
                    </a:lnTo>
                    <a:lnTo>
                      <a:pt x="43873" y="0"/>
                    </a:lnTo>
                    <a:lnTo>
                      <a:pt x="43890" y="0"/>
                    </a:lnTo>
                    <a:lnTo>
                      <a:pt x="43906" y="0"/>
                    </a:lnTo>
                    <a:lnTo>
                      <a:pt x="43940" y="0"/>
                    </a:lnTo>
                    <a:lnTo>
                      <a:pt x="43957" y="0"/>
                    </a:lnTo>
                    <a:lnTo>
                      <a:pt x="43990" y="0"/>
                    </a:lnTo>
                    <a:lnTo>
                      <a:pt x="44007" y="0"/>
                    </a:lnTo>
                    <a:lnTo>
                      <a:pt x="44024" y="0"/>
                    </a:lnTo>
                    <a:lnTo>
                      <a:pt x="44058" y="0"/>
                    </a:lnTo>
                    <a:lnTo>
                      <a:pt x="44074" y="0"/>
                    </a:lnTo>
                    <a:lnTo>
                      <a:pt x="44108" y="0"/>
                    </a:lnTo>
                    <a:lnTo>
                      <a:pt x="44125" y="0"/>
                    </a:lnTo>
                    <a:lnTo>
                      <a:pt x="44142" y="0"/>
                    </a:lnTo>
                    <a:lnTo>
                      <a:pt x="44175" y="0"/>
                    </a:lnTo>
                    <a:lnTo>
                      <a:pt x="44192" y="0"/>
                    </a:lnTo>
                    <a:lnTo>
                      <a:pt x="44226" y="0"/>
                    </a:lnTo>
                    <a:lnTo>
                      <a:pt x="44243" y="0"/>
                    </a:lnTo>
                    <a:lnTo>
                      <a:pt x="44259" y="0"/>
                    </a:lnTo>
                    <a:lnTo>
                      <a:pt x="44293" y="0"/>
                    </a:lnTo>
                    <a:lnTo>
                      <a:pt x="44310" y="0"/>
                    </a:lnTo>
                    <a:lnTo>
                      <a:pt x="44343" y="0"/>
                    </a:lnTo>
                    <a:lnTo>
                      <a:pt x="44360" y="0"/>
                    </a:lnTo>
                    <a:lnTo>
                      <a:pt x="44377" y="0"/>
                    </a:lnTo>
                    <a:lnTo>
                      <a:pt x="44411" y="0"/>
                    </a:lnTo>
                    <a:lnTo>
                      <a:pt x="44427" y="0"/>
                    </a:lnTo>
                    <a:lnTo>
                      <a:pt x="44461" y="0"/>
                    </a:lnTo>
                    <a:lnTo>
                      <a:pt x="44478" y="0"/>
                    </a:lnTo>
                    <a:lnTo>
                      <a:pt x="44495" y="0"/>
                    </a:lnTo>
                    <a:lnTo>
                      <a:pt x="44528" y="0"/>
                    </a:lnTo>
                    <a:lnTo>
                      <a:pt x="44545" y="0"/>
                    </a:lnTo>
                    <a:lnTo>
                      <a:pt x="44562" y="0"/>
                    </a:lnTo>
                    <a:lnTo>
                      <a:pt x="44595" y="0"/>
                    </a:lnTo>
                    <a:lnTo>
                      <a:pt x="44612" y="0"/>
                    </a:lnTo>
                    <a:lnTo>
                      <a:pt x="44646" y="0"/>
                    </a:lnTo>
                    <a:lnTo>
                      <a:pt x="44663" y="0"/>
                    </a:lnTo>
                    <a:lnTo>
                      <a:pt x="44679" y="0"/>
                    </a:lnTo>
                    <a:lnTo>
                      <a:pt x="44713" y="0"/>
                    </a:lnTo>
                    <a:lnTo>
                      <a:pt x="44730" y="0"/>
                    </a:lnTo>
                    <a:lnTo>
                      <a:pt x="44763" y="0"/>
                    </a:lnTo>
                    <a:lnTo>
                      <a:pt x="44780" y="0"/>
                    </a:lnTo>
                    <a:lnTo>
                      <a:pt x="44797" y="0"/>
                    </a:lnTo>
                    <a:lnTo>
                      <a:pt x="44831" y="0"/>
                    </a:lnTo>
                    <a:lnTo>
                      <a:pt x="44847" y="0"/>
                    </a:lnTo>
                    <a:lnTo>
                      <a:pt x="44881" y="0"/>
                    </a:lnTo>
                    <a:lnTo>
                      <a:pt x="44898" y="0"/>
                    </a:lnTo>
                    <a:lnTo>
                      <a:pt x="44915" y="0"/>
                    </a:lnTo>
                    <a:lnTo>
                      <a:pt x="44948" y="0"/>
                    </a:lnTo>
                    <a:lnTo>
                      <a:pt x="44965" y="0"/>
                    </a:lnTo>
                    <a:lnTo>
                      <a:pt x="44999" y="0"/>
                    </a:lnTo>
                    <a:lnTo>
                      <a:pt x="45015" y="0"/>
                    </a:lnTo>
                    <a:lnTo>
                      <a:pt x="45032" y="0"/>
                    </a:lnTo>
                    <a:lnTo>
                      <a:pt x="45066" y="0"/>
                    </a:lnTo>
                    <a:lnTo>
                      <a:pt x="45083" y="0"/>
                    </a:lnTo>
                    <a:lnTo>
                      <a:pt x="45116" y="0"/>
                    </a:lnTo>
                    <a:lnTo>
                      <a:pt x="45133" y="0"/>
                    </a:lnTo>
                    <a:lnTo>
                      <a:pt x="45150" y="0"/>
                    </a:lnTo>
                    <a:lnTo>
                      <a:pt x="45183" y="0"/>
                    </a:lnTo>
                    <a:lnTo>
                      <a:pt x="45200" y="0"/>
                    </a:lnTo>
                    <a:lnTo>
                      <a:pt x="45234" y="0"/>
                    </a:lnTo>
                    <a:lnTo>
                      <a:pt x="45251" y="0"/>
                    </a:lnTo>
                    <a:lnTo>
                      <a:pt x="45268" y="0"/>
                    </a:lnTo>
                    <a:lnTo>
                      <a:pt x="45301" y="0"/>
                    </a:lnTo>
                    <a:lnTo>
                      <a:pt x="45318" y="0"/>
                    </a:lnTo>
                    <a:lnTo>
                      <a:pt x="45352" y="0"/>
                    </a:lnTo>
                    <a:lnTo>
                      <a:pt x="45368" y="0"/>
                    </a:lnTo>
                    <a:lnTo>
                      <a:pt x="45385" y="0"/>
                    </a:lnTo>
                    <a:lnTo>
                      <a:pt x="45419" y="0"/>
                    </a:lnTo>
                    <a:lnTo>
                      <a:pt x="45436" y="0"/>
                    </a:lnTo>
                    <a:lnTo>
                      <a:pt x="45452" y="0"/>
                    </a:lnTo>
                    <a:lnTo>
                      <a:pt x="45486" y="0"/>
                    </a:lnTo>
                    <a:lnTo>
                      <a:pt x="45503" y="0"/>
                    </a:lnTo>
                    <a:lnTo>
                      <a:pt x="45536" y="0"/>
                    </a:lnTo>
                    <a:lnTo>
                      <a:pt x="45553" y="0"/>
                    </a:lnTo>
                    <a:lnTo>
                      <a:pt x="45570" y="0"/>
                    </a:lnTo>
                    <a:lnTo>
                      <a:pt x="45604" y="0"/>
                    </a:lnTo>
                    <a:lnTo>
                      <a:pt x="45620" y="0"/>
                    </a:lnTo>
                    <a:lnTo>
                      <a:pt x="45654" y="0"/>
                    </a:lnTo>
                    <a:lnTo>
                      <a:pt x="45671" y="0"/>
                    </a:lnTo>
                    <a:lnTo>
                      <a:pt x="45688" y="0"/>
                    </a:lnTo>
                    <a:lnTo>
                      <a:pt x="45721" y="0"/>
                    </a:lnTo>
                    <a:lnTo>
                      <a:pt x="45738" y="0"/>
                    </a:lnTo>
                    <a:lnTo>
                      <a:pt x="45772" y="0"/>
                    </a:lnTo>
                    <a:lnTo>
                      <a:pt x="45788" y="0"/>
                    </a:lnTo>
                    <a:lnTo>
                      <a:pt x="45805" y="0"/>
                    </a:lnTo>
                    <a:lnTo>
                      <a:pt x="45839" y="0"/>
                    </a:lnTo>
                    <a:lnTo>
                      <a:pt x="45856" y="0"/>
                    </a:lnTo>
                    <a:lnTo>
                      <a:pt x="45889" y="0"/>
                    </a:lnTo>
                    <a:lnTo>
                      <a:pt x="45906" y="0"/>
                    </a:lnTo>
                    <a:lnTo>
                      <a:pt x="45923" y="0"/>
                    </a:lnTo>
                    <a:lnTo>
                      <a:pt x="45956" y="0"/>
                    </a:lnTo>
                    <a:lnTo>
                      <a:pt x="45973" y="0"/>
                    </a:lnTo>
                    <a:lnTo>
                      <a:pt x="46007" y="0"/>
                    </a:lnTo>
                    <a:lnTo>
                      <a:pt x="46024" y="0"/>
                    </a:lnTo>
                    <a:lnTo>
                      <a:pt x="46040" y="0"/>
                    </a:lnTo>
                    <a:lnTo>
                      <a:pt x="46074" y="0"/>
                    </a:lnTo>
                    <a:lnTo>
                      <a:pt x="46091" y="0"/>
                    </a:lnTo>
                    <a:lnTo>
                      <a:pt x="46124" y="0"/>
                    </a:lnTo>
                    <a:lnTo>
                      <a:pt x="46141" y="0"/>
                    </a:lnTo>
                    <a:lnTo>
                      <a:pt x="46158" y="0"/>
                    </a:lnTo>
                    <a:lnTo>
                      <a:pt x="46192" y="0"/>
                    </a:lnTo>
                    <a:lnTo>
                      <a:pt x="46208" y="0"/>
                    </a:lnTo>
                    <a:lnTo>
                      <a:pt x="46242" y="0"/>
                    </a:lnTo>
                    <a:lnTo>
                      <a:pt x="46259" y="0"/>
                    </a:lnTo>
                    <a:lnTo>
                      <a:pt x="46276" y="0"/>
                    </a:lnTo>
                    <a:lnTo>
                      <a:pt x="46309" y="0"/>
                    </a:lnTo>
                    <a:lnTo>
                      <a:pt x="46326" y="0"/>
                    </a:lnTo>
                    <a:lnTo>
                      <a:pt x="46343" y="0"/>
                    </a:lnTo>
                    <a:lnTo>
                      <a:pt x="46376" y="0"/>
                    </a:lnTo>
                    <a:lnTo>
                      <a:pt x="46393" y="0"/>
                    </a:lnTo>
                    <a:lnTo>
                      <a:pt x="46427" y="0"/>
                    </a:lnTo>
                    <a:lnTo>
                      <a:pt x="46444" y="0"/>
                    </a:lnTo>
                    <a:lnTo>
                      <a:pt x="46461" y="0"/>
                    </a:lnTo>
                    <a:lnTo>
                      <a:pt x="46494" y="0"/>
                    </a:lnTo>
                    <a:lnTo>
                      <a:pt x="46511" y="0"/>
                    </a:lnTo>
                    <a:lnTo>
                      <a:pt x="46545" y="0"/>
                    </a:lnTo>
                    <a:lnTo>
                      <a:pt x="46561" y="0"/>
                    </a:lnTo>
                    <a:lnTo>
                      <a:pt x="46578" y="0"/>
                    </a:lnTo>
                    <a:lnTo>
                      <a:pt x="46612" y="0"/>
                    </a:lnTo>
                    <a:lnTo>
                      <a:pt x="46629" y="0"/>
                    </a:lnTo>
                    <a:lnTo>
                      <a:pt x="46662" y="0"/>
                    </a:lnTo>
                    <a:lnTo>
                      <a:pt x="46679" y="0"/>
                    </a:lnTo>
                    <a:lnTo>
                      <a:pt x="46696" y="0"/>
                    </a:lnTo>
                    <a:lnTo>
                      <a:pt x="46729" y="0"/>
                    </a:lnTo>
                    <a:lnTo>
                      <a:pt x="46746" y="0"/>
                    </a:lnTo>
                    <a:lnTo>
                      <a:pt x="46780" y="0"/>
                    </a:lnTo>
                    <a:lnTo>
                      <a:pt x="46797" y="0"/>
                    </a:lnTo>
                    <a:lnTo>
                      <a:pt x="46813" y="0"/>
                    </a:lnTo>
                    <a:lnTo>
                      <a:pt x="46847" y="0"/>
                    </a:lnTo>
                    <a:lnTo>
                      <a:pt x="46864" y="0"/>
                    </a:lnTo>
                    <a:lnTo>
                      <a:pt x="46897" y="0"/>
                    </a:lnTo>
                    <a:lnTo>
                      <a:pt x="46914" y="0"/>
                    </a:lnTo>
                    <a:lnTo>
                      <a:pt x="46931" y="0"/>
                    </a:lnTo>
                    <a:lnTo>
                      <a:pt x="46965" y="0"/>
                    </a:lnTo>
                    <a:lnTo>
                      <a:pt x="46981" y="0"/>
                    </a:lnTo>
                    <a:lnTo>
                      <a:pt x="47015" y="0"/>
                    </a:lnTo>
                    <a:lnTo>
                      <a:pt x="47032" y="0"/>
                    </a:lnTo>
                    <a:lnTo>
                      <a:pt x="47049" y="0"/>
                    </a:lnTo>
                    <a:lnTo>
                      <a:pt x="47082" y="0"/>
                    </a:lnTo>
                    <a:lnTo>
                      <a:pt x="47099" y="0"/>
                    </a:lnTo>
                    <a:lnTo>
                      <a:pt x="47133" y="0"/>
                    </a:lnTo>
                    <a:lnTo>
                      <a:pt x="47149" y="0"/>
                    </a:lnTo>
                    <a:lnTo>
                      <a:pt x="47166" y="0"/>
                    </a:lnTo>
                    <a:lnTo>
                      <a:pt x="47200" y="0"/>
                    </a:lnTo>
                    <a:lnTo>
                      <a:pt x="47217" y="0"/>
                    </a:lnTo>
                    <a:lnTo>
                      <a:pt x="47250" y="0"/>
                    </a:lnTo>
                    <a:lnTo>
                      <a:pt x="47267" y="0"/>
                    </a:lnTo>
                    <a:lnTo>
                      <a:pt x="47284" y="0"/>
                    </a:lnTo>
                    <a:lnTo>
                      <a:pt x="47317" y="0"/>
                    </a:lnTo>
                    <a:lnTo>
                      <a:pt x="47334" y="0"/>
                    </a:lnTo>
                    <a:lnTo>
                      <a:pt x="47368" y="0"/>
                    </a:lnTo>
                    <a:lnTo>
                      <a:pt x="47385" y="0"/>
                    </a:lnTo>
                    <a:lnTo>
                      <a:pt x="47401" y="0"/>
                    </a:lnTo>
                    <a:lnTo>
                      <a:pt x="47435" y="0"/>
                    </a:lnTo>
                    <a:lnTo>
                      <a:pt x="47452" y="0"/>
                    </a:lnTo>
                    <a:lnTo>
                      <a:pt x="47469" y="0"/>
                    </a:lnTo>
                    <a:lnTo>
                      <a:pt x="47502" y="0"/>
                    </a:lnTo>
                    <a:lnTo>
                      <a:pt x="47519" y="0"/>
                    </a:lnTo>
                    <a:lnTo>
                      <a:pt x="47553" y="0"/>
                    </a:lnTo>
                    <a:lnTo>
                      <a:pt x="47570" y="0"/>
                    </a:lnTo>
                    <a:lnTo>
                      <a:pt x="47586" y="0"/>
                    </a:lnTo>
                    <a:lnTo>
                      <a:pt x="47620" y="0"/>
                    </a:lnTo>
                    <a:lnTo>
                      <a:pt x="47637" y="0"/>
                    </a:lnTo>
                    <a:lnTo>
                      <a:pt x="47670" y="0"/>
                    </a:lnTo>
                    <a:lnTo>
                      <a:pt x="47687" y="0"/>
                    </a:lnTo>
                    <a:lnTo>
                      <a:pt x="47704" y="0"/>
                    </a:lnTo>
                    <a:lnTo>
                      <a:pt x="47738" y="0"/>
                    </a:lnTo>
                    <a:lnTo>
                      <a:pt x="47754" y="0"/>
                    </a:lnTo>
                    <a:lnTo>
                      <a:pt x="47788" y="0"/>
                    </a:lnTo>
                    <a:lnTo>
                      <a:pt x="47805" y="0"/>
                    </a:lnTo>
                    <a:lnTo>
                      <a:pt x="47822" y="0"/>
                    </a:lnTo>
                    <a:lnTo>
                      <a:pt x="47855" y="0"/>
                    </a:lnTo>
                    <a:lnTo>
                      <a:pt x="47872" y="0"/>
                    </a:lnTo>
                    <a:lnTo>
                      <a:pt x="47906" y="0"/>
                    </a:lnTo>
                    <a:lnTo>
                      <a:pt x="47922" y="0"/>
                    </a:lnTo>
                    <a:lnTo>
                      <a:pt x="47939" y="0"/>
                    </a:lnTo>
                    <a:lnTo>
                      <a:pt x="47973" y="0"/>
                    </a:lnTo>
                    <a:lnTo>
                      <a:pt x="47990" y="0"/>
                    </a:lnTo>
                    <a:lnTo>
                      <a:pt x="48023" y="0"/>
                    </a:lnTo>
                    <a:lnTo>
                      <a:pt x="48040" y="0"/>
                    </a:lnTo>
                    <a:lnTo>
                      <a:pt x="48057" y="0"/>
                    </a:lnTo>
                    <a:lnTo>
                      <a:pt x="48090" y="0"/>
                    </a:lnTo>
                    <a:lnTo>
                      <a:pt x="48107" y="0"/>
                    </a:lnTo>
                    <a:lnTo>
                      <a:pt x="48141" y="0"/>
                    </a:lnTo>
                    <a:lnTo>
                      <a:pt x="48158" y="0"/>
                    </a:lnTo>
                    <a:lnTo>
                      <a:pt x="48174" y="0"/>
                    </a:lnTo>
                    <a:lnTo>
                      <a:pt x="48208" y="0"/>
                    </a:lnTo>
                    <a:lnTo>
                      <a:pt x="48225" y="0"/>
                    </a:lnTo>
                    <a:lnTo>
                      <a:pt x="48258" y="0"/>
                    </a:lnTo>
                    <a:lnTo>
                      <a:pt x="48275" y="0"/>
                    </a:lnTo>
                    <a:lnTo>
                      <a:pt x="48292" y="0"/>
                    </a:lnTo>
                    <a:lnTo>
                      <a:pt x="48326" y="0"/>
                    </a:lnTo>
                    <a:lnTo>
                      <a:pt x="48342" y="0"/>
                    </a:lnTo>
                    <a:lnTo>
                      <a:pt x="48359" y="0"/>
                    </a:lnTo>
                    <a:lnTo>
                      <a:pt x="48393" y="0"/>
                    </a:lnTo>
                    <a:lnTo>
                      <a:pt x="48410" y="0"/>
                    </a:lnTo>
                    <a:lnTo>
                      <a:pt x="48443" y="0"/>
                    </a:lnTo>
                    <a:lnTo>
                      <a:pt x="48460" y="0"/>
                    </a:lnTo>
                    <a:lnTo>
                      <a:pt x="48477" y="0"/>
                    </a:lnTo>
                    <a:lnTo>
                      <a:pt x="48510" y="0"/>
                    </a:lnTo>
                    <a:lnTo>
                      <a:pt x="48527" y="0"/>
                    </a:lnTo>
                    <a:lnTo>
                      <a:pt x="48561" y="0"/>
                    </a:lnTo>
                    <a:lnTo>
                      <a:pt x="48578" y="0"/>
                    </a:lnTo>
                    <a:lnTo>
                      <a:pt x="48594" y="0"/>
                    </a:lnTo>
                    <a:lnTo>
                      <a:pt x="48628" y="0"/>
                    </a:lnTo>
                    <a:lnTo>
                      <a:pt x="48645" y="0"/>
                    </a:lnTo>
                    <a:lnTo>
                      <a:pt x="48679" y="0"/>
                    </a:lnTo>
                    <a:lnTo>
                      <a:pt x="48695" y="0"/>
                    </a:lnTo>
                    <a:lnTo>
                      <a:pt x="48712" y="0"/>
                    </a:lnTo>
                    <a:lnTo>
                      <a:pt x="48746" y="0"/>
                    </a:lnTo>
                    <a:lnTo>
                      <a:pt x="48763" y="0"/>
                    </a:lnTo>
                    <a:lnTo>
                      <a:pt x="48796" y="0"/>
                    </a:lnTo>
                    <a:lnTo>
                      <a:pt x="48813" y="0"/>
                    </a:lnTo>
                    <a:lnTo>
                      <a:pt x="48830" y="0"/>
                    </a:lnTo>
                    <a:lnTo>
                      <a:pt x="48863" y="0"/>
                    </a:lnTo>
                    <a:lnTo>
                      <a:pt x="48880" y="0"/>
                    </a:lnTo>
                    <a:lnTo>
                      <a:pt x="48914" y="0"/>
                    </a:lnTo>
                    <a:lnTo>
                      <a:pt x="48931" y="0"/>
                    </a:lnTo>
                    <a:lnTo>
                      <a:pt x="48947" y="0"/>
                    </a:lnTo>
                    <a:lnTo>
                      <a:pt x="48981" y="0"/>
                    </a:lnTo>
                    <a:lnTo>
                      <a:pt x="48998" y="0"/>
                    </a:lnTo>
                    <a:lnTo>
                      <a:pt x="49031" y="0"/>
                    </a:lnTo>
                    <a:lnTo>
                      <a:pt x="49048" y="0"/>
                    </a:lnTo>
                    <a:lnTo>
                      <a:pt x="49065" y="0"/>
                    </a:lnTo>
                    <a:lnTo>
                      <a:pt x="49099" y="0"/>
                    </a:lnTo>
                    <a:lnTo>
                      <a:pt x="49115" y="0"/>
                    </a:lnTo>
                    <a:lnTo>
                      <a:pt x="49149" y="0"/>
                    </a:lnTo>
                    <a:lnTo>
                      <a:pt x="49166" y="0"/>
                    </a:lnTo>
                    <a:lnTo>
                      <a:pt x="49183" y="0"/>
                    </a:lnTo>
                    <a:lnTo>
                      <a:pt x="49216" y="0"/>
                    </a:lnTo>
                    <a:lnTo>
                      <a:pt x="49233" y="0"/>
                    </a:lnTo>
                    <a:lnTo>
                      <a:pt x="49267" y="0"/>
                    </a:lnTo>
                    <a:lnTo>
                      <a:pt x="49283" y="0"/>
                    </a:lnTo>
                    <a:lnTo>
                      <a:pt x="49300" y="0"/>
                    </a:lnTo>
                    <a:lnTo>
                      <a:pt x="49334" y="0"/>
                    </a:lnTo>
                    <a:lnTo>
                      <a:pt x="49351" y="0"/>
                    </a:lnTo>
                    <a:lnTo>
                      <a:pt x="49367" y="0"/>
                    </a:lnTo>
                    <a:lnTo>
                      <a:pt x="49401" y="0"/>
                    </a:lnTo>
                    <a:lnTo>
                      <a:pt x="49418" y="0"/>
                    </a:lnTo>
                    <a:lnTo>
                      <a:pt x="49451" y="0"/>
                    </a:lnTo>
                    <a:lnTo>
                      <a:pt x="49468" y="0"/>
                    </a:lnTo>
                    <a:lnTo>
                      <a:pt x="49485" y="0"/>
                    </a:lnTo>
                    <a:lnTo>
                      <a:pt x="49519" y="0"/>
                    </a:lnTo>
                    <a:lnTo>
                      <a:pt x="49535" y="0"/>
                    </a:lnTo>
                    <a:lnTo>
                      <a:pt x="49569" y="0"/>
                    </a:lnTo>
                    <a:lnTo>
                      <a:pt x="49586" y="0"/>
                    </a:lnTo>
                    <a:lnTo>
                      <a:pt x="49603" y="0"/>
                    </a:lnTo>
                    <a:lnTo>
                      <a:pt x="49636" y="0"/>
                    </a:lnTo>
                    <a:lnTo>
                      <a:pt x="49653" y="0"/>
                    </a:lnTo>
                    <a:lnTo>
                      <a:pt x="49687" y="0"/>
                    </a:lnTo>
                    <a:lnTo>
                      <a:pt x="49703" y="0"/>
                    </a:lnTo>
                    <a:lnTo>
                      <a:pt x="49720" y="0"/>
                    </a:lnTo>
                    <a:lnTo>
                      <a:pt x="49754" y="0"/>
                    </a:lnTo>
                    <a:lnTo>
                      <a:pt x="49771" y="0"/>
                    </a:lnTo>
                    <a:lnTo>
                      <a:pt x="49804" y="0"/>
                    </a:lnTo>
                    <a:lnTo>
                      <a:pt x="49821" y="0"/>
                    </a:lnTo>
                    <a:lnTo>
                      <a:pt x="49838" y="0"/>
                    </a:lnTo>
                    <a:lnTo>
                      <a:pt x="49872" y="0"/>
                    </a:lnTo>
                    <a:lnTo>
                      <a:pt x="49888" y="0"/>
                    </a:lnTo>
                    <a:lnTo>
                      <a:pt x="49922" y="0"/>
                    </a:lnTo>
                    <a:lnTo>
                      <a:pt x="49939" y="0"/>
                    </a:lnTo>
                    <a:lnTo>
                      <a:pt x="49956" y="0"/>
                    </a:lnTo>
                    <a:lnTo>
                      <a:pt x="49989" y="0"/>
                    </a:lnTo>
                    <a:lnTo>
                      <a:pt x="50006" y="0"/>
                    </a:lnTo>
                    <a:lnTo>
                      <a:pt x="50040" y="0"/>
                    </a:lnTo>
                    <a:lnTo>
                      <a:pt x="50056" y="0"/>
                    </a:lnTo>
                    <a:lnTo>
                      <a:pt x="50073" y="0"/>
                    </a:lnTo>
                    <a:lnTo>
                      <a:pt x="50107" y="0"/>
                    </a:lnTo>
                    <a:lnTo>
                      <a:pt x="50124" y="0"/>
                    </a:lnTo>
                    <a:lnTo>
                      <a:pt x="50157" y="0"/>
                    </a:lnTo>
                    <a:lnTo>
                      <a:pt x="50174" y="0"/>
                    </a:lnTo>
                    <a:lnTo>
                      <a:pt x="50191" y="0"/>
                    </a:lnTo>
                    <a:lnTo>
                      <a:pt x="50224" y="0"/>
                    </a:lnTo>
                    <a:lnTo>
                      <a:pt x="50241" y="0"/>
                    </a:lnTo>
                    <a:lnTo>
                      <a:pt x="50258" y="0"/>
                    </a:lnTo>
                    <a:lnTo>
                      <a:pt x="50292" y="0"/>
                    </a:lnTo>
                    <a:lnTo>
                      <a:pt x="50308" y="0"/>
                    </a:lnTo>
                    <a:lnTo>
                      <a:pt x="50342" y="0"/>
                    </a:lnTo>
                    <a:lnTo>
                      <a:pt x="50359" y="0"/>
                    </a:lnTo>
                    <a:lnTo>
                      <a:pt x="50376" y="0"/>
                    </a:lnTo>
                    <a:lnTo>
                      <a:pt x="50409" y="0"/>
                    </a:lnTo>
                    <a:lnTo>
                      <a:pt x="50426" y="0"/>
                    </a:lnTo>
                    <a:lnTo>
                      <a:pt x="50460" y="0"/>
                    </a:lnTo>
                    <a:lnTo>
                      <a:pt x="50476" y="0"/>
                    </a:lnTo>
                    <a:lnTo>
                      <a:pt x="50493" y="0"/>
                    </a:lnTo>
                    <a:lnTo>
                      <a:pt x="50527" y="0"/>
                    </a:lnTo>
                    <a:lnTo>
                      <a:pt x="50544" y="0"/>
                    </a:lnTo>
                    <a:lnTo>
                      <a:pt x="50577" y="0"/>
                    </a:lnTo>
                    <a:lnTo>
                      <a:pt x="50594" y="0"/>
                    </a:lnTo>
                    <a:lnTo>
                      <a:pt x="50611" y="0"/>
                    </a:lnTo>
                    <a:lnTo>
                      <a:pt x="50644" y="0"/>
                    </a:lnTo>
                    <a:lnTo>
                      <a:pt x="50661" y="0"/>
                    </a:lnTo>
                    <a:lnTo>
                      <a:pt x="50695" y="0"/>
                    </a:lnTo>
                    <a:lnTo>
                      <a:pt x="50712" y="0"/>
                    </a:lnTo>
                    <a:lnTo>
                      <a:pt x="50728" y="0"/>
                    </a:lnTo>
                    <a:lnTo>
                      <a:pt x="50762" y="0"/>
                    </a:lnTo>
                    <a:lnTo>
                      <a:pt x="50779" y="0"/>
                    </a:lnTo>
                    <a:lnTo>
                      <a:pt x="50812" y="0"/>
                    </a:lnTo>
                    <a:lnTo>
                      <a:pt x="50829" y="0"/>
                    </a:lnTo>
                    <a:lnTo>
                      <a:pt x="50846" y="0"/>
                    </a:lnTo>
                    <a:lnTo>
                      <a:pt x="50880" y="0"/>
                    </a:lnTo>
                    <a:lnTo>
                      <a:pt x="50896" y="0"/>
                    </a:lnTo>
                    <a:lnTo>
                      <a:pt x="50930" y="0"/>
                    </a:lnTo>
                    <a:lnTo>
                      <a:pt x="50947" y="0"/>
                    </a:lnTo>
                    <a:lnTo>
                      <a:pt x="50964" y="0"/>
                    </a:lnTo>
                    <a:lnTo>
                      <a:pt x="50997" y="0"/>
                    </a:lnTo>
                    <a:lnTo>
                      <a:pt x="51014" y="0"/>
                    </a:lnTo>
                    <a:lnTo>
                      <a:pt x="51048" y="0"/>
                    </a:lnTo>
                    <a:lnTo>
                      <a:pt x="51065" y="0"/>
                    </a:lnTo>
                    <a:lnTo>
                      <a:pt x="51081" y="0"/>
                    </a:lnTo>
                    <a:lnTo>
                      <a:pt x="51115" y="0"/>
                    </a:lnTo>
                    <a:lnTo>
                      <a:pt x="51132" y="0"/>
                    </a:lnTo>
                    <a:lnTo>
                      <a:pt x="51149" y="0"/>
                    </a:lnTo>
                    <a:lnTo>
                      <a:pt x="51182" y="0"/>
                    </a:lnTo>
                    <a:lnTo>
                      <a:pt x="51199" y="0"/>
                    </a:lnTo>
                    <a:lnTo>
                      <a:pt x="51233" y="0"/>
                    </a:lnTo>
                    <a:lnTo>
                      <a:pt x="51249" y="0"/>
                    </a:lnTo>
                    <a:lnTo>
                      <a:pt x="51266" y="0"/>
                    </a:lnTo>
                    <a:lnTo>
                      <a:pt x="51300" y="0"/>
                    </a:lnTo>
                    <a:lnTo>
                      <a:pt x="51317" y="0"/>
                    </a:lnTo>
                    <a:lnTo>
                      <a:pt x="51350" y="0"/>
                    </a:lnTo>
                    <a:lnTo>
                      <a:pt x="51367" y="0"/>
                    </a:lnTo>
                    <a:lnTo>
                      <a:pt x="51384" y="0"/>
                    </a:lnTo>
                    <a:lnTo>
                      <a:pt x="51417" y="0"/>
                    </a:lnTo>
                    <a:lnTo>
                      <a:pt x="51434" y="0"/>
                    </a:lnTo>
                    <a:lnTo>
                      <a:pt x="51468" y="0"/>
                    </a:lnTo>
                    <a:lnTo>
                      <a:pt x="51485" y="0"/>
                    </a:lnTo>
                    <a:lnTo>
                      <a:pt x="51501" y="0"/>
                    </a:lnTo>
                    <a:lnTo>
                      <a:pt x="51535" y="0"/>
                    </a:lnTo>
                    <a:lnTo>
                      <a:pt x="51552" y="0"/>
                    </a:lnTo>
                    <a:lnTo>
                      <a:pt x="51585" y="0"/>
                    </a:lnTo>
                    <a:lnTo>
                      <a:pt x="51602" y="0"/>
                    </a:lnTo>
                    <a:lnTo>
                      <a:pt x="51619" y="0"/>
                    </a:lnTo>
                    <a:lnTo>
                      <a:pt x="51653" y="0"/>
                    </a:lnTo>
                    <a:lnTo>
                      <a:pt x="51669" y="0"/>
                    </a:lnTo>
                    <a:lnTo>
                      <a:pt x="51703" y="0"/>
                    </a:lnTo>
                    <a:lnTo>
                      <a:pt x="51720" y="0"/>
                    </a:lnTo>
                    <a:lnTo>
                      <a:pt x="51737" y="0"/>
                    </a:lnTo>
                    <a:lnTo>
                      <a:pt x="51770" y="0"/>
                    </a:lnTo>
                    <a:lnTo>
                      <a:pt x="51787" y="0"/>
                    </a:lnTo>
                    <a:lnTo>
                      <a:pt x="51821" y="0"/>
                    </a:lnTo>
                    <a:lnTo>
                      <a:pt x="51837" y="0"/>
                    </a:lnTo>
                    <a:lnTo>
                      <a:pt x="51854" y="0"/>
                    </a:lnTo>
                    <a:lnTo>
                      <a:pt x="51888" y="0"/>
                    </a:lnTo>
                    <a:lnTo>
                      <a:pt x="51905" y="0"/>
                    </a:lnTo>
                    <a:lnTo>
                      <a:pt x="51938" y="0"/>
                    </a:lnTo>
                    <a:lnTo>
                      <a:pt x="51955" y="0"/>
                    </a:lnTo>
                    <a:lnTo>
                      <a:pt x="51972" y="0"/>
                    </a:lnTo>
                    <a:lnTo>
                      <a:pt x="52005" y="0"/>
                    </a:lnTo>
                    <a:lnTo>
                      <a:pt x="52022" y="0"/>
                    </a:lnTo>
                    <a:lnTo>
                      <a:pt x="52056" y="0"/>
                    </a:lnTo>
                    <a:lnTo>
                      <a:pt x="52073" y="0"/>
                    </a:lnTo>
                    <a:lnTo>
                      <a:pt x="52090" y="0"/>
                    </a:lnTo>
                    <a:lnTo>
                      <a:pt x="52123" y="0"/>
                    </a:lnTo>
                    <a:lnTo>
                      <a:pt x="52140" y="0"/>
                    </a:lnTo>
                    <a:lnTo>
                      <a:pt x="52174" y="0"/>
                    </a:lnTo>
                    <a:lnTo>
                      <a:pt x="52190" y="0"/>
                    </a:lnTo>
                    <a:lnTo>
                      <a:pt x="52207" y="0"/>
                    </a:lnTo>
                    <a:lnTo>
                      <a:pt x="52241" y="0"/>
                    </a:lnTo>
                    <a:lnTo>
                      <a:pt x="52258" y="0"/>
                    </a:lnTo>
                    <a:lnTo>
                      <a:pt x="52274" y="0"/>
                    </a:lnTo>
                    <a:lnTo>
                      <a:pt x="52308" y="0"/>
                    </a:lnTo>
                    <a:lnTo>
                      <a:pt x="52325" y="0"/>
                    </a:lnTo>
                    <a:lnTo>
                      <a:pt x="52358" y="0"/>
                    </a:lnTo>
                    <a:lnTo>
                      <a:pt x="52375" y="0"/>
                    </a:lnTo>
                    <a:lnTo>
                      <a:pt x="52392" y="0"/>
                    </a:lnTo>
                    <a:lnTo>
                      <a:pt x="52426" y="0"/>
                    </a:lnTo>
                    <a:lnTo>
                      <a:pt x="52442" y="0"/>
                    </a:lnTo>
                    <a:lnTo>
                      <a:pt x="52476" y="0"/>
                    </a:lnTo>
                    <a:lnTo>
                      <a:pt x="52493" y="0"/>
                    </a:lnTo>
                    <a:lnTo>
                      <a:pt x="52510" y="0"/>
                    </a:lnTo>
                    <a:lnTo>
                      <a:pt x="52543" y="0"/>
                    </a:lnTo>
                    <a:lnTo>
                      <a:pt x="52560" y="0"/>
                    </a:lnTo>
                    <a:lnTo>
                      <a:pt x="52594" y="0"/>
                    </a:lnTo>
                    <a:lnTo>
                      <a:pt x="52610" y="0"/>
                    </a:lnTo>
                    <a:lnTo>
                      <a:pt x="52627" y="0"/>
                    </a:lnTo>
                    <a:lnTo>
                      <a:pt x="52661" y="0"/>
                    </a:lnTo>
                    <a:lnTo>
                      <a:pt x="52678" y="0"/>
                    </a:lnTo>
                    <a:lnTo>
                      <a:pt x="52711" y="0"/>
                    </a:lnTo>
                    <a:lnTo>
                      <a:pt x="52728" y="0"/>
                    </a:lnTo>
                    <a:lnTo>
                      <a:pt x="52745" y="0"/>
                    </a:lnTo>
                    <a:lnTo>
                      <a:pt x="52778" y="0"/>
                    </a:lnTo>
                    <a:lnTo>
                      <a:pt x="52795" y="0"/>
                    </a:lnTo>
                    <a:lnTo>
                      <a:pt x="52829" y="0"/>
                    </a:lnTo>
                    <a:lnTo>
                      <a:pt x="52846" y="0"/>
                    </a:lnTo>
                    <a:lnTo>
                      <a:pt x="52862" y="0"/>
                    </a:lnTo>
                    <a:lnTo>
                      <a:pt x="52896" y="0"/>
                    </a:lnTo>
                    <a:lnTo>
                      <a:pt x="52913" y="0"/>
                    </a:lnTo>
                    <a:lnTo>
                      <a:pt x="52946" y="0"/>
                    </a:lnTo>
                    <a:lnTo>
                      <a:pt x="52963" y="0"/>
                    </a:lnTo>
                    <a:lnTo>
                      <a:pt x="52980" y="0"/>
                    </a:lnTo>
                    <a:lnTo>
                      <a:pt x="53014" y="0"/>
                    </a:lnTo>
                    <a:lnTo>
                      <a:pt x="53030" y="0"/>
                    </a:lnTo>
                    <a:lnTo>
                      <a:pt x="53064" y="0"/>
                    </a:lnTo>
                    <a:lnTo>
                      <a:pt x="53081" y="0"/>
                    </a:lnTo>
                    <a:lnTo>
                      <a:pt x="53098" y="0"/>
                    </a:lnTo>
                    <a:lnTo>
                      <a:pt x="53131" y="0"/>
                    </a:lnTo>
                    <a:lnTo>
                      <a:pt x="53148" y="0"/>
                    </a:lnTo>
                    <a:lnTo>
                      <a:pt x="53165" y="0"/>
                    </a:lnTo>
                    <a:lnTo>
                      <a:pt x="53199" y="0"/>
                    </a:lnTo>
                    <a:lnTo>
                      <a:pt x="53215" y="0"/>
                    </a:lnTo>
                    <a:lnTo>
                      <a:pt x="53249" y="0"/>
                    </a:lnTo>
                    <a:lnTo>
                      <a:pt x="53266" y="0"/>
                    </a:lnTo>
                    <a:lnTo>
                      <a:pt x="53283" y="0"/>
                    </a:lnTo>
                    <a:lnTo>
                      <a:pt x="53316" y="0"/>
                    </a:lnTo>
                    <a:lnTo>
                      <a:pt x="53333" y="0"/>
                    </a:lnTo>
                    <a:lnTo>
                      <a:pt x="53367" y="0"/>
                    </a:lnTo>
                    <a:lnTo>
                      <a:pt x="53383" y="0"/>
                    </a:lnTo>
                    <a:lnTo>
                      <a:pt x="53400" y="0"/>
                    </a:lnTo>
                    <a:lnTo>
                      <a:pt x="53434" y="0"/>
                    </a:lnTo>
                    <a:lnTo>
                      <a:pt x="53451" y="0"/>
                    </a:lnTo>
                    <a:lnTo>
                      <a:pt x="53484" y="0"/>
                    </a:lnTo>
                    <a:lnTo>
                      <a:pt x="53501" y="0"/>
                    </a:lnTo>
                    <a:lnTo>
                      <a:pt x="53518" y="0"/>
                    </a:lnTo>
                    <a:lnTo>
                      <a:pt x="53551" y="0"/>
                    </a:lnTo>
                    <a:lnTo>
                      <a:pt x="53568" y="0"/>
                    </a:lnTo>
                    <a:lnTo>
                      <a:pt x="53602" y="0"/>
                    </a:lnTo>
                    <a:lnTo>
                      <a:pt x="53619" y="0"/>
                    </a:lnTo>
                    <a:lnTo>
                      <a:pt x="53635" y="0"/>
                    </a:lnTo>
                    <a:lnTo>
                      <a:pt x="53669" y="0"/>
                    </a:lnTo>
                    <a:lnTo>
                      <a:pt x="53686" y="0"/>
                    </a:lnTo>
                    <a:lnTo>
                      <a:pt x="53719" y="0"/>
                    </a:lnTo>
                    <a:lnTo>
                      <a:pt x="53736" y="0"/>
                    </a:lnTo>
                    <a:lnTo>
                      <a:pt x="53753" y="0"/>
                    </a:lnTo>
                    <a:lnTo>
                      <a:pt x="53787" y="0"/>
                    </a:lnTo>
                    <a:lnTo>
                      <a:pt x="53803" y="0"/>
                    </a:lnTo>
                    <a:lnTo>
                      <a:pt x="53837" y="0"/>
                    </a:lnTo>
                    <a:lnTo>
                      <a:pt x="53854" y="0"/>
                    </a:lnTo>
                    <a:lnTo>
                      <a:pt x="53871" y="0"/>
                    </a:lnTo>
                    <a:lnTo>
                      <a:pt x="53904" y="0"/>
                    </a:lnTo>
                    <a:lnTo>
                      <a:pt x="53921" y="0"/>
                    </a:lnTo>
                    <a:lnTo>
                      <a:pt x="53955" y="0"/>
                    </a:lnTo>
                    <a:lnTo>
                      <a:pt x="53971" y="0"/>
                    </a:lnTo>
                    <a:lnTo>
                      <a:pt x="53988" y="0"/>
                    </a:lnTo>
                    <a:lnTo>
                      <a:pt x="54022" y="0"/>
                    </a:lnTo>
                    <a:lnTo>
                      <a:pt x="54039" y="0"/>
                    </a:lnTo>
                    <a:lnTo>
                      <a:pt x="54055" y="0"/>
                    </a:lnTo>
                    <a:lnTo>
                      <a:pt x="54089" y="0"/>
                    </a:lnTo>
                    <a:lnTo>
                      <a:pt x="54106" y="0"/>
                    </a:lnTo>
                    <a:lnTo>
                      <a:pt x="54139" y="0"/>
                    </a:lnTo>
                    <a:lnTo>
                      <a:pt x="54156" y="0"/>
                    </a:lnTo>
                    <a:lnTo>
                      <a:pt x="54173" y="0"/>
                    </a:lnTo>
                    <a:lnTo>
                      <a:pt x="54207" y="0"/>
                    </a:lnTo>
                    <a:lnTo>
                      <a:pt x="54223" y="0"/>
                    </a:lnTo>
                    <a:lnTo>
                      <a:pt x="54257" y="0"/>
                    </a:lnTo>
                    <a:lnTo>
                      <a:pt x="54274" y="0"/>
                    </a:lnTo>
                    <a:lnTo>
                      <a:pt x="54291" y="0"/>
                    </a:lnTo>
                    <a:lnTo>
                      <a:pt x="54324" y="0"/>
                    </a:lnTo>
                    <a:lnTo>
                      <a:pt x="54341" y="0"/>
                    </a:lnTo>
                    <a:lnTo>
                      <a:pt x="54375" y="0"/>
                    </a:lnTo>
                    <a:lnTo>
                      <a:pt x="54392" y="0"/>
                    </a:lnTo>
                    <a:lnTo>
                      <a:pt x="54408" y="0"/>
                    </a:lnTo>
                    <a:lnTo>
                      <a:pt x="54442" y="0"/>
                    </a:lnTo>
                    <a:lnTo>
                      <a:pt x="54459" y="0"/>
                    </a:lnTo>
                    <a:lnTo>
                      <a:pt x="54492" y="0"/>
                    </a:lnTo>
                    <a:lnTo>
                      <a:pt x="54509" y="0"/>
                    </a:lnTo>
                    <a:lnTo>
                      <a:pt x="54526" y="0"/>
                    </a:lnTo>
                    <a:lnTo>
                      <a:pt x="54560" y="0"/>
                    </a:lnTo>
                    <a:lnTo>
                      <a:pt x="54576" y="0"/>
                    </a:lnTo>
                    <a:lnTo>
                      <a:pt x="54610" y="0"/>
                    </a:lnTo>
                    <a:lnTo>
                      <a:pt x="54627" y="0"/>
                    </a:lnTo>
                    <a:lnTo>
                      <a:pt x="54644" y="0"/>
                    </a:lnTo>
                    <a:lnTo>
                      <a:pt x="54677" y="0"/>
                    </a:lnTo>
                    <a:lnTo>
                      <a:pt x="54694" y="0"/>
                    </a:lnTo>
                    <a:lnTo>
                      <a:pt x="54728" y="0"/>
                    </a:lnTo>
                    <a:lnTo>
                      <a:pt x="54744" y="0"/>
                    </a:lnTo>
                    <a:lnTo>
                      <a:pt x="54761" y="0"/>
                    </a:lnTo>
                    <a:lnTo>
                      <a:pt x="54795" y="0"/>
                    </a:lnTo>
                    <a:lnTo>
                      <a:pt x="54812" y="0"/>
                    </a:lnTo>
                    <a:lnTo>
                      <a:pt x="54845" y="0"/>
                    </a:lnTo>
                    <a:lnTo>
                      <a:pt x="54862" y="0"/>
                    </a:lnTo>
                    <a:lnTo>
                      <a:pt x="54879" y="0"/>
                    </a:lnTo>
                    <a:lnTo>
                      <a:pt x="54912" y="0"/>
                    </a:lnTo>
                    <a:lnTo>
                      <a:pt x="54929" y="0"/>
                    </a:lnTo>
                    <a:lnTo>
                      <a:pt x="54963" y="0"/>
                    </a:lnTo>
                    <a:lnTo>
                      <a:pt x="54980" y="0"/>
                    </a:lnTo>
                    <a:lnTo>
                      <a:pt x="54996" y="0"/>
                    </a:lnTo>
                    <a:lnTo>
                      <a:pt x="55030" y="0"/>
                    </a:lnTo>
                    <a:lnTo>
                      <a:pt x="55047" y="0"/>
                    </a:lnTo>
                    <a:lnTo>
                      <a:pt x="55064" y="0"/>
                    </a:lnTo>
                    <a:lnTo>
                      <a:pt x="55097" y="0"/>
                    </a:lnTo>
                    <a:lnTo>
                      <a:pt x="55114" y="0"/>
                    </a:lnTo>
                    <a:lnTo>
                      <a:pt x="55148" y="0"/>
                    </a:lnTo>
                    <a:lnTo>
                      <a:pt x="55164" y="0"/>
                    </a:lnTo>
                    <a:lnTo>
                      <a:pt x="55181" y="0"/>
                    </a:lnTo>
                    <a:lnTo>
                      <a:pt x="55215" y="0"/>
                    </a:lnTo>
                    <a:lnTo>
                      <a:pt x="55232" y="0"/>
                    </a:lnTo>
                    <a:lnTo>
                      <a:pt x="55265" y="0"/>
                    </a:lnTo>
                    <a:lnTo>
                      <a:pt x="55282" y="0"/>
                    </a:lnTo>
                    <a:lnTo>
                      <a:pt x="55299" y="0"/>
                    </a:lnTo>
                    <a:lnTo>
                      <a:pt x="55332" y="0"/>
                    </a:lnTo>
                    <a:lnTo>
                      <a:pt x="55349" y="0"/>
                    </a:lnTo>
                    <a:lnTo>
                      <a:pt x="55383" y="0"/>
                    </a:lnTo>
                    <a:lnTo>
                      <a:pt x="55400" y="0"/>
                    </a:lnTo>
                    <a:lnTo>
                      <a:pt x="55416" y="0"/>
                    </a:lnTo>
                    <a:lnTo>
                      <a:pt x="55450" y="0"/>
                    </a:lnTo>
                    <a:lnTo>
                      <a:pt x="55467" y="0"/>
                    </a:lnTo>
                    <a:lnTo>
                      <a:pt x="55501" y="0"/>
                    </a:lnTo>
                    <a:lnTo>
                      <a:pt x="55517" y="0"/>
                    </a:lnTo>
                    <a:lnTo>
                      <a:pt x="55534" y="0"/>
                    </a:lnTo>
                    <a:lnTo>
                      <a:pt x="55568" y="0"/>
                    </a:lnTo>
                    <a:lnTo>
                      <a:pt x="55585" y="0"/>
                    </a:lnTo>
                    <a:lnTo>
                      <a:pt x="55618" y="0"/>
                    </a:lnTo>
                    <a:lnTo>
                      <a:pt x="55635" y="0"/>
                    </a:lnTo>
                    <a:lnTo>
                      <a:pt x="55652" y="0"/>
                    </a:lnTo>
                    <a:lnTo>
                      <a:pt x="55685" y="0"/>
                    </a:lnTo>
                    <a:lnTo>
                      <a:pt x="55702" y="0"/>
                    </a:lnTo>
                    <a:lnTo>
                      <a:pt x="55736" y="0"/>
                    </a:lnTo>
                    <a:lnTo>
                      <a:pt x="55753" y="0"/>
                    </a:lnTo>
                    <a:lnTo>
                      <a:pt x="55769" y="0"/>
                    </a:lnTo>
                    <a:lnTo>
                      <a:pt x="55803" y="0"/>
                    </a:lnTo>
                    <a:lnTo>
                      <a:pt x="55820" y="0"/>
                    </a:lnTo>
                    <a:lnTo>
                      <a:pt x="55853" y="0"/>
                    </a:lnTo>
                    <a:lnTo>
                      <a:pt x="55870" y="0"/>
                    </a:lnTo>
                    <a:lnTo>
                      <a:pt x="55887" y="0"/>
                    </a:lnTo>
                    <a:lnTo>
                      <a:pt x="55921" y="0"/>
                    </a:lnTo>
                    <a:lnTo>
                      <a:pt x="55937" y="0"/>
                    </a:lnTo>
                    <a:lnTo>
                      <a:pt x="55954" y="0"/>
                    </a:lnTo>
                    <a:lnTo>
                      <a:pt x="55988" y="0"/>
                    </a:lnTo>
                    <a:lnTo>
                      <a:pt x="56005" y="0"/>
                    </a:lnTo>
                    <a:lnTo>
                      <a:pt x="56038" y="0"/>
                    </a:lnTo>
                    <a:lnTo>
                      <a:pt x="56055" y="0"/>
                    </a:lnTo>
                    <a:lnTo>
                      <a:pt x="56072" y="0"/>
                    </a:lnTo>
                    <a:lnTo>
                      <a:pt x="56105" y="0"/>
                    </a:lnTo>
                    <a:lnTo>
                      <a:pt x="56122" y="0"/>
                    </a:lnTo>
                    <a:lnTo>
                      <a:pt x="56156" y="0"/>
                    </a:lnTo>
                    <a:lnTo>
                      <a:pt x="56173" y="0"/>
                    </a:lnTo>
                    <a:lnTo>
                      <a:pt x="56189" y="0"/>
                    </a:lnTo>
                    <a:lnTo>
                      <a:pt x="56223" y="0"/>
                    </a:lnTo>
                    <a:lnTo>
                      <a:pt x="56240" y="0"/>
                    </a:lnTo>
                    <a:lnTo>
                      <a:pt x="56273" y="0"/>
                    </a:lnTo>
                    <a:lnTo>
                      <a:pt x="56290" y="0"/>
                    </a:lnTo>
                    <a:lnTo>
                      <a:pt x="56307" y="0"/>
                    </a:lnTo>
                    <a:lnTo>
                      <a:pt x="56341" y="0"/>
                    </a:lnTo>
                    <a:lnTo>
                      <a:pt x="56357" y="0"/>
                    </a:lnTo>
                    <a:lnTo>
                      <a:pt x="56391" y="0"/>
                    </a:lnTo>
                    <a:lnTo>
                      <a:pt x="56408" y="0"/>
                    </a:lnTo>
                    <a:lnTo>
                      <a:pt x="56425" y="0"/>
                    </a:lnTo>
                    <a:lnTo>
                      <a:pt x="56458" y="0"/>
                    </a:lnTo>
                    <a:lnTo>
                      <a:pt x="56475" y="0"/>
                    </a:lnTo>
                    <a:lnTo>
                      <a:pt x="56509" y="0"/>
                    </a:lnTo>
                    <a:lnTo>
                      <a:pt x="56525" y="0"/>
                    </a:lnTo>
                    <a:lnTo>
                      <a:pt x="56542" y="0"/>
                    </a:lnTo>
                    <a:lnTo>
                      <a:pt x="56576" y="0"/>
                    </a:lnTo>
                    <a:lnTo>
                      <a:pt x="56593" y="0"/>
                    </a:lnTo>
                    <a:lnTo>
                      <a:pt x="56626" y="0"/>
                    </a:lnTo>
                    <a:lnTo>
                      <a:pt x="56643" y="0"/>
                    </a:lnTo>
                    <a:lnTo>
                      <a:pt x="56660" y="0"/>
                    </a:lnTo>
                    <a:lnTo>
                      <a:pt x="56694" y="0"/>
                    </a:lnTo>
                    <a:lnTo>
                      <a:pt x="56710" y="0"/>
                    </a:lnTo>
                    <a:lnTo>
                      <a:pt x="56744" y="0"/>
                    </a:lnTo>
                    <a:lnTo>
                      <a:pt x="56761" y="0"/>
                    </a:lnTo>
                    <a:lnTo>
                      <a:pt x="56778" y="0"/>
                    </a:lnTo>
                    <a:lnTo>
                      <a:pt x="56811" y="0"/>
                    </a:lnTo>
                    <a:lnTo>
                      <a:pt x="56828" y="0"/>
                    </a:lnTo>
                    <a:lnTo>
                      <a:pt x="56862" y="0"/>
                    </a:lnTo>
                    <a:lnTo>
                      <a:pt x="56878" y="0"/>
                    </a:lnTo>
                    <a:lnTo>
                      <a:pt x="56895" y="0"/>
                    </a:lnTo>
                    <a:lnTo>
                      <a:pt x="56929" y="0"/>
                    </a:lnTo>
                    <a:lnTo>
                      <a:pt x="56946" y="0"/>
                    </a:lnTo>
                    <a:lnTo>
                      <a:pt x="56979" y="0"/>
                    </a:lnTo>
                    <a:lnTo>
                      <a:pt x="56996" y="0"/>
                    </a:lnTo>
                    <a:lnTo>
                      <a:pt x="57013" y="0"/>
                    </a:lnTo>
                    <a:lnTo>
                      <a:pt x="57046" y="0"/>
                    </a:lnTo>
                    <a:lnTo>
                      <a:pt x="57063" y="0"/>
                    </a:lnTo>
                    <a:lnTo>
                      <a:pt x="57080" y="0"/>
                    </a:lnTo>
                    <a:lnTo>
                      <a:pt x="57114" y="0"/>
                    </a:lnTo>
                    <a:lnTo>
                      <a:pt x="57130" y="0"/>
                    </a:lnTo>
                    <a:lnTo>
                      <a:pt x="57164" y="0"/>
                    </a:lnTo>
                    <a:lnTo>
                      <a:pt x="57181" y="0"/>
                    </a:lnTo>
                    <a:lnTo>
                      <a:pt x="57198" y="0"/>
                    </a:lnTo>
                    <a:lnTo>
                      <a:pt x="57231" y="0"/>
                    </a:lnTo>
                    <a:lnTo>
                      <a:pt x="57248" y="0"/>
                    </a:lnTo>
                    <a:lnTo>
                      <a:pt x="57282" y="0"/>
                    </a:lnTo>
                    <a:lnTo>
                      <a:pt x="57298" y="0"/>
                    </a:lnTo>
                    <a:lnTo>
                      <a:pt x="57315" y="0"/>
                    </a:lnTo>
                    <a:lnTo>
                      <a:pt x="57349" y="0"/>
                    </a:lnTo>
                    <a:lnTo>
                      <a:pt x="57366" y="0"/>
                    </a:lnTo>
                    <a:lnTo>
                      <a:pt x="57399" y="0"/>
                    </a:lnTo>
                    <a:lnTo>
                      <a:pt x="57416" y="0"/>
                    </a:lnTo>
                    <a:lnTo>
                      <a:pt x="57433" y="0"/>
                    </a:lnTo>
                    <a:lnTo>
                      <a:pt x="57466" y="0"/>
                    </a:lnTo>
                    <a:lnTo>
                      <a:pt x="57483" y="0"/>
                    </a:lnTo>
                    <a:lnTo>
                      <a:pt x="57517" y="0"/>
                    </a:lnTo>
                    <a:lnTo>
                      <a:pt x="57534" y="0"/>
                    </a:lnTo>
                    <a:lnTo>
                      <a:pt x="57550" y="0"/>
                    </a:lnTo>
                    <a:lnTo>
                      <a:pt x="57584" y="0"/>
                    </a:lnTo>
                    <a:lnTo>
                      <a:pt x="57601" y="0"/>
                    </a:lnTo>
                    <a:lnTo>
                      <a:pt x="57634" y="0"/>
                    </a:lnTo>
                    <a:lnTo>
                      <a:pt x="57651" y="0"/>
                    </a:lnTo>
                    <a:lnTo>
                      <a:pt x="57668" y="0"/>
                    </a:lnTo>
                    <a:lnTo>
                      <a:pt x="57702" y="0"/>
                    </a:lnTo>
                    <a:lnTo>
                      <a:pt x="57718" y="0"/>
                    </a:lnTo>
                    <a:lnTo>
                      <a:pt x="57752" y="0"/>
                    </a:lnTo>
                    <a:lnTo>
                      <a:pt x="57769" y="0"/>
                    </a:lnTo>
                    <a:lnTo>
                      <a:pt x="57786" y="0"/>
                    </a:lnTo>
                    <a:lnTo>
                      <a:pt x="57819" y="0"/>
                    </a:lnTo>
                    <a:lnTo>
                      <a:pt x="57836" y="0"/>
                    </a:lnTo>
                    <a:lnTo>
                      <a:pt x="57870" y="0"/>
                    </a:lnTo>
                    <a:lnTo>
                      <a:pt x="57887" y="0"/>
                    </a:lnTo>
                    <a:lnTo>
                      <a:pt x="57903" y="0"/>
                    </a:lnTo>
                    <a:lnTo>
                      <a:pt x="57937" y="0"/>
                    </a:lnTo>
                    <a:lnTo>
                      <a:pt x="57954" y="0"/>
                    </a:lnTo>
                    <a:lnTo>
                      <a:pt x="57971" y="0"/>
                    </a:lnTo>
                    <a:lnTo>
                      <a:pt x="58004" y="0"/>
                    </a:lnTo>
                    <a:lnTo>
                      <a:pt x="58021" y="0"/>
                    </a:lnTo>
                    <a:lnTo>
                      <a:pt x="58055" y="0"/>
                    </a:lnTo>
                    <a:lnTo>
                      <a:pt x="58071" y="0"/>
                    </a:lnTo>
                    <a:lnTo>
                      <a:pt x="58088" y="0"/>
                    </a:lnTo>
                    <a:lnTo>
                      <a:pt x="58122" y="0"/>
                    </a:lnTo>
                    <a:lnTo>
                      <a:pt x="58139" y="0"/>
                    </a:lnTo>
                    <a:lnTo>
                      <a:pt x="58172" y="0"/>
                    </a:lnTo>
                    <a:lnTo>
                      <a:pt x="58189" y="0"/>
                    </a:lnTo>
                    <a:lnTo>
                      <a:pt x="58206" y="0"/>
                    </a:lnTo>
                    <a:lnTo>
                      <a:pt x="58239" y="0"/>
                    </a:lnTo>
                    <a:lnTo>
                      <a:pt x="58256" y="0"/>
                    </a:lnTo>
                    <a:lnTo>
                      <a:pt x="58290" y="0"/>
                    </a:lnTo>
                    <a:lnTo>
                      <a:pt x="58307" y="0"/>
                    </a:lnTo>
                    <a:lnTo>
                      <a:pt x="58323" y="0"/>
                    </a:lnTo>
                    <a:lnTo>
                      <a:pt x="58357" y="0"/>
                    </a:lnTo>
                    <a:lnTo>
                      <a:pt x="58374" y="0"/>
                    </a:lnTo>
                    <a:lnTo>
                      <a:pt x="58407" y="0"/>
                    </a:lnTo>
                    <a:lnTo>
                      <a:pt x="58424" y="0"/>
                    </a:lnTo>
                    <a:lnTo>
                      <a:pt x="58441" y="0"/>
                    </a:lnTo>
                    <a:lnTo>
                      <a:pt x="58475" y="0"/>
                    </a:lnTo>
                    <a:lnTo>
                      <a:pt x="58491" y="0"/>
                    </a:lnTo>
                    <a:lnTo>
                      <a:pt x="58525" y="0"/>
                    </a:lnTo>
                    <a:lnTo>
                      <a:pt x="58542" y="0"/>
                    </a:lnTo>
                    <a:lnTo>
                      <a:pt x="58559" y="0"/>
                    </a:lnTo>
                    <a:lnTo>
                      <a:pt x="58592" y="0"/>
                    </a:lnTo>
                    <a:lnTo>
                      <a:pt x="58609" y="0"/>
                    </a:lnTo>
                    <a:lnTo>
                      <a:pt x="58643" y="0"/>
                    </a:lnTo>
                    <a:lnTo>
                      <a:pt x="58659" y="0"/>
                    </a:lnTo>
                    <a:lnTo>
                      <a:pt x="58676" y="0"/>
                    </a:lnTo>
                    <a:lnTo>
                      <a:pt x="58710" y="0"/>
                    </a:lnTo>
                    <a:lnTo>
                      <a:pt x="58727" y="0"/>
                    </a:lnTo>
                    <a:lnTo>
                      <a:pt x="58760" y="0"/>
                    </a:lnTo>
                    <a:lnTo>
                      <a:pt x="58777" y="0"/>
                    </a:lnTo>
                    <a:lnTo>
                      <a:pt x="58794" y="0"/>
                    </a:lnTo>
                    <a:lnTo>
                      <a:pt x="58827" y="0"/>
                    </a:lnTo>
                    <a:lnTo>
                      <a:pt x="58844" y="0"/>
                    </a:lnTo>
                    <a:lnTo>
                      <a:pt x="58878" y="0"/>
                    </a:lnTo>
                    <a:lnTo>
                      <a:pt x="58895" y="0"/>
                    </a:lnTo>
                    <a:lnTo>
                      <a:pt x="58912" y="0"/>
                    </a:lnTo>
                    <a:lnTo>
                      <a:pt x="58945" y="0"/>
                    </a:lnTo>
                    <a:lnTo>
                      <a:pt x="58962" y="0"/>
                    </a:lnTo>
                    <a:lnTo>
                      <a:pt x="58979" y="0"/>
                    </a:lnTo>
                    <a:lnTo>
                      <a:pt x="59012" y="0"/>
                    </a:lnTo>
                    <a:lnTo>
                      <a:pt x="59029" y="0"/>
                    </a:lnTo>
                    <a:lnTo>
                      <a:pt x="59063" y="0"/>
                    </a:lnTo>
                    <a:lnTo>
                      <a:pt x="59080" y="0"/>
                    </a:lnTo>
                    <a:lnTo>
                      <a:pt x="59096" y="0"/>
                    </a:lnTo>
                    <a:lnTo>
                      <a:pt x="59130" y="0"/>
                    </a:lnTo>
                    <a:lnTo>
                      <a:pt x="59147" y="0"/>
                    </a:lnTo>
                    <a:lnTo>
                      <a:pt x="59180" y="0"/>
                    </a:lnTo>
                    <a:lnTo>
                      <a:pt x="59197" y="0"/>
                    </a:lnTo>
                    <a:lnTo>
                      <a:pt x="59214" y="0"/>
                    </a:lnTo>
                    <a:lnTo>
                      <a:pt x="59248" y="0"/>
                    </a:lnTo>
                    <a:lnTo>
                      <a:pt x="59264" y="0"/>
                    </a:lnTo>
                    <a:lnTo>
                      <a:pt x="59298" y="0"/>
                    </a:lnTo>
                    <a:lnTo>
                      <a:pt x="59315" y="0"/>
                    </a:lnTo>
                    <a:lnTo>
                      <a:pt x="59332" y="0"/>
                    </a:lnTo>
                    <a:lnTo>
                      <a:pt x="59365" y="0"/>
                    </a:lnTo>
                    <a:lnTo>
                      <a:pt x="59382" y="0"/>
                    </a:lnTo>
                    <a:lnTo>
                      <a:pt x="59416" y="0"/>
                    </a:lnTo>
                    <a:lnTo>
                      <a:pt x="59432" y="0"/>
                    </a:lnTo>
                    <a:lnTo>
                      <a:pt x="59449" y="0"/>
                    </a:lnTo>
                    <a:lnTo>
                      <a:pt x="59483" y="0"/>
                    </a:lnTo>
                    <a:lnTo>
                      <a:pt x="59500" y="0"/>
                    </a:lnTo>
                    <a:lnTo>
                      <a:pt x="59533" y="0"/>
                    </a:lnTo>
                    <a:lnTo>
                      <a:pt x="59550" y="0"/>
                    </a:lnTo>
                    <a:lnTo>
                      <a:pt x="59567" y="0"/>
                    </a:lnTo>
                    <a:lnTo>
                      <a:pt x="59600" y="0"/>
                    </a:lnTo>
                    <a:lnTo>
                      <a:pt x="59617" y="0"/>
                    </a:lnTo>
                    <a:lnTo>
                      <a:pt x="59651" y="0"/>
                    </a:lnTo>
                    <a:lnTo>
                      <a:pt x="59668" y="0"/>
                    </a:lnTo>
                    <a:lnTo>
                      <a:pt x="59684" y="0"/>
                    </a:lnTo>
                    <a:lnTo>
                      <a:pt x="59718" y="0"/>
                    </a:lnTo>
                    <a:lnTo>
                      <a:pt x="59735" y="0"/>
                    </a:lnTo>
                    <a:lnTo>
                      <a:pt x="59768" y="0"/>
                    </a:lnTo>
                    <a:lnTo>
                      <a:pt x="59785" y="0"/>
                    </a:lnTo>
                    <a:lnTo>
                      <a:pt x="59802" y="0"/>
                    </a:lnTo>
                    <a:lnTo>
                      <a:pt x="59836" y="0"/>
                    </a:lnTo>
                    <a:lnTo>
                      <a:pt x="59852" y="0"/>
                    </a:lnTo>
                    <a:lnTo>
                      <a:pt x="59886" y="0"/>
                    </a:lnTo>
                    <a:lnTo>
                      <a:pt x="59903" y="0"/>
                    </a:lnTo>
                    <a:lnTo>
                      <a:pt x="59920" y="0"/>
                    </a:lnTo>
                    <a:lnTo>
                      <a:pt x="59953" y="0"/>
                    </a:lnTo>
                    <a:lnTo>
                      <a:pt x="59970" y="0"/>
                    </a:lnTo>
                    <a:lnTo>
                      <a:pt x="59987" y="0"/>
                    </a:lnTo>
                    <a:lnTo>
                      <a:pt x="60021" y="0"/>
                    </a:lnTo>
                    <a:lnTo>
                      <a:pt x="60037" y="0"/>
                    </a:lnTo>
                    <a:lnTo>
                      <a:pt x="60071" y="0"/>
                    </a:lnTo>
                    <a:lnTo>
                      <a:pt x="60088" y="0"/>
                    </a:lnTo>
                    <a:lnTo>
                      <a:pt x="60105" y="0"/>
                    </a:lnTo>
                    <a:lnTo>
                      <a:pt x="60138" y="0"/>
                    </a:lnTo>
                    <a:lnTo>
                      <a:pt x="60155" y="0"/>
                    </a:lnTo>
                    <a:lnTo>
                      <a:pt x="60189" y="0"/>
                    </a:lnTo>
                    <a:lnTo>
                      <a:pt x="60205" y="0"/>
                    </a:lnTo>
                    <a:lnTo>
                      <a:pt x="60222" y="0"/>
                    </a:lnTo>
                    <a:lnTo>
                      <a:pt x="60256" y="0"/>
                    </a:lnTo>
                    <a:lnTo>
                      <a:pt x="60273" y="0"/>
                    </a:lnTo>
                    <a:lnTo>
                      <a:pt x="60306" y="0"/>
                    </a:lnTo>
                    <a:lnTo>
                      <a:pt x="60323" y="0"/>
                    </a:lnTo>
                    <a:lnTo>
                      <a:pt x="60340" y="0"/>
                    </a:lnTo>
                    <a:lnTo>
                      <a:pt x="60373" y="0"/>
                    </a:lnTo>
                    <a:lnTo>
                      <a:pt x="60390" y="0"/>
                    </a:lnTo>
                    <a:lnTo>
                      <a:pt x="60424" y="0"/>
                    </a:lnTo>
                    <a:lnTo>
                      <a:pt x="60441" y="0"/>
                    </a:lnTo>
                    <a:lnTo>
                      <a:pt x="60457" y="0"/>
                    </a:lnTo>
                    <a:lnTo>
                      <a:pt x="60491" y="0"/>
                    </a:lnTo>
                    <a:lnTo>
                      <a:pt x="60508" y="0"/>
                    </a:lnTo>
                    <a:lnTo>
                      <a:pt x="60541" y="0"/>
                    </a:lnTo>
                    <a:lnTo>
                      <a:pt x="60558" y="0"/>
                    </a:lnTo>
                    <a:lnTo>
                      <a:pt x="60575" y="0"/>
                    </a:lnTo>
                    <a:lnTo>
                      <a:pt x="60609" y="0"/>
                    </a:lnTo>
                    <a:lnTo>
                      <a:pt x="60625" y="0"/>
                    </a:lnTo>
                    <a:lnTo>
                      <a:pt x="60659" y="0"/>
                    </a:lnTo>
                    <a:lnTo>
                      <a:pt x="60676" y="0"/>
                    </a:lnTo>
                    <a:lnTo>
                      <a:pt x="60693" y="0"/>
                    </a:lnTo>
                    <a:lnTo>
                      <a:pt x="60726" y="0"/>
                    </a:lnTo>
                    <a:lnTo>
                      <a:pt x="60743" y="0"/>
                    </a:lnTo>
                    <a:lnTo>
                      <a:pt x="60777" y="0"/>
                    </a:lnTo>
                    <a:lnTo>
                      <a:pt x="60793" y="0"/>
                    </a:lnTo>
                    <a:lnTo>
                      <a:pt x="60810" y="0"/>
                    </a:lnTo>
                    <a:lnTo>
                      <a:pt x="60844" y="0"/>
                    </a:lnTo>
                    <a:lnTo>
                      <a:pt x="60861" y="0"/>
                    </a:lnTo>
                    <a:lnTo>
                      <a:pt x="60877" y="0"/>
                    </a:lnTo>
                    <a:lnTo>
                      <a:pt x="60911" y="0"/>
                    </a:lnTo>
                    <a:lnTo>
                      <a:pt x="60928" y="0"/>
                    </a:lnTo>
                    <a:lnTo>
                      <a:pt x="60961" y="0"/>
                    </a:lnTo>
                    <a:lnTo>
                      <a:pt x="60978" y="0"/>
                    </a:lnTo>
                    <a:lnTo>
                      <a:pt x="60995" y="0"/>
                    </a:lnTo>
                    <a:lnTo>
                      <a:pt x="61029" y="0"/>
                    </a:lnTo>
                    <a:lnTo>
                      <a:pt x="61045" y="0"/>
                    </a:lnTo>
                    <a:lnTo>
                      <a:pt x="61079" y="0"/>
                    </a:lnTo>
                    <a:lnTo>
                      <a:pt x="61096" y="0"/>
                    </a:lnTo>
                    <a:lnTo>
                      <a:pt x="61113" y="0"/>
                    </a:lnTo>
                    <a:lnTo>
                      <a:pt x="61146" y="0"/>
                    </a:lnTo>
                    <a:lnTo>
                      <a:pt x="61163" y="0"/>
                    </a:lnTo>
                    <a:lnTo>
                      <a:pt x="61197" y="0"/>
                    </a:lnTo>
                    <a:lnTo>
                      <a:pt x="61214" y="0"/>
                    </a:lnTo>
                    <a:lnTo>
                      <a:pt x="61230" y="0"/>
                    </a:lnTo>
                    <a:lnTo>
                      <a:pt x="61264" y="0"/>
                    </a:lnTo>
                    <a:lnTo>
                      <a:pt x="61281" y="0"/>
                    </a:lnTo>
                    <a:lnTo>
                      <a:pt x="61314" y="0"/>
                    </a:lnTo>
                    <a:lnTo>
                      <a:pt x="61331" y="0"/>
                    </a:lnTo>
                    <a:lnTo>
                      <a:pt x="61348" y="0"/>
                    </a:lnTo>
                    <a:lnTo>
                      <a:pt x="61382" y="0"/>
                    </a:lnTo>
                    <a:lnTo>
                      <a:pt x="61398" y="0"/>
                    </a:lnTo>
                    <a:lnTo>
                      <a:pt x="61432" y="0"/>
                    </a:lnTo>
                    <a:lnTo>
                      <a:pt x="61449" y="0"/>
                    </a:lnTo>
                    <a:lnTo>
                      <a:pt x="61466" y="0"/>
                    </a:lnTo>
                    <a:lnTo>
                      <a:pt x="61499" y="0"/>
                    </a:lnTo>
                    <a:lnTo>
                      <a:pt x="61516" y="0"/>
                    </a:lnTo>
                    <a:lnTo>
                      <a:pt x="61550" y="0"/>
                    </a:lnTo>
                    <a:lnTo>
                      <a:pt x="61566" y="0"/>
                    </a:lnTo>
                    <a:lnTo>
                      <a:pt x="61583" y="0"/>
                    </a:lnTo>
                    <a:lnTo>
                      <a:pt x="61617" y="0"/>
                    </a:lnTo>
                    <a:lnTo>
                      <a:pt x="61634" y="0"/>
                    </a:lnTo>
                    <a:lnTo>
                      <a:pt x="61667" y="0"/>
                    </a:lnTo>
                    <a:lnTo>
                      <a:pt x="61684" y="0"/>
                    </a:lnTo>
                    <a:lnTo>
                      <a:pt x="61701" y="0"/>
                    </a:lnTo>
                    <a:lnTo>
                      <a:pt x="61734" y="0"/>
                    </a:lnTo>
                    <a:lnTo>
                      <a:pt x="61751" y="0"/>
                    </a:lnTo>
                    <a:lnTo>
                      <a:pt x="61768" y="0"/>
                    </a:lnTo>
                    <a:lnTo>
                      <a:pt x="61802" y="0"/>
                    </a:lnTo>
                    <a:lnTo>
                      <a:pt x="61818" y="0"/>
                    </a:lnTo>
                    <a:lnTo>
                      <a:pt x="61852" y="0"/>
                    </a:lnTo>
                    <a:lnTo>
                      <a:pt x="61869" y="0"/>
                    </a:lnTo>
                    <a:lnTo>
                      <a:pt x="61886" y="0"/>
                    </a:lnTo>
                    <a:lnTo>
                      <a:pt x="61919" y="0"/>
                    </a:lnTo>
                    <a:lnTo>
                      <a:pt x="61936" y="0"/>
                    </a:lnTo>
                    <a:lnTo>
                      <a:pt x="61970" y="0"/>
                    </a:lnTo>
                    <a:lnTo>
                      <a:pt x="61986" y="0"/>
                    </a:lnTo>
                    <a:lnTo>
                      <a:pt x="62003" y="0"/>
                    </a:lnTo>
                    <a:lnTo>
                      <a:pt x="62037" y="0"/>
                    </a:lnTo>
                    <a:lnTo>
                      <a:pt x="62054" y="0"/>
                    </a:lnTo>
                    <a:lnTo>
                      <a:pt x="62087" y="0"/>
                    </a:lnTo>
                    <a:lnTo>
                      <a:pt x="62104" y="0"/>
                    </a:lnTo>
                    <a:lnTo>
                      <a:pt x="62121" y="0"/>
                    </a:lnTo>
                    <a:lnTo>
                      <a:pt x="62154" y="0"/>
                    </a:lnTo>
                    <a:lnTo>
                      <a:pt x="62171" y="0"/>
                    </a:lnTo>
                    <a:lnTo>
                      <a:pt x="62205" y="0"/>
                    </a:lnTo>
                    <a:lnTo>
                      <a:pt x="62222" y="0"/>
                    </a:lnTo>
                    <a:lnTo>
                      <a:pt x="62238" y="0"/>
                    </a:lnTo>
                    <a:lnTo>
                      <a:pt x="62272" y="0"/>
                    </a:lnTo>
                    <a:lnTo>
                      <a:pt x="62289" y="0"/>
                    </a:lnTo>
                    <a:lnTo>
                      <a:pt x="62323" y="0"/>
                    </a:lnTo>
                    <a:lnTo>
                      <a:pt x="62339" y="0"/>
                    </a:lnTo>
                    <a:lnTo>
                      <a:pt x="62356" y="0"/>
                    </a:lnTo>
                    <a:lnTo>
                      <a:pt x="62390" y="0"/>
                    </a:lnTo>
                    <a:lnTo>
                      <a:pt x="62407" y="0"/>
                    </a:lnTo>
                    <a:lnTo>
                      <a:pt x="62440" y="0"/>
                    </a:lnTo>
                    <a:lnTo>
                      <a:pt x="62457" y="0"/>
                    </a:lnTo>
                    <a:lnTo>
                      <a:pt x="62474" y="0"/>
                    </a:lnTo>
                    <a:lnTo>
                      <a:pt x="62507" y="0"/>
                    </a:lnTo>
                    <a:lnTo>
                      <a:pt x="62524" y="0"/>
                    </a:lnTo>
                    <a:lnTo>
                      <a:pt x="62558" y="0"/>
                    </a:lnTo>
                    <a:lnTo>
                      <a:pt x="62575" y="0"/>
                    </a:lnTo>
                    <a:lnTo>
                      <a:pt x="62591" y="0"/>
                    </a:lnTo>
                    <a:lnTo>
                      <a:pt x="62625" y="0"/>
                    </a:lnTo>
                    <a:lnTo>
                      <a:pt x="62642" y="0"/>
                    </a:lnTo>
                    <a:lnTo>
                      <a:pt x="62675" y="0"/>
                    </a:lnTo>
                    <a:lnTo>
                      <a:pt x="62692" y="0"/>
                    </a:lnTo>
                    <a:lnTo>
                      <a:pt x="62709" y="0"/>
                    </a:lnTo>
                    <a:lnTo>
                      <a:pt x="62743" y="0"/>
                    </a:lnTo>
                    <a:lnTo>
                      <a:pt x="62759" y="0"/>
                    </a:lnTo>
                    <a:lnTo>
                      <a:pt x="62793" y="0"/>
                    </a:lnTo>
                    <a:lnTo>
                      <a:pt x="62810" y="0"/>
                    </a:lnTo>
                    <a:lnTo>
                      <a:pt x="62827" y="0"/>
                    </a:lnTo>
                    <a:lnTo>
                      <a:pt x="62860" y="0"/>
                    </a:lnTo>
                    <a:lnTo>
                      <a:pt x="62877" y="0"/>
                    </a:lnTo>
                    <a:lnTo>
                      <a:pt x="62894" y="0"/>
                    </a:lnTo>
                    <a:lnTo>
                      <a:pt x="62927" y="0"/>
                    </a:lnTo>
                    <a:lnTo>
                      <a:pt x="62944" y="0"/>
                    </a:lnTo>
                    <a:lnTo>
                      <a:pt x="62978" y="0"/>
                    </a:lnTo>
                    <a:lnTo>
                      <a:pt x="62995" y="0"/>
                    </a:lnTo>
                    <a:lnTo>
                      <a:pt x="63011" y="0"/>
                    </a:lnTo>
                    <a:lnTo>
                      <a:pt x="63045" y="0"/>
                    </a:lnTo>
                    <a:lnTo>
                      <a:pt x="63062" y="0"/>
                    </a:lnTo>
                    <a:lnTo>
                      <a:pt x="63095" y="0"/>
                    </a:lnTo>
                    <a:lnTo>
                      <a:pt x="63112" y="0"/>
                    </a:lnTo>
                    <a:lnTo>
                      <a:pt x="63129" y="0"/>
                    </a:lnTo>
                    <a:lnTo>
                      <a:pt x="63163" y="0"/>
                    </a:lnTo>
                    <a:lnTo>
                      <a:pt x="63179" y="0"/>
                    </a:lnTo>
                    <a:lnTo>
                      <a:pt x="63213" y="0"/>
                    </a:lnTo>
                    <a:lnTo>
                      <a:pt x="63230" y="0"/>
                    </a:lnTo>
                    <a:lnTo>
                      <a:pt x="63247" y="0"/>
                    </a:lnTo>
                    <a:lnTo>
                      <a:pt x="63280" y="0"/>
                    </a:lnTo>
                    <a:lnTo>
                      <a:pt x="63297" y="0"/>
                    </a:lnTo>
                    <a:lnTo>
                      <a:pt x="63331" y="0"/>
                    </a:lnTo>
                    <a:lnTo>
                      <a:pt x="63347" y="0"/>
                    </a:lnTo>
                    <a:lnTo>
                      <a:pt x="63364" y="0"/>
                    </a:lnTo>
                    <a:lnTo>
                      <a:pt x="63398" y="0"/>
                    </a:lnTo>
                    <a:lnTo>
                      <a:pt x="63415" y="0"/>
                    </a:lnTo>
                    <a:lnTo>
                      <a:pt x="63448" y="0"/>
                    </a:lnTo>
                    <a:lnTo>
                      <a:pt x="63465" y="0"/>
                    </a:lnTo>
                    <a:lnTo>
                      <a:pt x="63482" y="0"/>
                    </a:lnTo>
                    <a:lnTo>
                      <a:pt x="63516" y="0"/>
                    </a:lnTo>
                    <a:lnTo>
                      <a:pt x="63532" y="0"/>
                    </a:lnTo>
                    <a:lnTo>
                      <a:pt x="63566" y="0"/>
                    </a:lnTo>
                    <a:lnTo>
                      <a:pt x="63583" y="0"/>
                    </a:lnTo>
                    <a:lnTo>
                      <a:pt x="63600" y="0"/>
                    </a:lnTo>
                    <a:lnTo>
                      <a:pt x="63633" y="0"/>
                    </a:lnTo>
                    <a:lnTo>
                      <a:pt x="63650" y="0"/>
                    </a:lnTo>
                    <a:lnTo>
                      <a:pt x="63684" y="0"/>
                    </a:lnTo>
                    <a:lnTo>
                      <a:pt x="63700" y="0"/>
                    </a:lnTo>
                    <a:lnTo>
                      <a:pt x="63717" y="0"/>
                    </a:lnTo>
                    <a:lnTo>
                      <a:pt x="63751" y="0"/>
                    </a:lnTo>
                    <a:lnTo>
                      <a:pt x="63768" y="0"/>
                    </a:lnTo>
                    <a:lnTo>
                      <a:pt x="63784" y="0"/>
                    </a:lnTo>
                    <a:lnTo>
                      <a:pt x="63818" y="0"/>
                    </a:lnTo>
                    <a:lnTo>
                      <a:pt x="63835" y="0"/>
                    </a:lnTo>
                    <a:lnTo>
                      <a:pt x="63868" y="0"/>
                    </a:lnTo>
                    <a:lnTo>
                      <a:pt x="63885" y="0"/>
                    </a:lnTo>
                    <a:lnTo>
                      <a:pt x="63902" y="0"/>
                    </a:lnTo>
                    <a:lnTo>
                      <a:pt x="63936" y="0"/>
                    </a:lnTo>
                    <a:lnTo>
                      <a:pt x="63952" y="0"/>
                    </a:lnTo>
                    <a:lnTo>
                      <a:pt x="63986" y="0"/>
                    </a:lnTo>
                    <a:lnTo>
                      <a:pt x="64003" y="0"/>
                    </a:lnTo>
                    <a:lnTo>
                      <a:pt x="64020" y="0"/>
                    </a:lnTo>
                    <a:lnTo>
                      <a:pt x="64053" y="0"/>
                    </a:lnTo>
                    <a:lnTo>
                      <a:pt x="64070" y="0"/>
                    </a:lnTo>
                    <a:lnTo>
                      <a:pt x="64104" y="0"/>
                    </a:lnTo>
                    <a:lnTo>
                      <a:pt x="64120" y="0"/>
                    </a:lnTo>
                    <a:lnTo>
                      <a:pt x="64137" y="0"/>
                    </a:lnTo>
                    <a:lnTo>
                      <a:pt x="64171" y="0"/>
                    </a:lnTo>
                    <a:lnTo>
                      <a:pt x="64188" y="0"/>
                    </a:lnTo>
                    <a:lnTo>
                      <a:pt x="64221" y="0"/>
                    </a:lnTo>
                    <a:lnTo>
                      <a:pt x="64238" y="0"/>
                    </a:lnTo>
                    <a:lnTo>
                      <a:pt x="64255" y="0"/>
                    </a:lnTo>
                    <a:lnTo>
                      <a:pt x="64288" y="0"/>
                    </a:lnTo>
                    <a:lnTo>
                      <a:pt x="64305" y="0"/>
                    </a:lnTo>
                    <a:lnTo>
                      <a:pt x="64339" y="0"/>
                    </a:lnTo>
                    <a:lnTo>
                      <a:pt x="64356" y="0"/>
                    </a:lnTo>
                    <a:lnTo>
                      <a:pt x="64372" y="0"/>
                    </a:lnTo>
                    <a:lnTo>
                      <a:pt x="64406" y="0"/>
                    </a:lnTo>
                    <a:lnTo>
                      <a:pt x="64423" y="0"/>
                    </a:lnTo>
                    <a:lnTo>
                      <a:pt x="64456" y="0"/>
                    </a:lnTo>
                    <a:lnTo>
                      <a:pt x="64473" y="0"/>
                    </a:lnTo>
                    <a:lnTo>
                      <a:pt x="64490" y="0"/>
                    </a:lnTo>
                    <a:lnTo>
                      <a:pt x="64524" y="0"/>
                    </a:lnTo>
                    <a:lnTo>
                      <a:pt x="64541" y="0"/>
                    </a:lnTo>
                    <a:lnTo>
                      <a:pt x="64574" y="0"/>
                    </a:lnTo>
                    <a:lnTo>
                      <a:pt x="64591" y="0"/>
                    </a:lnTo>
                    <a:lnTo>
                      <a:pt x="64608" y="0"/>
                    </a:lnTo>
                    <a:lnTo>
                      <a:pt x="64641" y="0"/>
                    </a:lnTo>
                    <a:lnTo>
                      <a:pt x="64658" y="0"/>
                    </a:lnTo>
                    <a:lnTo>
                      <a:pt x="64692" y="0"/>
                    </a:lnTo>
                    <a:lnTo>
                      <a:pt x="64709" y="0"/>
                    </a:lnTo>
                    <a:lnTo>
                      <a:pt x="64725" y="0"/>
                    </a:lnTo>
                    <a:lnTo>
                      <a:pt x="64759" y="0"/>
                    </a:lnTo>
                    <a:lnTo>
                      <a:pt x="64776" y="0"/>
                    </a:lnTo>
                    <a:lnTo>
                      <a:pt x="64793" y="0"/>
                    </a:lnTo>
                    <a:lnTo>
                      <a:pt x="64826" y="0"/>
                    </a:lnTo>
                    <a:lnTo>
                      <a:pt x="64843" y="0"/>
                    </a:lnTo>
                    <a:lnTo>
                      <a:pt x="64877" y="0"/>
                    </a:lnTo>
                    <a:lnTo>
                      <a:pt x="64893" y="0"/>
                    </a:lnTo>
                    <a:lnTo>
                      <a:pt x="64910" y="0"/>
                    </a:lnTo>
                    <a:lnTo>
                      <a:pt x="64944" y="0"/>
                    </a:lnTo>
                    <a:lnTo>
                      <a:pt x="64961" y="0"/>
                    </a:lnTo>
                    <a:lnTo>
                      <a:pt x="64994" y="0"/>
                    </a:lnTo>
                    <a:lnTo>
                      <a:pt x="65011" y="0"/>
                    </a:lnTo>
                    <a:lnTo>
                      <a:pt x="65028" y="0"/>
                    </a:lnTo>
                    <a:lnTo>
                      <a:pt x="65061" y="0"/>
                    </a:lnTo>
                    <a:lnTo>
                      <a:pt x="65078" y="0"/>
                    </a:lnTo>
                    <a:lnTo>
                      <a:pt x="65112" y="0"/>
                    </a:lnTo>
                    <a:lnTo>
                      <a:pt x="65129" y="0"/>
                    </a:lnTo>
                    <a:lnTo>
                      <a:pt x="65145" y="0"/>
                    </a:lnTo>
                    <a:lnTo>
                      <a:pt x="65179" y="0"/>
                    </a:lnTo>
                    <a:lnTo>
                      <a:pt x="65196" y="0"/>
                    </a:lnTo>
                    <a:lnTo>
                      <a:pt x="65229" y="0"/>
                    </a:lnTo>
                    <a:lnTo>
                      <a:pt x="65246" y="0"/>
                    </a:lnTo>
                    <a:lnTo>
                      <a:pt x="65263" y="0"/>
                    </a:lnTo>
                    <a:lnTo>
                      <a:pt x="65297" y="0"/>
                    </a:lnTo>
                    <a:lnTo>
                      <a:pt x="65313" y="0"/>
                    </a:lnTo>
                    <a:lnTo>
                      <a:pt x="65347" y="0"/>
                    </a:lnTo>
                    <a:lnTo>
                      <a:pt x="65364" y="0"/>
                    </a:lnTo>
                    <a:lnTo>
                      <a:pt x="65381" y="0"/>
                    </a:lnTo>
                    <a:lnTo>
                      <a:pt x="65414" y="0"/>
                    </a:lnTo>
                    <a:lnTo>
                      <a:pt x="65431" y="0"/>
                    </a:lnTo>
                    <a:lnTo>
                      <a:pt x="65465" y="0"/>
                    </a:lnTo>
                    <a:lnTo>
                      <a:pt x="65481" y="0"/>
                    </a:lnTo>
                    <a:lnTo>
                      <a:pt x="65498" y="0"/>
                    </a:lnTo>
                    <a:lnTo>
                      <a:pt x="65532" y="0"/>
                    </a:lnTo>
                    <a:lnTo>
                      <a:pt x="65549" y="0"/>
                    </a:lnTo>
                    <a:lnTo>
                      <a:pt x="65582" y="0"/>
                    </a:lnTo>
                    <a:lnTo>
                      <a:pt x="65599" y="0"/>
                    </a:lnTo>
                    <a:lnTo>
                      <a:pt x="65616" y="0"/>
                    </a:lnTo>
                    <a:lnTo>
                      <a:pt x="65649" y="0"/>
                    </a:lnTo>
                    <a:lnTo>
                      <a:pt x="65666" y="0"/>
                    </a:lnTo>
                    <a:lnTo>
                      <a:pt x="65683" y="0"/>
                    </a:lnTo>
                    <a:lnTo>
                      <a:pt x="65717" y="0"/>
                    </a:lnTo>
                    <a:lnTo>
                      <a:pt x="65734" y="0"/>
                    </a:lnTo>
                    <a:lnTo>
                      <a:pt x="65767" y="0"/>
                    </a:lnTo>
                    <a:lnTo>
                      <a:pt x="65784" y="0"/>
                    </a:lnTo>
                    <a:lnTo>
                      <a:pt x="65801" y="0"/>
                    </a:lnTo>
                    <a:lnTo>
                      <a:pt x="65834" y="0"/>
                    </a:lnTo>
                    <a:lnTo>
                      <a:pt x="65851" y="0"/>
                    </a:lnTo>
                    <a:lnTo>
                      <a:pt x="65885" y="0"/>
                    </a:lnTo>
                    <a:lnTo>
                      <a:pt x="65902" y="0"/>
                    </a:lnTo>
                    <a:lnTo>
                      <a:pt x="65918" y="0"/>
                    </a:lnTo>
                    <a:lnTo>
                      <a:pt x="65952" y="0"/>
                    </a:lnTo>
                    <a:lnTo>
                      <a:pt x="65969" y="0"/>
                    </a:lnTo>
                    <a:lnTo>
                      <a:pt x="66002" y="0"/>
                    </a:lnTo>
                    <a:lnTo>
                      <a:pt x="66019" y="0"/>
                    </a:lnTo>
                    <a:lnTo>
                      <a:pt x="66036" y="0"/>
                    </a:lnTo>
                    <a:lnTo>
                      <a:pt x="66070" y="0"/>
                    </a:lnTo>
                    <a:lnTo>
                      <a:pt x="66086" y="0"/>
                    </a:lnTo>
                    <a:lnTo>
                      <a:pt x="66120" y="0"/>
                    </a:lnTo>
                    <a:lnTo>
                      <a:pt x="66137" y="0"/>
                    </a:lnTo>
                    <a:lnTo>
                      <a:pt x="66154" y="0"/>
                    </a:lnTo>
                    <a:lnTo>
                      <a:pt x="66187" y="0"/>
                    </a:lnTo>
                    <a:lnTo>
                      <a:pt x="66204" y="0"/>
                    </a:lnTo>
                    <a:lnTo>
                      <a:pt x="66238" y="0"/>
                    </a:lnTo>
                    <a:lnTo>
                      <a:pt x="66254" y="0"/>
                    </a:lnTo>
                    <a:lnTo>
                      <a:pt x="66271" y="0"/>
                    </a:lnTo>
                    <a:lnTo>
                      <a:pt x="66305" y="0"/>
                    </a:lnTo>
                    <a:lnTo>
                      <a:pt x="66322" y="0"/>
                    </a:lnTo>
                    <a:lnTo>
                      <a:pt x="66355" y="0"/>
                    </a:lnTo>
                    <a:lnTo>
                      <a:pt x="66372" y="0"/>
                    </a:lnTo>
                    <a:lnTo>
                      <a:pt x="66389" y="0"/>
                    </a:lnTo>
                    <a:lnTo>
                      <a:pt x="66422" y="0"/>
                    </a:lnTo>
                    <a:lnTo>
                      <a:pt x="66439" y="0"/>
                    </a:lnTo>
                    <a:lnTo>
                      <a:pt x="66473" y="0"/>
                    </a:lnTo>
                    <a:lnTo>
                      <a:pt x="66490" y="0"/>
                    </a:lnTo>
                    <a:lnTo>
                      <a:pt x="66506" y="0"/>
                    </a:lnTo>
                    <a:lnTo>
                      <a:pt x="66540" y="0"/>
                    </a:lnTo>
                    <a:lnTo>
                      <a:pt x="66557" y="0"/>
                    </a:lnTo>
                    <a:lnTo>
                      <a:pt x="66574" y="0"/>
                    </a:lnTo>
                    <a:lnTo>
                      <a:pt x="66607" y="0"/>
                    </a:lnTo>
                    <a:lnTo>
                      <a:pt x="66624" y="0"/>
                    </a:lnTo>
                    <a:lnTo>
                      <a:pt x="66658" y="0"/>
                    </a:lnTo>
                    <a:lnTo>
                      <a:pt x="66674" y="0"/>
                    </a:lnTo>
                    <a:lnTo>
                      <a:pt x="66691" y="0"/>
                    </a:lnTo>
                    <a:lnTo>
                      <a:pt x="66725" y="0"/>
                    </a:lnTo>
                    <a:lnTo>
                      <a:pt x="66742" y="0"/>
                    </a:lnTo>
                    <a:lnTo>
                      <a:pt x="66775" y="0"/>
                    </a:lnTo>
                    <a:lnTo>
                      <a:pt x="66792" y="0"/>
                    </a:lnTo>
                    <a:lnTo>
                      <a:pt x="66809" y="0"/>
                    </a:lnTo>
                    <a:lnTo>
                      <a:pt x="66843" y="0"/>
                    </a:lnTo>
                    <a:lnTo>
                      <a:pt x="66859" y="0"/>
                    </a:lnTo>
                    <a:lnTo>
                      <a:pt x="66893" y="0"/>
                    </a:lnTo>
                    <a:lnTo>
                      <a:pt x="66910" y="0"/>
                    </a:lnTo>
                    <a:lnTo>
                      <a:pt x="66927" y="0"/>
                    </a:lnTo>
                    <a:lnTo>
                      <a:pt x="66960" y="0"/>
                    </a:lnTo>
                    <a:lnTo>
                      <a:pt x="66977" y="0"/>
                    </a:lnTo>
                    <a:lnTo>
                      <a:pt x="67011" y="0"/>
                    </a:lnTo>
                    <a:lnTo>
                      <a:pt x="67027" y="0"/>
                    </a:lnTo>
                    <a:lnTo>
                      <a:pt x="67044" y="0"/>
                    </a:lnTo>
                    <a:lnTo>
                      <a:pt x="67078" y="0"/>
                    </a:lnTo>
                    <a:lnTo>
                      <a:pt x="67095" y="0"/>
                    </a:lnTo>
                    <a:lnTo>
                      <a:pt x="67128" y="0"/>
                    </a:lnTo>
                    <a:lnTo>
                      <a:pt x="67145" y="0"/>
                    </a:lnTo>
                    <a:lnTo>
                      <a:pt x="67162" y="0"/>
                    </a:lnTo>
                    <a:lnTo>
                      <a:pt x="67195" y="0"/>
                    </a:lnTo>
                    <a:lnTo>
                      <a:pt x="67212" y="0"/>
                    </a:lnTo>
                    <a:lnTo>
                      <a:pt x="67246" y="0"/>
                    </a:lnTo>
                    <a:lnTo>
                      <a:pt x="67263" y="0"/>
                    </a:lnTo>
                    <a:lnTo>
                      <a:pt x="67279" y="0"/>
                    </a:lnTo>
                    <a:lnTo>
                      <a:pt x="67313" y="0"/>
                    </a:lnTo>
                    <a:lnTo>
                      <a:pt x="67330" y="0"/>
                    </a:lnTo>
                    <a:lnTo>
                      <a:pt x="67363" y="0"/>
                    </a:lnTo>
                    <a:lnTo>
                      <a:pt x="67380" y="0"/>
                    </a:lnTo>
                    <a:lnTo>
                      <a:pt x="67397" y="0"/>
                    </a:lnTo>
                    <a:lnTo>
                      <a:pt x="67431" y="0"/>
                    </a:lnTo>
                    <a:lnTo>
                      <a:pt x="67447" y="0"/>
                    </a:lnTo>
                    <a:lnTo>
                      <a:pt x="67481" y="0"/>
                    </a:lnTo>
                    <a:lnTo>
                      <a:pt x="67498" y="0"/>
                    </a:lnTo>
                    <a:lnTo>
                      <a:pt x="67515" y="0"/>
                    </a:lnTo>
                    <a:lnTo>
                      <a:pt x="67548" y="0"/>
                    </a:lnTo>
                    <a:lnTo>
                      <a:pt x="67565" y="0"/>
                    </a:lnTo>
                    <a:lnTo>
                      <a:pt x="67599" y="0"/>
                    </a:lnTo>
                    <a:lnTo>
                      <a:pt x="67615" y="0"/>
                    </a:lnTo>
                    <a:lnTo>
                      <a:pt x="67632" y="0"/>
                    </a:lnTo>
                    <a:lnTo>
                      <a:pt x="67666" y="0"/>
                    </a:lnTo>
                    <a:lnTo>
                      <a:pt x="67683" y="0"/>
                    </a:lnTo>
                    <a:lnTo>
                      <a:pt x="67699" y="0"/>
                    </a:lnTo>
                    <a:lnTo>
                      <a:pt x="67733" y="0"/>
                    </a:lnTo>
                    <a:lnTo>
                      <a:pt x="67750" y="0"/>
                    </a:lnTo>
                    <a:lnTo>
                      <a:pt x="67783" y="0"/>
                    </a:lnTo>
                    <a:lnTo>
                      <a:pt x="67800" y="0"/>
                    </a:lnTo>
                    <a:lnTo>
                      <a:pt x="67817" y="0"/>
                    </a:lnTo>
                    <a:lnTo>
                      <a:pt x="67851" y="0"/>
                    </a:lnTo>
                    <a:lnTo>
                      <a:pt x="67867" y="0"/>
                    </a:lnTo>
                    <a:lnTo>
                      <a:pt x="67901" y="0"/>
                    </a:lnTo>
                    <a:lnTo>
                      <a:pt x="67918" y="0"/>
                    </a:lnTo>
                    <a:lnTo>
                      <a:pt x="67935" y="0"/>
                    </a:lnTo>
                    <a:lnTo>
                      <a:pt x="67968" y="0"/>
                    </a:lnTo>
                    <a:lnTo>
                      <a:pt x="67985" y="0"/>
                    </a:lnTo>
                    <a:lnTo>
                      <a:pt x="68019" y="0"/>
                    </a:lnTo>
                    <a:lnTo>
                      <a:pt x="68036" y="0"/>
                    </a:lnTo>
                    <a:lnTo>
                      <a:pt x="68052" y="0"/>
                    </a:lnTo>
                    <a:lnTo>
                      <a:pt x="68086" y="0"/>
                    </a:lnTo>
                    <a:lnTo>
                      <a:pt x="68103" y="0"/>
                    </a:lnTo>
                    <a:lnTo>
                      <a:pt x="68136" y="0"/>
                    </a:lnTo>
                    <a:lnTo>
                      <a:pt x="68153" y="0"/>
                    </a:lnTo>
                    <a:lnTo>
                      <a:pt x="68170" y="0"/>
                    </a:lnTo>
                    <a:lnTo>
                      <a:pt x="68204" y="0"/>
                    </a:lnTo>
                    <a:lnTo>
                      <a:pt x="68220" y="0"/>
                    </a:lnTo>
                    <a:lnTo>
                      <a:pt x="68254" y="0"/>
                    </a:lnTo>
                    <a:lnTo>
                      <a:pt x="68271" y="0"/>
                    </a:lnTo>
                    <a:lnTo>
                      <a:pt x="68288" y="0"/>
                    </a:lnTo>
                    <a:lnTo>
                      <a:pt x="68321" y="0"/>
                    </a:lnTo>
                    <a:lnTo>
                      <a:pt x="68338" y="0"/>
                    </a:lnTo>
                    <a:lnTo>
                      <a:pt x="68372" y="0"/>
                    </a:lnTo>
                    <a:lnTo>
                      <a:pt x="68388" y="0"/>
                    </a:lnTo>
                    <a:lnTo>
                      <a:pt x="68405" y="0"/>
                    </a:lnTo>
                    <a:lnTo>
                      <a:pt x="68439" y="0"/>
                    </a:lnTo>
                    <a:lnTo>
                      <a:pt x="68456" y="0"/>
                    </a:lnTo>
                    <a:lnTo>
                      <a:pt x="68489" y="0"/>
                    </a:lnTo>
                    <a:lnTo>
                      <a:pt x="68506" y="0"/>
                    </a:lnTo>
                    <a:lnTo>
                      <a:pt x="68523" y="0"/>
                    </a:lnTo>
                    <a:lnTo>
                      <a:pt x="68556" y="0"/>
                    </a:lnTo>
                    <a:lnTo>
                      <a:pt x="68573" y="0"/>
                    </a:lnTo>
                    <a:lnTo>
                      <a:pt x="68590" y="0"/>
                    </a:lnTo>
                    <a:lnTo>
                      <a:pt x="68624" y="0"/>
                    </a:lnTo>
                    <a:lnTo>
                      <a:pt x="68640" y="0"/>
                    </a:lnTo>
                    <a:lnTo>
                      <a:pt x="68674" y="0"/>
                    </a:lnTo>
                    <a:lnTo>
                      <a:pt x="68691" y="0"/>
                    </a:lnTo>
                    <a:lnTo>
                      <a:pt x="68708" y="0"/>
                    </a:lnTo>
                    <a:lnTo>
                      <a:pt x="68741" y="0"/>
                    </a:lnTo>
                    <a:lnTo>
                      <a:pt x="68758" y="0"/>
                    </a:lnTo>
                    <a:lnTo>
                      <a:pt x="68792" y="0"/>
                    </a:lnTo>
                    <a:lnTo>
                      <a:pt x="68808" y="0"/>
                    </a:lnTo>
                    <a:lnTo>
                      <a:pt x="68825" y="0"/>
                    </a:lnTo>
                    <a:lnTo>
                      <a:pt x="68859" y="0"/>
                    </a:lnTo>
                    <a:lnTo>
                      <a:pt x="68876" y="0"/>
                    </a:lnTo>
                    <a:lnTo>
                      <a:pt x="68909" y="0"/>
                    </a:lnTo>
                    <a:lnTo>
                      <a:pt x="68926" y="0"/>
                    </a:lnTo>
                    <a:lnTo>
                      <a:pt x="68943" y="0"/>
                    </a:lnTo>
                    <a:lnTo>
                      <a:pt x="68976" y="0"/>
                    </a:lnTo>
                    <a:lnTo>
                      <a:pt x="68993" y="0"/>
                    </a:lnTo>
                    <a:lnTo>
                      <a:pt x="69027" y="0"/>
                    </a:lnTo>
                    <a:lnTo>
                      <a:pt x="69044" y="0"/>
                    </a:lnTo>
                    <a:lnTo>
                      <a:pt x="69061" y="0"/>
                    </a:lnTo>
                    <a:lnTo>
                      <a:pt x="69094" y="0"/>
                    </a:lnTo>
                    <a:lnTo>
                      <a:pt x="69111" y="0"/>
                    </a:lnTo>
                    <a:lnTo>
                      <a:pt x="69145" y="0"/>
                    </a:lnTo>
                    <a:lnTo>
                      <a:pt x="69161" y="0"/>
                    </a:lnTo>
                    <a:lnTo>
                      <a:pt x="69178" y="0"/>
                    </a:lnTo>
                    <a:lnTo>
                      <a:pt x="69212" y="0"/>
                    </a:lnTo>
                    <a:lnTo>
                      <a:pt x="69229" y="0"/>
                    </a:lnTo>
                    <a:lnTo>
                      <a:pt x="69262" y="0"/>
                    </a:lnTo>
                    <a:lnTo>
                      <a:pt x="69279" y="0"/>
                    </a:lnTo>
                    <a:lnTo>
                      <a:pt x="69296" y="0"/>
                    </a:lnTo>
                    <a:lnTo>
                      <a:pt x="69329" y="0"/>
                    </a:lnTo>
                    <a:lnTo>
                      <a:pt x="69346" y="0"/>
                    </a:lnTo>
                    <a:lnTo>
                      <a:pt x="69380" y="0"/>
                    </a:lnTo>
                    <a:lnTo>
                      <a:pt x="69397" y="0"/>
                    </a:lnTo>
                    <a:lnTo>
                      <a:pt x="69413" y="0"/>
                    </a:lnTo>
                    <a:lnTo>
                      <a:pt x="69447" y="0"/>
                    </a:lnTo>
                    <a:lnTo>
                      <a:pt x="69464" y="0"/>
                    </a:lnTo>
                    <a:lnTo>
                      <a:pt x="69481" y="0"/>
                    </a:lnTo>
                    <a:lnTo>
                      <a:pt x="69514" y="0"/>
                    </a:lnTo>
                    <a:lnTo>
                      <a:pt x="69531" y="0"/>
                    </a:lnTo>
                    <a:lnTo>
                      <a:pt x="69565" y="0"/>
                    </a:lnTo>
                    <a:lnTo>
                      <a:pt x="69581" y="0"/>
                    </a:lnTo>
                    <a:lnTo>
                      <a:pt x="69598" y="0"/>
                    </a:lnTo>
                    <a:lnTo>
                      <a:pt x="69632" y="0"/>
                    </a:lnTo>
                    <a:lnTo>
                      <a:pt x="69649" y="0"/>
                    </a:lnTo>
                    <a:lnTo>
                      <a:pt x="69682" y="0"/>
                    </a:lnTo>
                    <a:lnTo>
                      <a:pt x="69699" y="0"/>
                    </a:lnTo>
                    <a:lnTo>
                      <a:pt x="69716" y="0"/>
                    </a:lnTo>
                    <a:lnTo>
                      <a:pt x="69749" y="0"/>
                    </a:lnTo>
                    <a:lnTo>
                      <a:pt x="69766" y="0"/>
                    </a:lnTo>
                    <a:lnTo>
                      <a:pt x="69800" y="0"/>
                    </a:lnTo>
                    <a:lnTo>
                      <a:pt x="69817" y="0"/>
                    </a:lnTo>
                    <a:lnTo>
                      <a:pt x="69833" y="0"/>
                    </a:lnTo>
                    <a:lnTo>
                      <a:pt x="69867" y="0"/>
                    </a:lnTo>
                    <a:lnTo>
                      <a:pt x="69884" y="0"/>
                    </a:lnTo>
                    <a:lnTo>
                      <a:pt x="69917" y="0"/>
                    </a:lnTo>
                    <a:lnTo>
                      <a:pt x="69934" y="0"/>
                    </a:lnTo>
                    <a:lnTo>
                      <a:pt x="69951" y="0"/>
                    </a:lnTo>
                    <a:lnTo>
                      <a:pt x="69985" y="0"/>
                    </a:lnTo>
                    <a:lnTo>
                      <a:pt x="70001" y="0"/>
                    </a:lnTo>
                    <a:lnTo>
                      <a:pt x="70035" y="0"/>
                    </a:lnTo>
                    <a:lnTo>
                      <a:pt x="70052" y="0"/>
                    </a:lnTo>
                    <a:lnTo>
                      <a:pt x="70069" y="0"/>
                    </a:lnTo>
                    <a:lnTo>
                      <a:pt x="70102" y="0"/>
                    </a:lnTo>
                    <a:lnTo>
                      <a:pt x="70119" y="0"/>
                    </a:lnTo>
                    <a:lnTo>
                      <a:pt x="70153" y="0"/>
                    </a:lnTo>
                    <a:lnTo>
                      <a:pt x="70169" y="0"/>
                    </a:lnTo>
                    <a:lnTo>
                      <a:pt x="70186" y="0"/>
                    </a:lnTo>
                    <a:lnTo>
                      <a:pt x="70220" y="0"/>
                    </a:lnTo>
                    <a:lnTo>
                      <a:pt x="70237" y="0"/>
                    </a:lnTo>
                    <a:lnTo>
                      <a:pt x="70270" y="0"/>
                    </a:lnTo>
                    <a:lnTo>
                      <a:pt x="70287" y="0"/>
                    </a:lnTo>
                    <a:lnTo>
                      <a:pt x="70304" y="0"/>
                    </a:lnTo>
                    <a:lnTo>
                      <a:pt x="70338" y="0"/>
                    </a:lnTo>
                    <a:lnTo>
                      <a:pt x="70354" y="0"/>
                    </a:lnTo>
                    <a:lnTo>
                      <a:pt x="70388" y="0"/>
                    </a:lnTo>
                    <a:lnTo>
                      <a:pt x="70405" y="0"/>
                    </a:lnTo>
                    <a:lnTo>
                      <a:pt x="70422" y="0"/>
                    </a:lnTo>
                    <a:lnTo>
                      <a:pt x="70455" y="0"/>
                    </a:lnTo>
                    <a:lnTo>
                      <a:pt x="70472" y="0"/>
                    </a:lnTo>
                    <a:lnTo>
                      <a:pt x="70506" y="0"/>
                    </a:lnTo>
                    <a:lnTo>
                      <a:pt x="70522" y="0"/>
                    </a:lnTo>
                    <a:lnTo>
                      <a:pt x="70539" y="0"/>
                    </a:lnTo>
                    <a:lnTo>
                      <a:pt x="70573" y="0"/>
                    </a:lnTo>
                    <a:lnTo>
                      <a:pt x="70590" y="0"/>
                    </a:lnTo>
                    <a:lnTo>
                      <a:pt x="70606" y="0"/>
                    </a:lnTo>
                    <a:lnTo>
                      <a:pt x="70640" y="0"/>
                    </a:lnTo>
                    <a:lnTo>
                      <a:pt x="70657" y="0"/>
                    </a:lnTo>
                    <a:lnTo>
                      <a:pt x="70690" y="0"/>
                    </a:lnTo>
                    <a:lnTo>
                      <a:pt x="70707" y="0"/>
                    </a:lnTo>
                    <a:lnTo>
                      <a:pt x="70724" y="0"/>
                    </a:lnTo>
                    <a:lnTo>
                      <a:pt x="70758" y="0"/>
                    </a:lnTo>
                    <a:lnTo>
                      <a:pt x="70774" y="0"/>
                    </a:lnTo>
                    <a:lnTo>
                      <a:pt x="70808" y="0"/>
                    </a:lnTo>
                    <a:lnTo>
                      <a:pt x="70825" y="0"/>
                    </a:lnTo>
                    <a:lnTo>
                      <a:pt x="70842" y="0"/>
                    </a:lnTo>
                    <a:lnTo>
                      <a:pt x="70875" y="0"/>
                    </a:lnTo>
                    <a:lnTo>
                      <a:pt x="70892" y="0"/>
                    </a:lnTo>
                    <a:lnTo>
                      <a:pt x="70926" y="0"/>
                    </a:lnTo>
                    <a:lnTo>
                      <a:pt x="70942" y="0"/>
                    </a:lnTo>
                    <a:lnTo>
                      <a:pt x="70959" y="0"/>
                    </a:lnTo>
                    <a:lnTo>
                      <a:pt x="70993" y="0"/>
                    </a:lnTo>
                    <a:lnTo>
                      <a:pt x="71010" y="0"/>
                    </a:lnTo>
                    <a:lnTo>
                      <a:pt x="71043" y="0"/>
                    </a:lnTo>
                    <a:lnTo>
                      <a:pt x="71060" y="0"/>
                    </a:lnTo>
                    <a:lnTo>
                      <a:pt x="71077" y="0"/>
                    </a:lnTo>
                    <a:lnTo>
                      <a:pt x="71110" y="0"/>
                    </a:lnTo>
                    <a:lnTo>
                      <a:pt x="71127" y="0"/>
                    </a:lnTo>
                    <a:lnTo>
                      <a:pt x="71161" y="0"/>
                    </a:lnTo>
                    <a:lnTo>
                      <a:pt x="71178" y="0"/>
                    </a:lnTo>
                    <a:lnTo>
                      <a:pt x="71194" y="0"/>
                    </a:lnTo>
                    <a:lnTo>
                      <a:pt x="71228" y="0"/>
                    </a:lnTo>
                    <a:lnTo>
                      <a:pt x="71245" y="0"/>
                    </a:lnTo>
                    <a:lnTo>
                      <a:pt x="71278" y="0"/>
                    </a:lnTo>
                    <a:lnTo>
                      <a:pt x="71295" y="0"/>
                    </a:lnTo>
                    <a:lnTo>
                      <a:pt x="71312" y="0"/>
                    </a:lnTo>
                    <a:lnTo>
                      <a:pt x="71346" y="0"/>
                    </a:lnTo>
                    <a:lnTo>
                      <a:pt x="71363" y="0"/>
                    </a:lnTo>
                    <a:lnTo>
                      <a:pt x="71379" y="0"/>
                    </a:lnTo>
                    <a:lnTo>
                      <a:pt x="71413" y="0"/>
                    </a:lnTo>
                    <a:lnTo>
                      <a:pt x="71430" y="0"/>
                    </a:lnTo>
                    <a:lnTo>
                      <a:pt x="71463" y="0"/>
                    </a:lnTo>
                    <a:lnTo>
                      <a:pt x="71480" y="0"/>
                    </a:lnTo>
                    <a:lnTo>
                      <a:pt x="71497" y="0"/>
                    </a:lnTo>
                    <a:lnTo>
                      <a:pt x="71531" y="0"/>
                    </a:lnTo>
                    <a:lnTo>
                      <a:pt x="71547" y="0"/>
                    </a:lnTo>
                    <a:lnTo>
                      <a:pt x="71581" y="0"/>
                    </a:lnTo>
                    <a:lnTo>
                      <a:pt x="71598" y="0"/>
                    </a:lnTo>
                    <a:lnTo>
                      <a:pt x="71615" y="0"/>
                    </a:lnTo>
                    <a:lnTo>
                      <a:pt x="71648" y="0"/>
                    </a:lnTo>
                    <a:lnTo>
                      <a:pt x="71665" y="0"/>
                    </a:lnTo>
                    <a:lnTo>
                      <a:pt x="71699" y="0"/>
                    </a:lnTo>
                    <a:lnTo>
                      <a:pt x="71715" y="0"/>
                    </a:lnTo>
                    <a:lnTo>
                      <a:pt x="71732" y="0"/>
                    </a:lnTo>
                    <a:lnTo>
                      <a:pt x="71766" y="0"/>
                    </a:lnTo>
                    <a:lnTo>
                      <a:pt x="71783" y="0"/>
                    </a:lnTo>
                    <a:lnTo>
                      <a:pt x="71816" y="0"/>
                    </a:lnTo>
                    <a:lnTo>
                      <a:pt x="71833" y="0"/>
                    </a:lnTo>
                    <a:lnTo>
                      <a:pt x="71850" y="0"/>
                    </a:lnTo>
                    <a:lnTo>
                      <a:pt x="71883" y="0"/>
                    </a:lnTo>
                    <a:lnTo>
                      <a:pt x="71900" y="0"/>
                    </a:lnTo>
                    <a:lnTo>
                      <a:pt x="71934" y="0"/>
                    </a:lnTo>
                    <a:lnTo>
                      <a:pt x="71951" y="0"/>
                    </a:lnTo>
                    <a:lnTo>
                      <a:pt x="71967" y="0"/>
                    </a:lnTo>
                    <a:lnTo>
                      <a:pt x="72001" y="0"/>
                    </a:lnTo>
                    <a:lnTo>
                      <a:pt x="72018" y="0"/>
                    </a:lnTo>
                    <a:lnTo>
                      <a:pt x="72051" y="0"/>
                    </a:lnTo>
                    <a:lnTo>
                      <a:pt x="72068" y="0"/>
                    </a:lnTo>
                    <a:lnTo>
                      <a:pt x="72085" y="0"/>
                    </a:lnTo>
                    <a:lnTo>
                      <a:pt x="72119" y="0"/>
                    </a:lnTo>
                    <a:lnTo>
                      <a:pt x="72135" y="0"/>
                    </a:lnTo>
                    <a:lnTo>
                      <a:pt x="72169" y="0"/>
                    </a:lnTo>
                    <a:lnTo>
                      <a:pt x="72186" y="0"/>
                    </a:lnTo>
                    <a:lnTo>
                      <a:pt x="72203" y="0"/>
                    </a:lnTo>
                    <a:lnTo>
                      <a:pt x="72236" y="0"/>
                    </a:lnTo>
                    <a:lnTo>
                      <a:pt x="72253" y="0"/>
                    </a:lnTo>
                    <a:lnTo>
                      <a:pt x="72287" y="0"/>
                    </a:lnTo>
                    <a:lnTo>
                      <a:pt x="72303" y="0"/>
                    </a:lnTo>
                    <a:lnTo>
                      <a:pt x="72320" y="0"/>
                    </a:lnTo>
                    <a:lnTo>
                      <a:pt x="72354" y="0"/>
                    </a:lnTo>
                    <a:lnTo>
                      <a:pt x="72371" y="0"/>
                    </a:lnTo>
                    <a:lnTo>
                      <a:pt x="72404" y="0"/>
                    </a:lnTo>
                    <a:lnTo>
                      <a:pt x="72421" y="0"/>
                    </a:lnTo>
                    <a:lnTo>
                      <a:pt x="72438" y="0"/>
                    </a:lnTo>
                    <a:lnTo>
                      <a:pt x="72472" y="0"/>
                    </a:lnTo>
                    <a:lnTo>
                      <a:pt x="72488" y="0"/>
                    </a:lnTo>
                    <a:lnTo>
                      <a:pt x="72505" y="0"/>
                    </a:lnTo>
                    <a:lnTo>
                      <a:pt x="72539" y="0"/>
                    </a:lnTo>
                    <a:lnTo>
                      <a:pt x="72556" y="0"/>
                    </a:lnTo>
                    <a:lnTo>
                      <a:pt x="72589" y="0"/>
                    </a:lnTo>
                    <a:lnTo>
                      <a:pt x="72606" y="0"/>
                    </a:lnTo>
                    <a:lnTo>
                      <a:pt x="72623" y="0"/>
                    </a:lnTo>
                    <a:lnTo>
                      <a:pt x="72656" y="0"/>
                    </a:lnTo>
                    <a:lnTo>
                      <a:pt x="72673" y="0"/>
                    </a:lnTo>
                    <a:lnTo>
                      <a:pt x="72707" y="0"/>
                    </a:lnTo>
                    <a:lnTo>
                      <a:pt x="72724" y="0"/>
                    </a:lnTo>
                    <a:lnTo>
                      <a:pt x="72740" y="0"/>
                    </a:lnTo>
                    <a:lnTo>
                      <a:pt x="72774" y="0"/>
                    </a:lnTo>
                    <a:lnTo>
                      <a:pt x="72791" y="0"/>
                    </a:lnTo>
                    <a:lnTo>
                      <a:pt x="72824" y="0"/>
                    </a:lnTo>
                    <a:lnTo>
                      <a:pt x="72841" y="0"/>
                    </a:lnTo>
                    <a:lnTo>
                      <a:pt x="72858" y="0"/>
                    </a:lnTo>
                    <a:lnTo>
                      <a:pt x="72892" y="0"/>
                    </a:lnTo>
                    <a:lnTo>
                      <a:pt x="72908" y="0"/>
                    </a:lnTo>
                    <a:lnTo>
                      <a:pt x="72942" y="0"/>
                    </a:lnTo>
                    <a:lnTo>
                      <a:pt x="72959" y="0"/>
                    </a:lnTo>
                    <a:lnTo>
                      <a:pt x="72976" y="0"/>
                    </a:lnTo>
                    <a:lnTo>
                      <a:pt x="73009" y="0"/>
                    </a:lnTo>
                    <a:lnTo>
                      <a:pt x="73026" y="0"/>
                    </a:lnTo>
                    <a:lnTo>
                      <a:pt x="73060" y="0"/>
                    </a:lnTo>
                    <a:lnTo>
                      <a:pt x="73076" y="0"/>
                    </a:lnTo>
                    <a:lnTo>
                      <a:pt x="73093" y="0"/>
                    </a:lnTo>
                    <a:lnTo>
                      <a:pt x="73127" y="0"/>
                    </a:lnTo>
                    <a:lnTo>
                      <a:pt x="73144" y="0"/>
                    </a:lnTo>
                    <a:lnTo>
                      <a:pt x="73177" y="0"/>
                    </a:lnTo>
                    <a:lnTo>
                      <a:pt x="73194" y="0"/>
                    </a:lnTo>
                    <a:lnTo>
                      <a:pt x="73211" y="0"/>
                    </a:lnTo>
                    <a:lnTo>
                      <a:pt x="73244" y="0"/>
                    </a:lnTo>
                    <a:lnTo>
                      <a:pt x="73261" y="0"/>
                    </a:lnTo>
                    <a:lnTo>
                      <a:pt x="73295" y="0"/>
                    </a:lnTo>
                    <a:lnTo>
                      <a:pt x="73312" y="0"/>
                    </a:lnTo>
                    <a:lnTo>
                      <a:pt x="73328" y="0"/>
                    </a:lnTo>
                    <a:lnTo>
                      <a:pt x="73362" y="0"/>
                    </a:lnTo>
                    <a:lnTo>
                      <a:pt x="73379" y="0"/>
                    </a:lnTo>
                    <a:lnTo>
                      <a:pt x="73396" y="0"/>
                    </a:lnTo>
                    <a:lnTo>
                      <a:pt x="73429" y="0"/>
                    </a:lnTo>
                    <a:lnTo>
                      <a:pt x="73446" y="0"/>
                    </a:lnTo>
                    <a:lnTo>
                      <a:pt x="73480" y="0"/>
                    </a:lnTo>
                    <a:lnTo>
                      <a:pt x="73496" y="0"/>
                    </a:lnTo>
                    <a:lnTo>
                      <a:pt x="73513" y="0"/>
                    </a:lnTo>
                    <a:lnTo>
                      <a:pt x="73547" y="0"/>
                    </a:lnTo>
                    <a:lnTo>
                      <a:pt x="73564" y="0"/>
                    </a:lnTo>
                    <a:lnTo>
                      <a:pt x="73597" y="0"/>
                    </a:lnTo>
                    <a:lnTo>
                      <a:pt x="73614" y="0"/>
                    </a:lnTo>
                    <a:lnTo>
                      <a:pt x="73631" y="0"/>
                    </a:lnTo>
                    <a:lnTo>
                      <a:pt x="73665" y="0"/>
                    </a:lnTo>
                    <a:lnTo>
                      <a:pt x="73681" y="0"/>
                    </a:lnTo>
                    <a:lnTo>
                      <a:pt x="73715" y="0"/>
                    </a:lnTo>
                    <a:lnTo>
                      <a:pt x="73732" y="0"/>
                    </a:lnTo>
                    <a:lnTo>
                      <a:pt x="73749" y="0"/>
                    </a:lnTo>
                    <a:lnTo>
                      <a:pt x="73782" y="0"/>
                    </a:lnTo>
                    <a:lnTo>
                      <a:pt x="73799" y="0"/>
                    </a:lnTo>
                    <a:lnTo>
                      <a:pt x="73833" y="0"/>
                    </a:lnTo>
                    <a:lnTo>
                      <a:pt x="73849" y="0"/>
                    </a:lnTo>
                    <a:lnTo>
                      <a:pt x="73866" y="0"/>
                    </a:lnTo>
                    <a:lnTo>
                      <a:pt x="73900" y="0"/>
                    </a:lnTo>
                    <a:lnTo>
                      <a:pt x="73917" y="0"/>
                    </a:lnTo>
                    <a:lnTo>
                      <a:pt x="73950" y="0"/>
                    </a:lnTo>
                    <a:lnTo>
                      <a:pt x="73967" y="0"/>
                    </a:lnTo>
                    <a:lnTo>
                      <a:pt x="73984" y="0"/>
                    </a:lnTo>
                    <a:lnTo>
                      <a:pt x="74017" y="0"/>
                    </a:lnTo>
                    <a:lnTo>
                      <a:pt x="74034" y="0"/>
                    </a:lnTo>
                    <a:lnTo>
                      <a:pt x="74068" y="0"/>
                    </a:lnTo>
                    <a:lnTo>
                      <a:pt x="74085" y="0"/>
                    </a:lnTo>
                    <a:lnTo>
                      <a:pt x="74101" y="0"/>
                    </a:lnTo>
                    <a:lnTo>
                      <a:pt x="74135" y="0"/>
                    </a:lnTo>
                    <a:lnTo>
                      <a:pt x="74152" y="0"/>
                    </a:lnTo>
                    <a:lnTo>
                      <a:pt x="74185" y="0"/>
                    </a:lnTo>
                    <a:lnTo>
                      <a:pt x="74202" y="0"/>
                    </a:lnTo>
                    <a:lnTo>
                      <a:pt x="74219" y="0"/>
                    </a:lnTo>
                    <a:lnTo>
                      <a:pt x="74253" y="0"/>
                    </a:lnTo>
                    <a:lnTo>
                      <a:pt x="74269" y="0"/>
                    </a:lnTo>
                    <a:lnTo>
                      <a:pt x="74303" y="0"/>
                    </a:lnTo>
                    <a:lnTo>
                      <a:pt x="74320" y="0"/>
                    </a:lnTo>
                    <a:lnTo>
                      <a:pt x="74337" y="0"/>
                    </a:lnTo>
                    <a:lnTo>
                      <a:pt x="74370" y="0"/>
                    </a:lnTo>
                    <a:lnTo>
                      <a:pt x="74387" y="0"/>
                    </a:lnTo>
                    <a:lnTo>
                      <a:pt x="74404" y="0"/>
                    </a:lnTo>
                    <a:lnTo>
                      <a:pt x="74437" y="0"/>
                    </a:lnTo>
                    <a:lnTo>
                      <a:pt x="74454" y="0"/>
                    </a:lnTo>
                    <a:lnTo>
                      <a:pt x="74488" y="0"/>
                    </a:lnTo>
                    <a:lnTo>
                      <a:pt x="74505" y="0"/>
                    </a:lnTo>
                    <a:lnTo>
                      <a:pt x="74521" y="0"/>
                    </a:lnTo>
                    <a:lnTo>
                      <a:pt x="74555" y="0"/>
                    </a:lnTo>
                    <a:lnTo>
                      <a:pt x="74572" y="0"/>
                    </a:lnTo>
                    <a:lnTo>
                      <a:pt x="74605" y="0"/>
                    </a:lnTo>
                    <a:lnTo>
                      <a:pt x="74622" y="0"/>
                    </a:lnTo>
                    <a:lnTo>
                      <a:pt x="74639" y="0"/>
                    </a:lnTo>
                    <a:lnTo>
                      <a:pt x="74673" y="0"/>
                    </a:lnTo>
                    <a:lnTo>
                      <a:pt x="74689" y="0"/>
                    </a:lnTo>
                    <a:lnTo>
                      <a:pt x="74723" y="0"/>
                    </a:lnTo>
                    <a:lnTo>
                      <a:pt x="74740" y="0"/>
                    </a:lnTo>
                    <a:lnTo>
                      <a:pt x="74757" y="0"/>
                    </a:lnTo>
                    <a:lnTo>
                      <a:pt x="74790" y="0"/>
                    </a:lnTo>
                    <a:lnTo>
                      <a:pt x="74807" y="0"/>
                    </a:lnTo>
                    <a:lnTo>
                      <a:pt x="74841" y="0"/>
                    </a:lnTo>
                    <a:lnTo>
                      <a:pt x="74858" y="0"/>
                    </a:lnTo>
                    <a:lnTo>
                      <a:pt x="74874" y="0"/>
                    </a:lnTo>
                    <a:lnTo>
                      <a:pt x="74908" y="0"/>
                    </a:lnTo>
                    <a:lnTo>
                      <a:pt x="74925" y="0"/>
                    </a:lnTo>
                    <a:lnTo>
                      <a:pt x="74958" y="0"/>
                    </a:lnTo>
                    <a:lnTo>
                      <a:pt x="74975" y="0"/>
                    </a:lnTo>
                    <a:lnTo>
                      <a:pt x="74992" y="0"/>
                    </a:lnTo>
                    <a:lnTo>
                      <a:pt x="75026" y="0"/>
                    </a:lnTo>
                    <a:lnTo>
                      <a:pt x="75042" y="0"/>
                    </a:lnTo>
                    <a:lnTo>
                      <a:pt x="75076" y="0"/>
                    </a:lnTo>
                    <a:lnTo>
                      <a:pt x="75093" y="0"/>
                    </a:lnTo>
                    <a:lnTo>
                      <a:pt x="75110" y="0"/>
                    </a:lnTo>
                    <a:lnTo>
                      <a:pt x="75143" y="0"/>
                    </a:lnTo>
                    <a:lnTo>
                      <a:pt x="75160" y="0"/>
                    </a:lnTo>
                    <a:lnTo>
                      <a:pt x="75194" y="0"/>
                    </a:lnTo>
                    <a:lnTo>
                      <a:pt x="75210" y="0"/>
                    </a:lnTo>
                    <a:lnTo>
                      <a:pt x="75227" y="0"/>
                    </a:lnTo>
                    <a:lnTo>
                      <a:pt x="75261" y="0"/>
                    </a:lnTo>
                    <a:lnTo>
                      <a:pt x="75278" y="0"/>
                    </a:lnTo>
                    <a:lnTo>
                      <a:pt x="75311" y="0"/>
                    </a:lnTo>
                    <a:lnTo>
                      <a:pt x="75328" y="0"/>
                    </a:lnTo>
                    <a:lnTo>
                      <a:pt x="75345" y="0"/>
                    </a:lnTo>
                    <a:lnTo>
                      <a:pt x="75378" y="0"/>
                    </a:lnTo>
                    <a:lnTo>
                      <a:pt x="75395" y="0"/>
                    </a:lnTo>
                    <a:lnTo>
                      <a:pt x="75412" y="0"/>
                    </a:lnTo>
                    <a:lnTo>
                      <a:pt x="75446" y="0"/>
                    </a:lnTo>
                    <a:lnTo>
                      <a:pt x="75462" y="0"/>
                    </a:lnTo>
                    <a:lnTo>
                      <a:pt x="75496" y="0"/>
                    </a:lnTo>
                    <a:lnTo>
                      <a:pt x="75513" y="0"/>
                    </a:lnTo>
                    <a:lnTo>
                      <a:pt x="75530" y="0"/>
                    </a:lnTo>
                    <a:lnTo>
                      <a:pt x="75563" y="0"/>
                    </a:lnTo>
                    <a:lnTo>
                      <a:pt x="75580" y="0"/>
                    </a:lnTo>
                    <a:lnTo>
                      <a:pt x="75614" y="0"/>
                    </a:lnTo>
                    <a:lnTo>
                      <a:pt x="75630" y="0"/>
                    </a:lnTo>
                    <a:lnTo>
                      <a:pt x="75647" y="0"/>
                    </a:lnTo>
                    <a:lnTo>
                      <a:pt x="75681" y="0"/>
                    </a:lnTo>
                    <a:lnTo>
                      <a:pt x="75698" y="0"/>
                    </a:lnTo>
                    <a:lnTo>
                      <a:pt x="75731" y="0"/>
                    </a:lnTo>
                    <a:lnTo>
                      <a:pt x="75748" y="0"/>
                    </a:lnTo>
                    <a:lnTo>
                      <a:pt x="75765" y="0"/>
                    </a:lnTo>
                    <a:lnTo>
                      <a:pt x="75798" y="0"/>
                    </a:lnTo>
                    <a:lnTo>
                      <a:pt x="75815" y="0"/>
                    </a:lnTo>
                    <a:lnTo>
                      <a:pt x="75849" y="0"/>
                    </a:lnTo>
                    <a:lnTo>
                      <a:pt x="75866" y="0"/>
                    </a:lnTo>
                    <a:lnTo>
                      <a:pt x="75883" y="0"/>
                    </a:lnTo>
                    <a:lnTo>
                      <a:pt x="75916" y="0"/>
                    </a:lnTo>
                    <a:lnTo>
                      <a:pt x="75933" y="0"/>
                    </a:lnTo>
                    <a:lnTo>
                      <a:pt x="75967" y="0"/>
                    </a:lnTo>
                    <a:lnTo>
                      <a:pt x="75983" y="0"/>
                    </a:lnTo>
                    <a:lnTo>
                      <a:pt x="76000" y="0"/>
                    </a:lnTo>
                    <a:lnTo>
                      <a:pt x="76034" y="0"/>
                    </a:lnTo>
                    <a:lnTo>
                      <a:pt x="76051" y="0"/>
                    </a:lnTo>
                    <a:lnTo>
                      <a:pt x="76084" y="0"/>
                    </a:lnTo>
                    <a:lnTo>
                      <a:pt x="76101" y="0"/>
                    </a:lnTo>
                    <a:lnTo>
                      <a:pt x="76118" y="0"/>
                    </a:lnTo>
                    <a:lnTo>
                      <a:pt x="76151" y="0"/>
                    </a:lnTo>
                    <a:lnTo>
                      <a:pt x="76168" y="0"/>
                    </a:lnTo>
                    <a:lnTo>
                      <a:pt x="76202" y="0"/>
                    </a:lnTo>
                    <a:lnTo>
                      <a:pt x="76219" y="0"/>
                    </a:lnTo>
                    <a:lnTo>
                      <a:pt x="76235" y="0"/>
                    </a:lnTo>
                    <a:lnTo>
                      <a:pt x="76269" y="0"/>
                    </a:lnTo>
                    <a:lnTo>
                      <a:pt x="76286" y="0"/>
                    </a:lnTo>
                    <a:lnTo>
                      <a:pt x="76303" y="0"/>
                    </a:lnTo>
                    <a:lnTo>
                      <a:pt x="76336" y="0"/>
                    </a:lnTo>
                    <a:lnTo>
                      <a:pt x="76353" y="0"/>
                    </a:lnTo>
                    <a:lnTo>
                      <a:pt x="76387" y="0"/>
                    </a:lnTo>
                    <a:lnTo>
                      <a:pt x="76403" y="0"/>
                    </a:lnTo>
                    <a:lnTo>
                      <a:pt x="76420" y="0"/>
                    </a:lnTo>
                    <a:lnTo>
                      <a:pt x="76454" y="0"/>
                    </a:lnTo>
                    <a:lnTo>
                      <a:pt x="76471" y="0"/>
                    </a:lnTo>
                    <a:lnTo>
                      <a:pt x="76504" y="0"/>
                    </a:lnTo>
                    <a:lnTo>
                      <a:pt x="76521" y="0"/>
                    </a:lnTo>
                    <a:lnTo>
                      <a:pt x="76538" y="0"/>
                    </a:lnTo>
                    <a:lnTo>
                      <a:pt x="76571" y="0"/>
                    </a:lnTo>
                    <a:lnTo>
                      <a:pt x="76588" y="0"/>
                    </a:lnTo>
                    <a:lnTo>
                      <a:pt x="76622" y="0"/>
                    </a:lnTo>
                    <a:lnTo>
                      <a:pt x="76639" y="0"/>
                    </a:lnTo>
                    <a:lnTo>
                      <a:pt x="76655" y="0"/>
                    </a:lnTo>
                    <a:lnTo>
                      <a:pt x="76689" y="0"/>
                    </a:lnTo>
                    <a:lnTo>
                      <a:pt x="76706" y="0"/>
                    </a:lnTo>
                    <a:lnTo>
                      <a:pt x="76739" y="0"/>
                    </a:lnTo>
                    <a:lnTo>
                      <a:pt x="76756" y="0"/>
                    </a:lnTo>
                    <a:lnTo>
                      <a:pt x="76773" y="0"/>
                    </a:lnTo>
                    <a:lnTo>
                      <a:pt x="76807" y="0"/>
                    </a:lnTo>
                    <a:lnTo>
                      <a:pt x="76823" y="0"/>
                    </a:lnTo>
                    <a:lnTo>
                      <a:pt x="76857" y="0"/>
                    </a:lnTo>
                    <a:lnTo>
                      <a:pt x="76874" y="0"/>
                    </a:lnTo>
                    <a:lnTo>
                      <a:pt x="76891" y="0"/>
                    </a:lnTo>
                    <a:lnTo>
                      <a:pt x="76924" y="0"/>
                    </a:lnTo>
                    <a:lnTo>
                      <a:pt x="76941" y="0"/>
                    </a:lnTo>
                    <a:lnTo>
                      <a:pt x="76975" y="0"/>
                    </a:lnTo>
                    <a:lnTo>
                      <a:pt x="76992" y="0"/>
                    </a:lnTo>
                    <a:lnTo>
                      <a:pt x="77008" y="0"/>
                    </a:lnTo>
                    <a:lnTo>
                      <a:pt x="77042" y="0"/>
                    </a:lnTo>
                    <a:lnTo>
                      <a:pt x="77059" y="0"/>
                    </a:lnTo>
                    <a:lnTo>
                      <a:pt x="77092" y="0"/>
                    </a:lnTo>
                    <a:lnTo>
                      <a:pt x="77109" y="0"/>
                    </a:lnTo>
                    <a:lnTo>
                      <a:pt x="77126" y="0"/>
                    </a:lnTo>
                    <a:lnTo>
                      <a:pt x="77160" y="0"/>
                    </a:lnTo>
                    <a:lnTo>
                      <a:pt x="77176" y="0"/>
                    </a:lnTo>
                    <a:lnTo>
                      <a:pt x="77193" y="0"/>
                    </a:lnTo>
                    <a:lnTo>
                      <a:pt x="77227" y="0"/>
                    </a:lnTo>
                    <a:lnTo>
                      <a:pt x="77244" y="0"/>
                    </a:lnTo>
                    <a:lnTo>
                      <a:pt x="77277" y="0"/>
                    </a:lnTo>
                    <a:lnTo>
                      <a:pt x="77294" y="0"/>
                    </a:lnTo>
                    <a:lnTo>
                      <a:pt x="77311" y="0"/>
                    </a:lnTo>
                    <a:lnTo>
                      <a:pt x="77344" y="0"/>
                    </a:lnTo>
                    <a:lnTo>
                      <a:pt x="77361" y="0"/>
                    </a:lnTo>
                    <a:lnTo>
                      <a:pt x="77395" y="0"/>
                    </a:lnTo>
                    <a:lnTo>
                      <a:pt x="77412" y="0"/>
                    </a:lnTo>
                    <a:lnTo>
                      <a:pt x="77428" y="0"/>
                    </a:lnTo>
                    <a:lnTo>
                      <a:pt x="77462" y="0"/>
                    </a:lnTo>
                    <a:lnTo>
                      <a:pt x="77479" y="0"/>
                    </a:lnTo>
                    <a:lnTo>
                      <a:pt x="77512" y="0"/>
                    </a:lnTo>
                    <a:lnTo>
                      <a:pt x="77529" y="0"/>
                    </a:lnTo>
                    <a:lnTo>
                      <a:pt x="77546" y="0"/>
                    </a:lnTo>
                    <a:lnTo>
                      <a:pt x="77580" y="0"/>
                    </a:lnTo>
                    <a:lnTo>
                      <a:pt x="77596" y="0"/>
                    </a:lnTo>
                    <a:lnTo>
                      <a:pt x="77630" y="0"/>
                    </a:lnTo>
                    <a:lnTo>
                      <a:pt x="77647" y="0"/>
                    </a:lnTo>
                    <a:lnTo>
                      <a:pt x="77664" y="0"/>
                    </a:lnTo>
                    <a:lnTo>
                      <a:pt x="77697" y="0"/>
                    </a:lnTo>
                    <a:lnTo>
                      <a:pt x="77714" y="0"/>
                    </a:lnTo>
                    <a:lnTo>
                      <a:pt x="77748" y="0"/>
                    </a:lnTo>
                    <a:lnTo>
                      <a:pt x="77764" y="0"/>
                    </a:lnTo>
                    <a:lnTo>
                      <a:pt x="77781" y="0"/>
                    </a:lnTo>
                    <a:lnTo>
                      <a:pt x="77815" y="0"/>
                    </a:lnTo>
                    <a:lnTo>
                      <a:pt x="77832" y="0"/>
                    </a:lnTo>
                    <a:lnTo>
                      <a:pt x="77865" y="0"/>
                    </a:lnTo>
                    <a:lnTo>
                      <a:pt x="77882" y="0"/>
                    </a:lnTo>
                    <a:lnTo>
                      <a:pt x="77899" y="0"/>
                    </a:lnTo>
                    <a:lnTo>
                      <a:pt x="77932" y="0"/>
                    </a:lnTo>
                    <a:lnTo>
                      <a:pt x="77949" y="0"/>
                    </a:lnTo>
                    <a:lnTo>
                      <a:pt x="77983" y="0"/>
                    </a:lnTo>
                    <a:lnTo>
                      <a:pt x="78000" y="0"/>
                    </a:lnTo>
                    <a:lnTo>
                      <a:pt x="78016" y="0"/>
                    </a:lnTo>
                    <a:lnTo>
                      <a:pt x="78050" y="0"/>
                    </a:lnTo>
                    <a:lnTo>
                      <a:pt x="78067" y="0"/>
                    </a:lnTo>
                    <a:lnTo>
                      <a:pt x="78100" y="0"/>
                    </a:lnTo>
                    <a:lnTo>
                      <a:pt x="78117" y="0"/>
                    </a:lnTo>
                    <a:lnTo>
                      <a:pt x="78134" y="0"/>
                    </a:lnTo>
                    <a:lnTo>
                      <a:pt x="78168" y="0"/>
                    </a:lnTo>
                    <a:lnTo>
                      <a:pt x="78185" y="0"/>
                    </a:lnTo>
                    <a:lnTo>
                      <a:pt x="78201" y="0"/>
                    </a:lnTo>
                    <a:lnTo>
                      <a:pt x="78235" y="0"/>
                    </a:lnTo>
                    <a:lnTo>
                      <a:pt x="78252" y="0"/>
                    </a:lnTo>
                    <a:lnTo>
                      <a:pt x="78285" y="0"/>
                    </a:lnTo>
                    <a:lnTo>
                      <a:pt x="78302" y="0"/>
                    </a:lnTo>
                    <a:lnTo>
                      <a:pt x="78319" y="0"/>
                    </a:lnTo>
                    <a:lnTo>
                      <a:pt x="78353" y="0"/>
                    </a:lnTo>
                    <a:lnTo>
                      <a:pt x="78369" y="0"/>
                    </a:lnTo>
                    <a:lnTo>
                      <a:pt x="78403" y="0"/>
                    </a:lnTo>
                    <a:lnTo>
                      <a:pt x="78420" y="0"/>
                    </a:lnTo>
                    <a:lnTo>
                      <a:pt x="78437" y="0"/>
                    </a:lnTo>
                    <a:lnTo>
                      <a:pt x="78470" y="0"/>
                    </a:lnTo>
                    <a:lnTo>
                      <a:pt x="78487" y="0"/>
                    </a:lnTo>
                    <a:lnTo>
                      <a:pt x="78521" y="0"/>
                    </a:lnTo>
                    <a:lnTo>
                      <a:pt x="78537" y="0"/>
                    </a:lnTo>
                    <a:lnTo>
                      <a:pt x="78554" y="0"/>
                    </a:lnTo>
                    <a:lnTo>
                      <a:pt x="78588" y="0"/>
                    </a:lnTo>
                    <a:lnTo>
                      <a:pt x="78605" y="0"/>
                    </a:lnTo>
                    <a:lnTo>
                      <a:pt x="78638" y="0"/>
                    </a:lnTo>
                    <a:lnTo>
                      <a:pt x="78655" y="0"/>
                    </a:lnTo>
                    <a:lnTo>
                      <a:pt x="78672" y="0"/>
                    </a:lnTo>
                    <a:lnTo>
                      <a:pt x="78705" y="0"/>
                    </a:lnTo>
                    <a:lnTo>
                      <a:pt x="78722" y="0"/>
                    </a:lnTo>
                    <a:lnTo>
                      <a:pt x="78756" y="0"/>
                    </a:lnTo>
                    <a:lnTo>
                      <a:pt x="78773" y="0"/>
                    </a:lnTo>
                    <a:lnTo>
                      <a:pt x="78789" y="0"/>
                    </a:lnTo>
                    <a:lnTo>
                      <a:pt x="78823" y="0"/>
                    </a:lnTo>
                    <a:lnTo>
                      <a:pt x="78840" y="0"/>
                    </a:lnTo>
                    <a:lnTo>
                      <a:pt x="78873" y="0"/>
                    </a:lnTo>
                    <a:lnTo>
                      <a:pt x="78890" y="0"/>
                    </a:lnTo>
                    <a:lnTo>
                      <a:pt x="78907" y="0"/>
                    </a:lnTo>
                    <a:lnTo>
                      <a:pt x="78941" y="0"/>
                    </a:lnTo>
                    <a:lnTo>
                      <a:pt x="78957" y="0"/>
                    </a:lnTo>
                    <a:lnTo>
                      <a:pt x="78991" y="0"/>
                    </a:lnTo>
                    <a:lnTo>
                      <a:pt x="79008" y="0"/>
                    </a:lnTo>
                    <a:lnTo>
                      <a:pt x="79025" y="0"/>
                    </a:lnTo>
                    <a:lnTo>
                      <a:pt x="79058" y="0"/>
                    </a:lnTo>
                    <a:lnTo>
                      <a:pt x="79075" y="0"/>
                    </a:lnTo>
                    <a:lnTo>
                      <a:pt x="79109" y="0"/>
                    </a:lnTo>
                    <a:lnTo>
                      <a:pt x="79125" y="0"/>
                    </a:lnTo>
                    <a:lnTo>
                      <a:pt x="79142" y="0"/>
                    </a:lnTo>
                    <a:lnTo>
                      <a:pt x="79176" y="0"/>
                    </a:lnTo>
                    <a:lnTo>
                      <a:pt x="79193" y="0"/>
                    </a:lnTo>
                    <a:lnTo>
                      <a:pt x="79209" y="0"/>
                    </a:lnTo>
                    <a:lnTo>
                      <a:pt x="79243" y="0"/>
                    </a:lnTo>
                    <a:lnTo>
                      <a:pt x="79260" y="0"/>
                    </a:lnTo>
                    <a:lnTo>
                      <a:pt x="79294" y="0"/>
                    </a:lnTo>
                    <a:lnTo>
                      <a:pt x="79310" y="0"/>
                    </a:lnTo>
                    <a:lnTo>
                      <a:pt x="79327" y="0"/>
                    </a:lnTo>
                    <a:lnTo>
                      <a:pt x="79361" y="0"/>
                    </a:lnTo>
                    <a:lnTo>
                      <a:pt x="79378" y="0"/>
                    </a:lnTo>
                    <a:lnTo>
                      <a:pt x="79411" y="0"/>
                    </a:lnTo>
                    <a:lnTo>
                      <a:pt x="79428" y="0"/>
                    </a:lnTo>
                    <a:lnTo>
                      <a:pt x="79445" y="0"/>
                    </a:lnTo>
                    <a:lnTo>
                      <a:pt x="79478" y="0"/>
                    </a:lnTo>
                    <a:lnTo>
                      <a:pt x="79495" y="0"/>
                    </a:lnTo>
                    <a:lnTo>
                      <a:pt x="79529" y="0"/>
                    </a:lnTo>
                    <a:lnTo>
                      <a:pt x="79546" y="0"/>
                    </a:lnTo>
                    <a:lnTo>
                      <a:pt x="79562" y="0"/>
                    </a:lnTo>
                    <a:lnTo>
                      <a:pt x="79596" y="0"/>
                    </a:lnTo>
                    <a:lnTo>
                      <a:pt x="79613" y="0"/>
                    </a:lnTo>
                    <a:lnTo>
                      <a:pt x="79646" y="0"/>
                    </a:lnTo>
                    <a:lnTo>
                      <a:pt x="79663" y="0"/>
                    </a:lnTo>
                    <a:lnTo>
                      <a:pt x="79680" y="0"/>
                    </a:lnTo>
                    <a:lnTo>
                      <a:pt x="79714" y="0"/>
                    </a:lnTo>
                    <a:lnTo>
                      <a:pt x="79730" y="0"/>
                    </a:lnTo>
                    <a:lnTo>
                      <a:pt x="79764" y="0"/>
                    </a:lnTo>
                    <a:lnTo>
                      <a:pt x="79781" y="0"/>
                    </a:lnTo>
                    <a:lnTo>
                      <a:pt x="79798" y="0"/>
                    </a:lnTo>
                    <a:lnTo>
                      <a:pt x="79831" y="0"/>
                    </a:lnTo>
                    <a:lnTo>
                      <a:pt x="79848" y="0"/>
                    </a:lnTo>
                    <a:lnTo>
                      <a:pt x="79882" y="0"/>
                    </a:lnTo>
                    <a:lnTo>
                      <a:pt x="79898" y="0"/>
                    </a:lnTo>
                    <a:lnTo>
                      <a:pt x="79915" y="0"/>
                    </a:lnTo>
                    <a:lnTo>
                      <a:pt x="79949" y="0"/>
                    </a:lnTo>
                    <a:lnTo>
                      <a:pt x="79966" y="0"/>
                    </a:lnTo>
                    <a:lnTo>
                      <a:pt x="79999" y="0"/>
                    </a:lnTo>
                    <a:lnTo>
                      <a:pt x="80016" y="0"/>
                    </a:lnTo>
                    <a:lnTo>
                      <a:pt x="80033" y="0"/>
                    </a:lnTo>
                    <a:lnTo>
                      <a:pt x="80066" y="0"/>
                    </a:lnTo>
                    <a:lnTo>
                      <a:pt x="80083" y="0"/>
                    </a:lnTo>
                    <a:lnTo>
                      <a:pt x="80117" y="0"/>
                    </a:lnTo>
                    <a:lnTo>
                      <a:pt x="80134" y="0"/>
                    </a:lnTo>
                    <a:lnTo>
                      <a:pt x="80150" y="0"/>
                    </a:lnTo>
                    <a:lnTo>
                      <a:pt x="80184" y="0"/>
                    </a:lnTo>
                    <a:lnTo>
                      <a:pt x="80201" y="0"/>
                    </a:lnTo>
                    <a:lnTo>
                      <a:pt x="80218" y="0"/>
                    </a:lnTo>
                    <a:lnTo>
                      <a:pt x="80251" y="0"/>
                    </a:lnTo>
                    <a:lnTo>
                      <a:pt x="80268" y="0"/>
                    </a:lnTo>
                    <a:lnTo>
                      <a:pt x="80302" y="0"/>
                    </a:lnTo>
                    <a:lnTo>
                      <a:pt x="80318" y="0"/>
                    </a:lnTo>
                    <a:lnTo>
                      <a:pt x="80335" y="0"/>
                    </a:lnTo>
                    <a:lnTo>
                      <a:pt x="80369" y="0"/>
                    </a:lnTo>
                    <a:lnTo>
                      <a:pt x="80386" y="0"/>
                    </a:lnTo>
                    <a:lnTo>
                      <a:pt x="80419" y="0"/>
                    </a:lnTo>
                    <a:lnTo>
                      <a:pt x="80436" y="0"/>
                    </a:lnTo>
                    <a:lnTo>
                      <a:pt x="80453" y="0"/>
                    </a:lnTo>
                    <a:lnTo>
                      <a:pt x="80487" y="0"/>
                    </a:lnTo>
                    <a:lnTo>
                      <a:pt x="80503" y="0"/>
                    </a:lnTo>
                    <a:lnTo>
                      <a:pt x="80537" y="0"/>
                    </a:lnTo>
                    <a:lnTo>
                      <a:pt x="80554" y="0"/>
                    </a:lnTo>
                    <a:lnTo>
                      <a:pt x="80571" y="0"/>
                    </a:lnTo>
                    <a:lnTo>
                      <a:pt x="80604" y="0"/>
                    </a:lnTo>
                    <a:lnTo>
                      <a:pt x="80621" y="0"/>
                    </a:lnTo>
                    <a:lnTo>
                      <a:pt x="80655" y="0"/>
                    </a:lnTo>
                    <a:lnTo>
                      <a:pt x="80671" y="0"/>
                    </a:lnTo>
                    <a:lnTo>
                      <a:pt x="80688" y="0"/>
                    </a:lnTo>
                    <a:lnTo>
                      <a:pt x="80722" y="0"/>
                    </a:lnTo>
                    <a:lnTo>
                      <a:pt x="80739" y="0"/>
                    </a:lnTo>
                    <a:lnTo>
                      <a:pt x="80772" y="0"/>
                    </a:lnTo>
                    <a:lnTo>
                      <a:pt x="80789" y="0"/>
                    </a:lnTo>
                    <a:lnTo>
                      <a:pt x="80806" y="0"/>
                    </a:lnTo>
                    <a:lnTo>
                      <a:pt x="80839" y="0"/>
                    </a:lnTo>
                    <a:lnTo>
                      <a:pt x="80856" y="0"/>
                    </a:lnTo>
                    <a:lnTo>
                      <a:pt x="80890" y="0"/>
                    </a:lnTo>
                    <a:lnTo>
                      <a:pt x="80907" y="0"/>
                    </a:lnTo>
                    <a:lnTo>
                      <a:pt x="80923" y="0"/>
                    </a:lnTo>
                    <a:lnTo>
                      <a:pt x="80957" y="0"/>
                    </a:lnTo>
                    <a:lnTo>
                      <a:pt x="80974" y="0"/>
                    </a:lnTo>
                    <a:lnTo>
                      <a:pt x="81007" y="0"/>
                    </a:lnTo>
                    <a:lnTo>
                      <a:pt x="81024" y="0"/>
                    </a:lnTo>
                    <a:lnTo>
                      <a:pt x="81041" y="0"/>
                    </a:lnTo>
                    <a:lnTo>
                      <a:pt x="81075" y="0"/>
                    </a:lnTo>
                    <a:lnTo>
                      <a:pt x="81091" y="0"/>
                    </a:lnTo>
                    <a:lnTo>
                      <a:pt x="81108" y="0"/>
                    </a:lnTo>
                    <a:lnTo>
                      <a:pt x="81142" y="0"/>
                    </a:lnTo>
                    <a:lnTo>
                      <a:pt x="81159" y="0"/>
                    </a:lnTo>
                    <a:lnTo>
                      <a:pt x="81192" y="0"/>
                    </a:lnTo>
                    <a:lnTo>
                      <a:pt x="81209" y="0"/>
                    </a:lnTo>
                    <a:lnTo>
                      <a:pt x="81226" y="0"/>
                    </a:lnTo>
                    <a:lnTo>
                      <a:pt x="81259" y="0"/>
                    </a:lnTo>
                    <a:lnTo>
                      <a:pt x="81276" y="0"/>
                    </a:lnTo>
                    <a:lnTo>
                      <a:pt x="81310" y="0"/>
                    </a:lnTo>
                    <a:lnTo>
                      <a:pt x="81327" y="0"/>
                    </a:lnTo>
                    <a:lnTo>
                      <a:pt x="81343" y="0"/>
                    </a:lnTo>
                    <a:lnTo>
                      <a:pt x="81377" y="0"/>
                    </a:lnTo>
                    <a:lnTo>
                      <a:pt x="81394" y="0"/>
                    </a:lnTo>
                    <a:lnTo>
                      <a:pt x="81427" y="0"/>
                    </a:lnTo>
                    <a:lnTo>
                      <a:pt x="81444" y="0"/>
                    </a:lnTo>
                    <a:lnTo>
                      <a:pt x="81461" y="0"/>
                    </a:lnTo>
                    <a:lnTo>
                      <a:pt x="81495" y="0"/>
                    </a:lnTo>
                    <a:lnTo>
                      <a:pt x="81511" y="0"/>
                    </a:lnTo>
                    <a:lnTo>
                      <a:pt x="81545" y="0"/>
                    </a:lnTo>
                    <a:lnTo>
                      <a:pt x="81562" y="0"/>
                    </a:lnTo>
                    <a:lnTo>
                      <a:pt x="81579" y="0"/>
                    </a:lnTo>
                    <a:lnTo>
                      <a:pt x="81612" y="0"/>
                    </a:lnTo>
                    <a:lnTo>
                      <a:pt x="81629" y="0"/>
                    </a:lnTo>
                    <a:lnTo>
                      <a:pt x="81663" y="0"/>
                    </a:lnTo>
                    <a:lnTo>
                      <a:pt x="81680" y="0"/>
                    </a:lnTo>
                    <a:lnTo>
                      <a:pt x="81696" y="0"/>
                    </a:lnTo>
                    <a:lnTo>
                      <a:pt x="81730" y="0"/>
                    </a:lnTo>
                    <a:lnTo>
                      <a:pt x="81747" y="0"/>
                    </a:lnTo>
                    <a:lnTo>
                      <a:pt x="81780" y="0"/>
                    </a:lnTo>
                    <a:lnTo>
                      <a:pt x="81797" y="0"/>
                    </a:lnTo>
                    <a:lnTo>
                      <a:pt x="81814" y="0"/>
                    </a:lnTo>
                    <a:lnTo>
                      <a:pt x="81848" y="0"/>
                    </a:lnTo>
                    <a:lnTo>
                      <a:pt x="81864" y="0"/>
                    </a:lnTo>
                    <a:lnTo>
                      <a:pt x="81898" y="0"/>
                    </a:lnTo>
                    <a:lnTo>
                      <a:pt x="81915" y="0"/>
                    </a:lnTo>
                    <a:lnTo>
                      <a:pt x="81932" y="0"/>
                    </a:lnTo>
                    <a:lnTo>
                      <a:pt x="81965" y="0"/>
                    </a:lnTo>
                    <a:lnTo>
                      <a:pt x="81982" y="0"/>
                    </a:lnTo>
                    <a:lnTo>
                      <a:pt x="81999" y="0"/>
                    </a:lnTo>
                    <a:lnTo>
                      <a:pt x="82032" y="0"/>
                    </a:lnTo>
                    <a:lnTo>
                      <a:pt x="82049" y="0"/>
                    </a:lnTo>
                    <a:lnTo>
                      <a:pt x="82083" y="0"/>
                    </a:lnTo>
                    <a:lnTo>
                      <a:pt x="82100" y="0"/>
                    </a:lnTo>
                    <a:lnTo>
                      <a:pt x="82116" y="0"/>
                    </a:lnTo>
                    <a:lnTo>
                      <a:pt x="82150" y="0"/>
                    </a:lnTo>
                    <a:lnTo>
                      <a:pt x="82167" y="0"/>
                    </a:lnTo>
                    <a:lnTo>
                      <a:pt x="82200" y="0"/>
                    </a:lnTo>
                    <a:lnTo>
                      <a:pt x="82217" y="0"/>
                    </a:lnTo>
                    <a:lnTo>
                      <a:pt x="82234" y="0"/>
                    </a:lnTo>
                    <a:lnTo>
                      <a:pt x="82268" y="0"/>
                    </a:lnTo>
                    <a:lnTo>
                      <a:pt x="82284" y="0"/>
                    </a:lnTo>
                    <a:lnTo>
                      <a:pt x="82318" y="0"/>
                    </a:lnTo>
                    <a:lnTo>
                      <a:pt x="82335" y="0"/>
                    </a:lnTo>
                    <a:lnTo>
                      <a:pt x="82352" y="0"/>
                    </a:lnTo>
                    <a:lnTo>
                      <a:pt x="82385" y="0"/>
                    </a:lnTo>
                    <a:lnTo>
                      <a:pt x="82402" y="0"/>
                    </a:lnTo>
                    <a:lnTo>
                      <a:pt x="82436" y="0"/>
                    </a:lnTo>
                    <a:lnTo>
                      <a:pt x="82452" y="0"/>
                    </a:lnTo>
                    <a:lnTo>
                      <a:pt x="82469" y="0"/>
                    </a:lnTo>
                    <a:lnTo>
                      <a:pt x="82503" y="0"/>
                    </a:lnTo>
                    <a:lnTo>
                      <a:pt x="82520" y="0"/>
                    </a:lnTo>
                    <a:lnTo>
                      <a:pt x="82553" y="0"/>
                    </a:lnTo>
                    <a:lnTo>
                      <a:pt x="82570" y="0"/>
                    </a:lnTo>
                    <a:lnTo>
                      <a:pt x="82587" y="0"/>
                    </a:lnTo>
                    <a:lnTo>
                      <a:pt x="82620" y="0"/>
                    </a:lnTo>
                    <a:lnTo>
                      <a:pt x="82637" y="0"/>
                    </a:lnTo>
                    <a:lnTo>
                      <a:pt x="82671" y="0"/>
                    </a:lnTo>
                    <a:lnTo>
                      <a:pt x="82688" y="0"/>
                    </a:lnTo>
                    <a:lnTo>
                      <a:pt x="82705" y="0"/>
                    </a:lnTo>
                    <a:lnTo>
                      <a:pt x="82738" y="0"/>
                    </a:lnTo>
                    <a:lnTo>
                      <a:pt x="82755" y="0"/>
                    </a:lnTo>
                    <a:lnTo>
                      <a:pt x="82789" y="0"/>
                    </a:lnTo>
                    <a:lnTo>
                      <a:pt x="82805" y="0"/>
                    </a:lnTo>
                    <a:lnTo>
                      <a:pt x="82822" y="0"/>
                    </a:lnTo>
                    <a:lnTo>
                      <a:pt x="82856" y="0"/>
                    </a:lnTo>
                    <a:lnTo>
                      <a:pt x="82873" y="0"/>
                    </a:lnTo>
                    <a:lnTo>
                      <a:pt x="82906" y="0"/>
                    </a:lnTo>
                    <a:lnTo>
                      <a:pt x="82923" y="0"/>
                    </a:lnTo>
                    <a:lnTo>
                      <a:pt x="82940" y="0"/>
                    </a:lnTo>
                    <a:lnTo>
                      <a:pt x="82973" y="0"/>
                    </a:lnTo>
                    <a:lnTo>
                      <a:pt x="82990" y="0"/>
                    </a:lnTo>
                    <a:lnTo>
                      <a:pt x="83024" y="0"/>
                    </a:lnTo>
                    <a:lnTo>
                      <a:pt x="83041" y="0"/>
                    </a:lnTo>
                    <a:lnTo>
                      <a:pt x="83057" y="0"/>
                    </a:lnTo>
                    <a:lnTo>
                      <a:pt x="83091" y="0"/>
                    </a:lnTo>
                    <a:lnTo>
                      <a:pt x="83108" y="0"/>
                    </a:lnTo>
                    <a:lnTo>
                      <a:pt x="83125" y="0"/>
                    </a:lnTo>
                    <a:lnTo>
                      <a:pt x="83158" y="0"/>
                    </a:lnTo>
                    <a:lnTo>
                      <a:pt x="83175" y="0"/>
                    </a:lnTo>
                    <a:lnTo>
                      <a:pt x="83209" y="0"/>
                    </a:lnTo>
                    <a:lnTo>
                      <a:pt x="83225" y="0"/>
                    </a:lnTo>
                    <a:lnTo>
                      <a:pt x="83242" y="0"/>
                    </a:lnTo>
                    <a:lnTo>
                      <a:pt x="83276" y="0"/>
                    </a:lnTo>
                    <a:lnTo>
                      <a:pt x="83293" y="0"/>
                    </a:lnTo>
                    <a:lnTo>
                      <a:pt x="83326" y="0"/>
                    </a:lnTo>
                    <a:lnTo>
                      <a:pt x="83343" y="0"/>
                    </a:lnTo>
                    <a:lnTo>
                      <a:pt x="83360" y="0"/>
                    </a:lnTo>
                    <a:lnTo>
                      <a:pt x="83393" y="0"/>
                    </a:lnTo>
                    <a:lnTo>
                      <a:pt x="83410" y="0"/>
                    </a:lnTo>
                    <a:lnTo>
                      <a:pt x="83444" y="0"/>
                    </a:lnTo>
                    <a:lnTo>
                      <a:pt x="83461" y="0"/>
                    </a:lnTo>
                    <a:lnTo>
                      <a:pt x="83477" y="0"/>
                    </a:lnTo>
                    <a:lnTo>
                      <a:pt x="83511" y="0"/>
                    </a:lnTo>
                    <a:lnTo>
                      <a:pt x="83528" y="0"/>
                    </a:lnTo>
                    <a:lnTo>
                      <a:pt x="83561" y="0"/>
                    </a:lnTo>
                    <a:lnTo>
                      <a:pt x="83578" y="0"/>
                    </a:lnTo>
                    <a:lnTo>
                      <a:pt x="83595" y="0"/>
                    </a:lnTo>
                    <a:lnTo>
                      <a:pt x="83629" y="0"/>
                    </a:lnTo>
                    <a:lnTo>
                      <a:pt x="83645" y="0"/>
                    </a:lnTo>
                    <a:lnTo>
                      <a:pt x="83679" y="0"/>
                    </a:lnTo>
                    <a:lnTo>
                      <a:pt x="83696" y="0"/>
                    </a:lnTo>
                    <a:lnTo>
                      <a:pt x="83713" y="0"/>
                    </a:lnTo>
                    <a:lnTo>
                      <a:pt x="83746" y="0"/>
                    </a:lnTo>
                    <a:lnTo>
                      <a:pt x="83763" y="0"/>
                    </a:lnTo>
                    <a:lnTo>
                      <a:pt x="83797" y="0"/>
                    </a:lnTo>
                    <a:lnTo>
                      <a:pt x="83814" y="0"/>
                    </a:lnTo>
                    <a:lnTo>
                      <a:pt x="83830" y="0"/>
                    </a:lnTo>
                    <a:lnTo>
                      <a:pt x="83864" y="0"/>
                    </a:lnTo>
                    <a:lnTo>
                      <a:pt x="83881" y="0"/>
                    </a:lnTo>
                    <a:lnTo>
                      <a:pt x="83914" y="0"/>
                    </a:lnTo>
                    <a:lnTo>
                      <a:pt x="83931" y="0"/>
                    </a:lnTo>
                    <a:lnTo>
                      <a:pt x="83948" y="0"/>
                    </a:lnTo>
                    <a:lnTo>
                      <a:pt x="83982" y="0"/>
                    </a:lnTo>
                    <a:lnTo>
                      <a:pt x="83998" y="0"/>
                    </a:lnTo>
                    <a:lnTo>
                      <a:pt x="84015" y="0"/>
                    </a:lnTo>
                    <a:lnTo>
                      <a:pt x="84049" y="0"/>
                    </a:lnTo>
                    <a:lnTo>
                      <a:pt x="84066" y="0"/>
                    </a:lnTo>
                    <a:lnTo>
                      <a:pt x="84099" y="0"/>
                    </a:lnTo>
                    <a:lnTo>
                      <a:pt x="84116" y="0"/>
                    </a:lnTo>
                    <a:lnTo>
                      <a:pt x="84133" y="0"/>
                    </a:lnTo>
                    <a:lnTo>
                      <a:pt x="84166" y="0"/>
                    </a:lnTo>
                    <a:lnTo>
                      <a:pt x="84183" y="0"/>
                    </a:lnTo>
                    <a:lnTo>
                      <a:pt x="84217" y="0"/>
                    </a:lnTo>
                    <a:lnTo>
                      <a:pt x="84234" y="0"/>
                    </a:lnTo>
                    <a:lnTo>
                      <a:pt x="84250" y="0"/>
                    </a:lnTo>
                    <a:lnTo>
                      <a:pt x="84284" y="0"/>
                    </a:lnTo>
                    <a:lnTo>
                      <a:pt x="84301" y="0"/>
                    </a:lnTo>
                    <a:lnTo>
                      <a:pt x="84334" y="0"/>
                    </a:lnTo>
                    <a:lnTo>
                      <a:pt x="84351" y="0"/>
                    </a:lnTo>
                    <a:lnTo>
                      <a:pt x="84368" y="0"/>
                    </a:lnTo>
                    <a:lnTo>
                      <a:pt x="84402" y="0"/>
                    </a:lnTo>
                    <a:lnTo>
                      <a:pt x="84418" y="0"/>
                    </a:lnTo>
                    <a:lnTo>
                      <a:pt x="84452" y="0"/>
                    </a:lnTo>
                    <a:lnTo>
                      <a:pt x="84469" y="0"/>
                    </a:lnTo>
                    <a:lnTo>
                      <a:pt x="84486" y="0"/>
                    </a:lnTo>
                    <a:lnTo>
                      <a:pt x="84519" y="0"/>
                    </a:lnTo>
                    <a:lnTo>
                      <a:pt x="84536" y="0"/>
                    </a:lnTo>
                    <a:lnTo>
                      <a:pt x="84553" y="0"/>
                    </a:lnTo>
                    <a:lnTo>
                      <a:pt x="84586" y="0"/>
                    </a:lnTo>
                    <a:lnTo>
                      <a:pt x="84603" y="0"/>
                    </a:lnTo>
                    <a:lnTo>
                      <a:pt x="84637" y="0"/>
                    </a:lnTo>
                    <a:lnTo>
                      <a:pt x="84654" y="0"/>
                    </a:lnTo>
                    <a:lnTo>
                      <a:pt x="84687" y="0"/>
                    </a:lnTo>
                    <a:lnTo>
                      <a:pt x="84704" y="0"/>
                    </a:lnTo>
                    <a:lnTo>
                      <a:pt x="84721" y="0"/>
                    </a:lnTo>
                    <a:lnTo>
                      <a:pt x="84754" y="0"/>
                    </a:lnTo>
                    <a:lnTo>
                      <a:pt x="84771" y="0"/>
                    </a:lnTo>
                    <a:lnTo>
                      <a:pt x="84788" y="0"/>
                    </a:lnTo>
                    <a:lnTo>
                      <a:pt x="84822" y="0"/>
                    </a:lnTo>
                    <a:lnTo>
                      <a:pt x="84838" y="0"/>
                    </a:lnTo>
                    <a:lnTo>
                      <a:pt x="84872" y="0"/>
                    </a:lnTo>
                    <a:lnTo>
                      <a:pt x="84889" y="0"/>
                    </a:lnTo>
                    <a:lnTo>
                      <a:pt x="84923" y="0"/>
                    </a:lnTo>
                    <a:lnTo>
                      <a:pt x="84939" y="0"/>
                    </a:lnTo>
                    <a:lnTo>
                      <a:pt x="84956" y="0"/>
                    </a:lnTo>
                    <a:lnTo>
                      <a:pt x="84990" y="0"/>
                    </a:lnTo>
                    <a:lnTo>
                      <a:pt x="85007" y="0"/>
                    </a:lnTo>
                    <a:lnTo>
                      <a:pt x="85023" y="0"/>
                    </a:lnTo>
                    <a:lnTo>
                      <a:pt x="85057" y="0"/>
                    </a:lnTo>
                    <a:lnTo>
                      <a:pt x="85074" y="0"/>
                    </a:lnTo>
                    <a:lnTo>
                      <a:pt x="85107" y="0"/>
                    </a:lnTo>
                    <a:lnTo>
                      <a:pt x="85124" y="0"/>
                    </a:lnTo>
                    <a:lnTo>
                      <a:pt x="85141" y="0"/>
                    </a:lnTo>
                    <a:lnTo>
                      <a:pt x="85175" y="0"/>
                    </a:lnTo>
                    <a:lnTo>
                      <a:pt x="85191" y="0"/>
                    </a:lnTo>
                    <a:lnTo>
                      <a:pt x="85225" y="0"/>
                    </a:lnTo>
                    <a:lnTo>
                      <a:pt x="85242" y="0"/>
                    </a:lnTo>
                    <a:lnTo>
                      <a:pt x="85259" y="0"/>
                    </a:lnTo>
                    <a:lnTo>
                      <a:pt x="85292" y="0"/>
                    </a:lnTo>
                    <a:lnTo>
                      <a:pt x="85309" y="0"/>
                    </a:lnTo>
                    <a:lnTo>
                      <a:pt x="85343" y="0"/>
                    </a:lnTo>
                    <a:lnTo>
                      <a:pt x="85359" y="0"/>
                    </a:lnTo>
                    <a:lnTo>
                      <a:pt x="85376" y="0"/>
                    </a:lnTo>
                    <a:lnTo>
                      <a:pt x="85410" y="0"/>
                    </a:lnTo>
                    <a:lnTo>
                      <a:pt x="85427" y="0"/>
                    </a:lnTo>
                    <a:lnTo>
                      <a:pt x="85443" y="0"/>
                    </a:lnTo>
                    <a:lnTo>
                      <a:pt x="85477" y="0"/>
                    </a:lnTo>
                    <a:lnTo>
                      <a:pt x="85494" y="0"/>
                    </a:lnTo>
                    <a:lnTo>
                      <a:pt x="85527" y="0"/>
                    </a:lnTo>
                    <a:lnTo>
                      <a:pt x="85544" y="0"/>
                    </a:lnTo>
                    <a:lnTo>
                      <a:pt x="85578" y="0"/>
                    </a:lnTo>
                    <a:lnTo>
                      <a:pt x="85595" y="0"/>
                    </a:lnTo>
                    <a:lnTo>
                      <a:pt x="85611" y="0"/>
                    </a:lnTo>
                    <a:lnTo>
                      <a:pt x="85645" y="0"/>
                    </a:lnTo>
                    <a:lnTo>
                      <a:pt x="85662" y="0"/>
                    </a:lnTo>
                    <a:lnTo>
                      <a:pt x="85679" y="0"/>
                    </a:lnTo>
                    <a:lnTo>
                      <a:pt x="85712" y="0"/>
                    </a:lnTo>
                    <a:lnTo>
                      <a:pt x="85729" y="0"/>
                    </a:lnTo>
                    <a:lnTo>
                      <a:pt x="85763" y="0"/>
                    </a:lnTo>
                    <a:lnTo>
                      <a:pt x="85779" y="0"/>
                    </a:lnTo>
                    <a:lnTo>
                      <a:pt x="85813" y="0"/>
                    </a:lnTo>
                    <a:lnTo>
                      <a:pt x="85830" y="0"/>
                    </a:lnTo>
                    <a:lnTo>
                      <a:pt x="85847" y="0"/>
                    </a:lnTo>
                    <a:lnTo>
                      <a:pt x="85880" y="0"/>
                    </a:lnTo>
                    <a:lnTo>
                      <a:pt x="85897" y="0"/>
                    </a:lnTo>
                    <a:lnTo>
                      <a:pt x="85914" y="0"/>
                    </a:lnTo>
                    <a:lnTo>
                      <a:pt x="85947" y="0"/>
                    </a:lnTo>
                    <a:lnTo>
                      <a:pt x="85964" y="0"/>
                    </a:lnTo>
                    <a:lnTo>
                      <a:pt x="85998" y="0"/>
                    </a:lnTo>
                    <a:lnTo>
                      <a:pt x="86015" y="0"/>
                    </a:lnTo>
                    <a:lnTo>
                      <a:pt x="86032" y="0"/>
                    </a:lnTo>
                    <a:lnTo>
                      <a:pt x="86065" y="0"/>
                    </a:lnTo>
                    <a:lnTo>
                      <a:pt x="86082" y="0"/>
                    </a:lnTo>
                    <a:lnTo>
                      <a:pt x="86116" y="0"/>
                    </a:lnTo>
                    <a:lnTo>
                      <a:pt x="86132" y="0"/>
                    </a:lnTo>
                    <a:lnTo>
                      <a:pt x="86149" y="0"/>
                    </a:lnTo>
                    <a:lnTo>
                      <a:pt x="86183" y="0"/>
                    </a:lnTo>
                    <a:lnTo>
                      <a:pt x="86200" y="0"/>
                    </a:lnTo>
                    <a:lnTo>
                      <a:pt x="86233" y="0"/>
                    </a:lnTo>
                    <a:lnTo>
                      <a:pt x="86250" y="0"/>
                    </a:lnTo>
                    <a:lnTo>
                      <a:pt x="86267" y="0"/>
                    </a:lnTo>
                    <a:lnTo>
                      <a:pt x="86300" y="0"/>
                    </a:lnTo>
                    <a:lnTo>
                      <a:pt x="86317" y="0"/>
                    </a:lnTo>
                    <a:lnTo>
                      <a:pt x="86351" y="0"/>
                    </a:lnTo>
                    <a:lnTo>
                      <a:pt x="86368" y="0"/>
                    </a:lnTo>
                    <a:lnTo>
                      <a:pt x="86384" y="0"/>
                    </a:lnTo>
                    <a:lnTo>
                      <a:pt x="86418" y="0"/>
                    </a:lnTo>
                    <a:lnTo>
                      <a:pt x="86435" y="0"/>
                    </a:lnTo>
                    <a:lnTo>
                      <a:pt x="86468" y="0"/>
                    </a:lnTo>
                    <a:lnTo>
                      <a:pt x="86485" y="0"/>
                    </a:lnTo>
                    <a:lnTo>
                      <a:pt x="86502" y="0"/>
                    </a:lnTo>
                    <a:lnTo>
                      <a:pt x="86536" y="0"/>
                    </a:lnTo>
                    <a:lnTo>
                      <a:pt x="86552" y="0"/>
                    </a:lnTo>
                    <a:lnTo>
                      <a:pt x="86586" y="0"/>
                    </a:lnTo>
                    <a:lnTo>
                      <a:pt x="86603" y="0"/>
                    </a:lnTo>
                    <a:lnTo>
                      <a:pt x="86620" y="0"/>
                    </a:lnTo>
                    <a:lnTo>
                      <a:pt x="86653" y="0"/>
                    </a:lnTo>
                    <a:lnTo>
                      <a:pt x="86670" y="0"/>
                    </a:lnTo>
                    <a:lnTo>
                      <a:pt x="86704" y="0"/>
                    </a:lnTo>
                    <a:lnTo>
                      <a:pt x="86720" y="0"/>
                    </a:lnTo>
                    <a:lnTo>
                      <a:pt x="86737" y="0"/>
                    </a:lnTo>
                    <a:lnTo>
                      <a:pt x="86771" y="0"/>
                    </a:lnTo>
                    <a:lnTo>
                      <a:pt x="86788" y="0"/>
                    </a:lnTo>
                    <a:lnTo>
                      <a:pt x="86804" y="0"/>
                    </a:lnTo>
                    <a:lnTo>
                      <a:pt x="86838" y="0"/>
                    </a:lnTo>
                    <a:lnTo>
                      <a:pt x="86855" y="0"/>
                    </a:lnTo>
                    <a:lnTo>
                      <a:pt x="86888" y="0"/>
                    </a:lnTo>
                    <a:lnTo>
                      <a:pt x="86905" y="0"/>
                    </a:lnTo>
                    <a:lnTo>
                      <a:pt x="86922" y="0"/>
                    </a:lnTo>
                    <a:lnTo>
                      <a:pt x="86956" y="0"/>
                    </a:lnTo>
                    <a:lnTo>
                      <a:pt x="86972" y="0"/>
                    </a:lnTo>
                    <a:lnTo>
                      <a:pt x="87006" y="0"/>
                    </a:lnTo>
                    <a:lnTo>
                      <a:pt x="87023" y="0"/>
                    </a:lnTo>
                    <a:lnTo>
                      <a:pt x="87040" y="0"/>
                    </a:lnTo>
                    <a:lnTo>
                      <a:pt x="87073" y="0"/>
                    </a:lnTo>
                    <a:lnTo>
                      <a:pt x="87090" y="0"/>
                    </a:lnTo>
                    <a:lnTo>
                      <a:pt x="87124" y="0"/>
                    </a:lnTo>
                    <a:lnTo>
                      <a:pt x="87140" y="0"/>
                    </a:lnTo>
                    <a:lnTo>
                      <a:pt x="87157" y="0"/>
                    </a:lnTo>
                    <a:lnTo>
                      <a:pt x="87191" y="0"/>
                    </a:lnTo>
                    <a:lnTo>
                      <a:pt x="87208" y="0"/>
                    </a:lnTo>
                    <a:lnTo>
                      <a:pt x="87241" y="0"/>
                    </a:lnTo>
                    <a:lnTo>
                      <a:pt x="87258" y="0"/>
                    </a:lnTo>
                    <a:lnTo>
                      <a:pt x="87275" y="0"/>
                    </a:lnTo>
                    <a:lnTo>
                      <a:pt x="87309" y="0"/>
                    </a:lnTo>
                    <a:lnTo>
                      <a:pt x="87325" y="0"/>
                    </a:lnTo>
                    <a:lnTo>
                      <a:pt x="87359" y="0"/>
                    </a:lnTo>
                    <a:lnTo>
                      <a:pt x="87376" y="0"/>
                    </a:lnTo>
                    <a:lnTo>
                      <a:pt x="87393" y="0"/>
                    </a:lnTo>
                    <a:lnTo>
                      <a:pt x="87426" y="0"/>
                    </a:lnTo>
                    <a:lnTo>
                      <a:pt x="87443" y="0"/>
                    </a:lnTo>
                    <a:lnTo>
                      <a:pt x="87477" y="0"/>
                    </a:lnTo>
                    <a:lnTo>
                      <a:pt x="87493" y="0"/>
                    </a:lnTo>
                    <a:lnTo>
                      <a:pt x="87510" y="0"/>
                    </a:lnTo>
                    <a:lnTo>
                      <a:pt x="87544" y="0"/>
                    </a:lnTo>
                    <a:lnTo>
                      <a:pt x="87561" y="0"/>
                    </a:lnTo>
                    <a:lnTo>
                      <a:pt x="87594" y="0"/>
                    </a:lnTo>
                    <a:lnTo>
                      <a:pt x="87611" y="0"/>
                    </a:lnTo>
                    <a:lnTo>
                      <a:pt x="87628" y="0"/>
                    </a:lnTo>
                    <a:lnTo>
                      <a:pt x="87661" y="0"/>
                    </a:lnTo>
                    <a:lnTo>
                      <a:pt x="87678" y="0"/>
                    </a:lnTo>
                    <a:lnTo>
                      <a:pt x="87712" y="0"/>
                    </a:lnTo>
                    <a:lnTo>
                      <a:pt x="87729" y="0"/>
                    </a:lnTo>
                    <a:lnTo>
                      <a:pt x="87745" y="0"/>
                    </a:lnTo>
                    <a:lnTo>
                      <a:pt x="87779" y="0"/>
                    </a:lnTo>
                    <a:lnTo>
                      <a:pt x="87796" y="0"/>
                    </a:lnTo>
                    <a:lnTo>
                      <a:pt x="87829" y="0"/>
                    </a:lnTo>
                    <a:lnTo>
                      <a:pt x="87846" y="0"/>
                    </a:lnTo>
                    <a:lnTo>
                      <a:pt x="87863" y="0"/>
                    </a:lnTo>
                    <a:lnTo>
                      <a:pt x="87897" y="0"/>
                    </a:lnTo>
                    <a:lnTo>
                      <a:pt x="87913" y="0"/>
                    </a:lnTo>
                    <a:lnTo>
                      <a:pt x="87930" y="0"/>
                    </a:lnTo>
                    <a:lnTo>
                      <a:pt x="87964" y="0"/>
                    </a:lnTo>
                    <a:lnTo>
                      <a:pt x="87981" y="0"/>
                    </a:lnTo>
                    <a:lnTo>
                      <a:pt x="88014" y="0"/>
                    </a:lnTo>
                    <a:lnTo>
                      <a:pt x="88031" y="0"/>
                    </a:lnTo>
                    <a:lnTo>
                      <a:pt x="88048" y="0"/>
                    </a:lnTo>
                    <a:lnTo>
                      <a:pt x="88081" y="0"/>
                    </a:lnTo>
                    <a:lnTo>
                      <a:pt x="88098" y="0"/>
                    </a:lnTo>
                    <a:lnTo>
                      <a:pt x="88132" y="0"/>
                    </a:lnTo>
                    <a:lnTo>
                      <a:pt x="88149" y="0"/>
                    </a:lnTo>
                    <a:lnTo>
                      <a:pt x="88165" y="0"/>
                    </a:lnTo>
                    <a:lnTo>
                      <a:pt x="88199" y="0"/>
                    </a:lnTo>
                    <a:lnTo>
                      <a:pt x="88216" y="0"/>
                    </a:lnTo>
                    <a:lnTo>
                      <a:pt x="88249" y="0"/>
                    </a:lnTo>
                    <a:lnTo>
                      <a:pt x="88266" y="0"/>
                    </a:lnTo>
                    <a:lnTo>
                      <a:pt x="88283" y="0"/>
                    </a:lnTo>
                    <a:lnTo>
                      <a:pt x="88317" y="0"/>
                    </a:lnTo>
                    <a:lnTo>
                      <a:pt x="88334" y="0"/>
                    </a:lnTo>
                    <a:lnTo>
                      <a:pt x="88367" y="0"/>
                    </a:lnTo>
                    <a:lnTo>
                      <a:pt x="88384" y="0"/>
                    </a:lnTo>
                    <a:lnTo>
                      <a:pt x="88401" y="0"/>
                    </a:lnTo>
                    <a:lnTo>
                      <a:pt x="88434" y="0"/>
                    </a:lnTo>
                    <a:lnTo>
                      <a:pt x="88451" y="0"/>
                    </a:lnTo>
                    <a:lnTo>
                      <a:pt x="88485" y="0"/>
                    </a:lnTo>
                    <a:lnTo>
                      <a:pt x="88502" y="0"/>
                    </a:lnTo>
                    <a:lnTo>
                      <a:pt x="88518" y="0"/>
                    </a:lnTo>
                    <a:lnTo>
                      <a:pt x="88552" y="0"/>
                    </a:lnTo>
                    <a:lnTo>
                      <a:pt x="88569" y="0"/>
                    </a:lnTo>
                    <a:lnTo>
                      <a:pt x="88602" y="0"/>
                    </a:lnTo>
                    <a:lnTo>
                      <a:pt x="88619" y="0"/>
                    </a:lnTo>
                    <a:lnTo>
                      <a:pt x="88636" y="0"/>
                    </a:lnTo>
                    <a:lnTo>
                      <a:pt x="88670" y="0"/>
                    </a:lnTo>
                    <a:lnTo>
                      <a:pt x="88686" y="0"/>
                    </a:lnTo>
                    <a:lnTo>
                      <a:pt x="88720" y="0"/>
                    </a:lnTo>
                    <a:lnTo>
                      <a:pt x="88737" y="0"/>
                    </a:lnTo>
                    <a:lnTo>
                      <a:pt x="88754" y="0"/>
                    </a:lnTo>
                    <a:lnTo>
                      <a:pt x="88787" y="0"/>
                    </a:lnTo>
                    <a:lnTo>
                      <a:pt x="88804" y="0"/>
                    </a:lnTo>
                    <a:lnTo>
                      <a:pt x="88821" y="0"/>
                    </a:lnTo>
                    <a:lnTo>
                      <a:pt x="88854" y="0"/>
                    </a:lnTo>
                    <a:lnTo>
                      <a:pt x="88871" y="0"/>
                    </a:lnTo>
                    <a:lnTo>
                      <a:pt x="88905" y="0"/>
                    </a:lnTo>
                    <a:lnTo>
                      <a:pt x="88922" y="0"/>
                    </a:lnTo>
                    <a:lnTo>
                      <a:pt x="88938" y="0"/>
                    </a:lnTo>
                    <a:lnTo>
                      <a:pt x="88972" y="0"/>
                    </a:lnTo>
                    <a:lnTo>
                      <a:pt x="88989" y="0"/>
                    </a:lnTo>
                    <a:lnTo>
                      <a:pt x="89022" y="0"/>
                    </a:lnTo>
                    <a:lnTo>
                      <a:pt x="89039" y="0"/>
                    </a:lnTo>
                    <a:lnTo>
                      <a:pt x="89056" y="0"/>
                    </a:lnTo>
                    <a:lnTo>
                      <a:pt x="89090" y="0"/>
                    </a:lnTo>
                    <a:lnTo>
                      <a:pt x="89106" y="0"/>
                    </a:lnTo>
                    <a:lnTo>
                      <a:pt x="89140" y="0"/>
                    </a:lnTo>
                    <a:lnTo>
                      <a:pt x="89157" y="0"/>
                    </a:lnTo>
                    <a:lnTo>
                      <a:pt x="89174" y="0"/>
                    </a:lnTo>
                    <a:lnTo>
                      <a:pt x="89207" y="0"/>
                    </a:lnTo>
                    <a:lnTo>
                      <a:pt x="89224" y="0"/>
                    </a:lnTo>
                    <a:lnTo>
                      <a:pt x="89258" y="0"/>
                    </a:lnTo>
                    <a:lnTo>
                      <a:pt x="89274" y="0"/>
                    </a:lnTo>
                    <a:lnTo>
                      <a:pt x="89291" y="0"/>
                    </a:lnTo>
                    <a:lnTo>
                      <a:pt x="89325" y="0"/>
                    </a:lnTo>
                    <a:lnTo>
                      <a:pt x="89342" y="0"/>
                    </a:lnTo>
                    <a:lnTo>
                      <a:pt x="89375" y="0"/>
                    </a:lnTo>
                    <a:lnTo>
                      <a:pt x="89392" y="0"/>
                    </a:lnTo>
                    <a:lnTo>
                      <a:pt x="89409" y="0"/>
                    </a:lnTo>
                    <a:lnTo>
                      <a:pt x="89443" y="0"/>
                    </a:lnTo>
                    <a:lnTo>
                      <a:pt x="89459" y="0"/>
                    </a:lnTo>
                    <a:lnTo>
                      <a:pt x="89493" y="0"/>
                    </a:lnTo>
                    <a:lnTo>
                      <a:pt x="89510" y="0"/>
                    </a:lnTo>
                    <a:lnTo>
                      <a:pt x="89527" y="0"/>
                    </a:lnTo>
                    <a:lnTo>
                      <a:pt x="89560" y="0"/>
                    </a:lnTo>
                    <a:lnTo>
                      <a:pt x="89577" y="0"/>
                    </a:lnTo>
                    <a:lnTo>
                      <a:pt x="89594" y="0"/>
                    </a:lnTo>
                    <a:lnTo>
                      <a:pt x="89627" y="0"/>
                    </a:lnTo>
                    <a:lnTo>
                      <a:pt x="89644" y="0"/>
                    </a:lnTo>
                    <a:lnTo>
                      <a:pt x="89678" y="0"/>
                    </a:lnTo>
                    <a:lnTo>
                      <a:pt x="89695" y="0"/>
                    </a:lnTo>
                    <a:lnTo>
                      <a:pt x="89728" y="0"/>
                    </a:lnTo>
                    <a:lnTo>
                      <a:pt x="89745" y="0"/>
                    </a:lnTo>
                    <a:lnTo>
                      <a:pt x="89762" y="0"/>
                    </a:lnTo>
                    <a:lnTo>
                      <a:pt x="89795" y="0"/>
                    </a:lnTo>
                    <a:lnTo>
                      <a:pt x="89812" y="0"/>
                    </a:lnTo>
                    <a:lnTo>
                      <a:pt x="89829" y="0"/>
                    </a:lnTo>
                    <a:lnTo>
                      <a:pt x="89863" y="0"/>
                    </a:lnTo>
                    <a:lnTo>
                      <a:pt x="89879" y="0"/>
                    </a:lnTo>
                    <a:lnTo>
                      <a:pt x="89913" y="0"/>
                    </a:lnTo>
                    <a:lnTo>
                      <a:pt x="89930" y="0"/>
                    </a:lnTo>
                    <a:lnTo>
                      <a:pt x="89947" y="0"/>
                    </a:lnTo>
                    <a:lnTo>
                      <a:pt x="89980" y="0"/>
                    </a:lnTo>
                    <a:lnTo>
                      <a:pt x="89997" y="0"/>
                    </a:lnTo>
                    <a:lnTo>
                      <a:pt x="90031" y="0"/>
                    </a:lnTo>
                    <a:lnTo>
                      <a:pt x="90047" y="0"/>
                    </a:lnTo>
                    <a:lnTo>
                      <a:pt x="90064" y="0"/>
                    </a:lnTo>
                    <a:lnTo>
                      <a:pt x="90098" y="0"/>
                    </a:lnTo>
                    <a:lnTo>
                      <a:pt x="90115" y="0"/>
                    </a:lnTo>
                    <a:lnTo>
                      <a:pt x="90148" y="0"/>
                    </a:lnTo>
                    <a:lnTo>
                      <a:pt x="90165" y="0"/>
                    </a:lnTo>
                    <a:lnTo>
                      <a:pt x="90182" y="0"/>
                    </a:lnTo>
                    <a:lnTo>
                      <a:pt x="90215" y="0"/>
                    </a:lnTo>
                    <a:lnTo>
                      <a:pt x="90232" y="0"/>
                    </a:lnTo>
                    <a:lnTo>
                      <a:pt x="90249" y="0"/>
                    </a:lnTo>
                    <a:lnTo>
                      <a:pt x="90283" y="0"/>
                    </a:lnTo>
                    <a:lnTo>
                      <a:pt x="90299" y="0"/>
                    </a:lnTo>
                    <a:lnTo>
                      <a:pt x="90333" y="0"/>
                    </a:lnTo>
                    <a:lnTo>
                      <a:pt x="90350" y="0"/>
                    </a:lnTo>
                    <a:lnTo>
                      <a:pt x="90383" y="0"/>
                    </a:lnTo>
                    <a:lnTo>
                      <a:pt x="90400" y="0"/>
                    </a:lnTo>
                    <a:lnTo>
                      <a:pt x="90417" y="0"/>
                    </a:lnTo>
                    <a:lnTo>
                      <a:pt x="90451" y="0"/>
                    </a:lnTo>
                    <a:lnTo>
                      <a:pt x="90467" y="0"/>
                    </a:lnTo>
                    <a:lnTo>
                      <a:pt x="90484" y="0"/>
                    </a:lnTo>
                    <a:lnTo>
                      <a:pt x="90518" y="0"/>
                    </a:lnTo>
                    <a:lnTo>
                      <a:pt x="90535" y="0"/>
                    </a:lnTo>
                    <a:lnTo>
                      <a:pt x="90568" y="0"/>
                    </a:lnTo>
                    <a:lnTo>
                      <a:pt x="90585" y="0"/>
                    </a:lnTo>
                    <a:lnTo>
                      <a:pt x="90619" y="0"/>
                    </a:lnTo>
                    <a:lnTo>
                      <a:pt x="90636" y="0"/>
                    </a:lnTo>
                    <a:lnTo>
                      <a:pt x="90652" y="0"/>
                    </a:lnTo>
                    <a:lnTo>
                      <a:pt x="90686" y="0"/>
                    </a:lnTo>
                    <a:lnTo>
                      <a:pt x="90703" y="0"/>
                    </a:lnTo>
                    <a:lnTo>
                      <a:pt x="90720" y="0"/>
                    </a:lnTo>
                    <a:lnTo>
                      <a:pt x="90753" y="0"/>
                    </a:lnTo>
                    <a:lnTo>
                      <a:pt x="90770" y="0"/>
                    </a:lnTo>
                    <a:lnTo>
                      <a:pt x="90804" y="0"/>
                    </a:lnTo>
                    <a:lnTo>
                      <a:pt x="90820" y="0"/>
                    </a:lnTo>
                    <a:lnTo>
                      <a:pt x="90837" y="0"/>
                    </a:lnTo>
                    <a:lnTo>
                      <a:pt x="90871" y="0"/>
                    </a:lnTo>
                    <a:lnTo>
                      <a:pt x="90888" y="0"/>
                    </a:lnTo>
                    <a:lnTo>
                      <a:pt x="90921" y="0"/>
                    </a:lnTo>
                    <a:lnTo>
                      <a:pt x="90938" y="0"/>
                    </a:lnTo>
                    <a:lnTo>
                      <a:pt x="90955" y="0"/>
                    </a:lnTo>
                    <a:lnTo>
                      <a:pt x="90988" y="0"/>
                    </a:lnTo>
                    <a:lnTo>
                      <a:pt x="91005" y="0"/>
                    </a:lnTo>
                    <a:lnTo>
                      <a:pt x="91039" y="0"/>
                    </a:lnTo>
                    <a:lnTo>
                      <a:pt x="91056" y="0"/>
                    </a:lnTo>
                    <a:lnTo>
                      <a:pt x="91072" y="0"/>
                    </a:lnTo>
                    <a:lnTo>
                      <a:pt x="91106" y="0"/>
                    </a:lnTo>
                    <a:lnTo>
                      <a:pt x="91123" y="0"/>
                    </a:lnTo>
                    <a:lnTo>
                      <a:pt x="91140" y="0"/>
                    </a:lnTo>
                    <a:lnTo>
                      <a:pt x="91173" y="0"/>
                    </a:lnTo>
                    <a:lnTo>
                      <a:pt x="91190" y="0"/>
                    </a:lnTo>
                    <a:lnTo>
                      <a:pt x="91224" y="0"/>
                    </a:lnTo>
                    <a:lnTo>
                      <a:pt x="91240" y="0"/>
                    </a:lnTo>
                    <a:lnTo>
                      <a:pt x="91274" y="0"/>
                    </a:lnTo>
                    <a:lnTo>
                      <a:pt x="91291" y="0"/>
                    </a:lnTo>
                    <a:lnTo>
                      <a:pt x="91308" y="0"/>
                    </a:lnTo>
                    <a:lnTo>
                      <a:pt x="91341" y="0"/>
                    </a:lnTo>
                    <a:lnTo>
                      <a:pt x="91358" y="0"/>
                    </a:lnTo>
                    <a:lnTo>
                      <a:pt x="91392" y="0"/>
                    </a:lnTo>
                    <a:lnTo>
                      <a:pt x="91408" y="0"/>
                    </a:lnTo>
                    <a:lnTo>
                      <a:pt x="91425" y="0"/>
                    </a:lnTo>
                    <a:lnTo>
                      <a:pt x="91459" y="0"/>
                    </a:lnTo>
                    <a:lnTo>
                      <a:pt x="91476" y="0"/>
                    </a:lnTo>
                    <a:lnTo>
                      <a:pt x="91509" y="0"/>
                    </a:lnTo>
                    <a:lnTo>
                      <a:pt x="91526" y="0"/>
                    </a:lnTo>
                    <a:lnTo>
                      <a:pt x="91543" y="0"/>
                    </a:lnTo>
                    <a:lnTo>
                      <a:pt x="91576" y="0"/>
                    </a:lnTo>
                    <a:lnTo>
                      <a:pt x="91593" y="0"/>
                    </a:lnTo>
                    <a:lnTo>
                      <a:pt x="91627" y="0"/>
                    </a:lnTo>
                    <a:lnTo>
                      <a:pt x="91644" y="0"/>
                    </a:lnTo>
                    <a:lnTo>
                      <a:pt x="91660" y="0"/>
                    </a:lnTo>
                    <a:lnTo>
                      <a:pt x="91694" y="0"/>
                    </a:lnTo>
                    <a:lnTo>
                      <a:pt x="91711" y="0"/>
                    </a:lnTo>
                    <a:lnTo>
                      <a:pt x="91728" y="0"/>
                    </a:lnTo>
                    <a:lnTo>
                      <a:pt x="91761" y="0"/>
                    </a:lnTo>
                    <a:lnTo>
                      <a:pt x="91778" y="0"/>
                    </a:lnTo>
                    <a:lnTo>
                      <a:pt x="91812" y="0"/>
                    </a:lnTo>
                    <a:lnTo>
                      <a:pt x="91829" y="0"/>
                    </a:lnTo>
                    <a:lnTo>
                      <a:pt x="91845" y="0"/>
                    </a:lnTo>
                    <a:lnTo>
                      <a:pt x="91879" y="0"/>
                    </a:lnTo>
                    <a:lnTo>
                      <a:pt x="91896" y="0"/>
                    </a:lnTo>
                    <a:lnTo>
                      <a:pt x="91929" y="0"/>
                    </a:lnTo>
                    <a:lnTo>
                      <a:pt x="91946" y="0"/>
                    </a:lnTo>
                    <a:lnTo>
                      <a:pt x="91963" y="0"/>
                    </a:lnTo>
                    <a:lnTo>
                      <a:pt x="91997" y="0"/>
                    </a:lnTo>
                    <a:lnTo>
                      <a:pt x="92013" y="0"/>
                    </a:lnTo>
                    <a:lnTo>
                      <a:pt x="92047" y="0"/>
                    </a:lnTo>
                    <a:lnTo>
                      <a:pt x="92064" y="0"/>
                    </a:lnTo>
                    <a:lnTo>
                      <a:pt x="92081" y="0"/>
                    </a:lnTo>
                    <a:lnTo>
                      <a:pt x="92114" y="0"/>
                    </a:lnTo>
                    <a:lnTo>
                      <a:pt x="92131" y="0"/>
                    </a:lnTo>
                    <a:lnTo>
                      <a:pt x="92165" y="0"/>
                    </a:lnTo>
                    <a:lnTo>
                      <a:pt x="92181" y="0"/>
                    </a:lnTo>
                    <a:lnTo>
                      <a:pt x="92198" y="0"/>
                    </a:lnTo>
                    <a:lnTo>
                      <a:pt x="92232" y="0"/>
                    </a:lnTo>
                    <a:lnTo>
                      <a:pt x="92249" y="0"/>
                    </a:lnTo>
                    <a:lnTo>
                      <a:pt x="92282" y="0"/>
                    </a:lnTo>
                    <a:lnTo>
                      <a:pt x="92299" y="0"/>
                    </a:lnTo>
                    <a:lnTo>
                      <a:pt x="92316" y="0"/>
                    </a:lnTo>
                    <a:lnTo>
                      <a:pt x="92349" y="0"/>
                    </a:lnTo>
                    <a:lnTo>
                      <a:pt x="92366" y="0"/>
                    </a:lnTo>
                    <a:lnTo>
                      <a:pt x="92400" y="0"/>
                    </a:lnTo>
                    <a:lnTo>
                      <a:pt x="92417" y="0"/>
                    </a:lnTo>
                    <a:lnTo>
                      <a:pt x="92433" y="0"/>
                    </a:lnTo>
                    <a:lnTo>
                      <a:pt x="92467" y="0"/>
                    </a:lnTo>
                    <a:lnTo>
                      <a:pt x="92484" y="0"/>
                    </a:lnTo>
                    <a:lnTo>
                      <a:pt x="92517" y="0"/>
                    </a:lnTo>
                    <a:lnTo>
                      <a:pt x="92534" y="0"/>
                    </a:lnTo>
                    <a:lnTo>
                      <a:pt x="92551" y="0"/>
                    </a:lnTo>
                    <a:lnTo>
                      <a:pt x="92585" y="0"/>
                    </a:lnTo>
                    <a:lnTo>
                      <a:pt x="92601" y="0"/>
                    </a:lnTo>
                    <a:lnTo>
                      <a:pt x="92635" y="0"/>
                    </a:lnTo>
                    <a:lnTo>
                      <a:pt x="92652" y="0"/>
                    </a:lnTo>
                    <a:lnTo>
                      <a:pt x="92669" y="0"/>
                    </a:lnTo>
                    <a:lnTo>
                      <a:pt x="92702" y="0"/>
                    </a:lnTo>
                    <a:lnTo>
                      <a:pt x="92719" y="0"/>
                    </a:lnTo>
                    <a:lnTo>
                      <a:pt x="92736" y="0"/>
                    </a:lnTo>
                    <a:lnTo>
                      <a:pt x="92769" y="0"/>
                    </a:lnTo>
                    <a:lnTo>
                      <a:pt x="92786" y="0"/>
                    </a:lnTo>
                    <a:lnTo>
                      <a:pt x="92820" y="0"/>
                    </a:lnTo>
                    <a:lnTo>
                      <a:pt x="92837" y="0"/>
                    </a:lnTo>
                    <a:lnTo>
                      <a:pt x="92854" y="0"/>
                    </a:lnTo>
                    <a:lnTo>
                      <a:pt x="92887" y="0"/>
                    </a:lnTo>
                    <a:lnTo>
                      <a:pt x="92904" y="0"/>
                    </a:lnTo>
                    <a:lnTo>
                      <a:pt x="92938" y="0"/>
                    </a:lnTo>
                    <a:lnTo>
                      <a:pt x="92954" y="0"/>
                    </a:lnTo>
                    <a:lnTo>
                      <a:pt x="92971" y="0"/>
                    </a:lnTo>
                    <a:lnTo>
                      <a:pt x="93005" y="0"/>
                    </a:lnTo>
                    <a:lnTo>
                      <a:pt x="93022" y="0"/>
                    </a:lnTo>
                    <a:lnTo>
                      <a:pt x="93055" y="0"/>
                    </a:lnTo>
                    <a:lnTo>
                      <a:pt x="93072" y="0"/>
                    </a:lnTo>
                    <a:lnTo>
                      <a:pt x="93089" y="0"/>
                    </a:lnTo>
                    <a:lnTo>
                      <a:pt x="93122" y="0"/>
                    </a:lnTo>
                    <a:lnTo>
                      <a:pt x="93139" y="0"/>
                    </a:lnTo>
                    <a:lnTo>
                      <a:pt x="93173" y="0"/>
                    </a:lnTo>
                    <a:lnTo>
                      <a:pt x="93190" y="0"/>
                    </a:lnTo>
                    <a:lnTo>
                      <a:pt x="93206" y="0"/>
                    </a:lnTo>
                    <a:lnTo>
                      <a:pt x="93240" y="0"/>
                    </a:lnTo>
                    <a:lnTo>
                      <a:pt x="93257" y="0"/>
                    </a:lnTo>
                    <a:lnTo>
                      <a:pt x="93290" y="0"/>
                    </a:lnTo>
                    <a:lnTo>
                      <a:pt x="93307" y="0"/>
                    </a:lnTo>
                    <a:lnTo>
                      <a:pt x="93324" y="0"/>
                    </a:lnTo>
                    <a:lnTo>
                      <a:pt x="93358" y="0"/>
                    </a:lnTo>
                    <a:lnTo>
                      <a:pt x="93374" y="0"/>
                    </a:lnTo>
                    <a:lnTo>
                      <a:pt x="93408" y="0"/>
                    </a:lnTo>
                    <a:lnTo>
                      <a:pt x="93425" y="0"/>
                    </a:lnTo>
                    <a:lnTo>
                      <a:pt x="93442" y="0"/>
                    </a:lnTo>
                    <a:lnTo>
                      <a:pt x="93475" y="0"/>
                    </a:lnTo>
                    <a:lnTo>
                      <a:pt x="93492" y="0"/>
                    </a:lnTo>
                    <a:lnTo>
                      <a:pt x="93526" y="0"/>
                    </a:lnTo>
                    <a:lnTo>
                      <a:pt x="93542" y="0"/>
                    </a:lnTo>
                    <a:lnTo>
                      <a:pt x="93559" y="0"/>
                    </a:lnTo>
                    <a:lnTo>
                      <a:pt x="93593" y="0"/>
                    </a:lnTo>
                    <a:lnTo>
                      <a:pt x="93610" y="0"/>
                    </a:lnTo>
                    <a:lnTo>
                      <a:pt x="93626" y="0"/>
                    </a:lnTo>
                    <a:lnTo>
                      <a:pt x="93660" y="0"/>
                    </a:lnTo>
                    <a:lnTo>
                      <a:pt x="93677" y="0"/>
                    </a:lnTo>
                    <a:lnTo>
                      <a:pt x="93710" y="0"/>
                    </a:lnTo>
                    <a:lnTo>
                      <a:pt x="93727" y="0"/>
                    </a:lnTo>
                    <a:lnTo>
                      <a:pt x="93744" y="0"/>
                    </a:lnTo>
                    <a:lnTo>
                      <a:pt x="93778" y="0"/>
                    </a:lnTo>
                    <a:lnTo>
                      <a:pt x="93794" y="0"/>
                    </a:lnTo>
                    <a:lnTo>
                      <a:pt x="93828" y="0"/>
                    </a:lnTo>
                    <a:lnTo>
                      <a:pt x="93845" y="0"/>
                    </a:lnTo>
                    <a:lnTo>
                      <a:pt x="93862" y="0"/>
                    </a:lnTo>
                    <a:lnTo>
                      <a:pt x="93895" y="0"/>
                    </a:lnTo>
                    <a:lnTo>
                      <a:pt x="93912" y="0"/>
                    </a:lnTo>
                    <a:lnTo>
                      <a:pt x="93946" y="0"/>
                    </a:lnTo>
                    <a:lnTo>
                      <a:pt x="93963" y="0"/>
                    </a:lnTo>
                    <a:lnTo>
                      <a:pt x="93979" y="0"/>
                    </a:lnTo>
                    <a:lnTo>
                      <a:pt x="94013" y="0"/>
                    </a:lnTo>
                    <a:lnTo>
                      <a:pt x="94030" y="0"/>
                    </a:lnTo>
                    <a:lnTo>
                      <a:pt x="94063" y="0"/>
                    </a:lnTo>
                    <a:lnTo>
                      <a:pt x="94080" y="0"/>
                    </a:lnTo>
                    <a:lnTo>
                      <a:pt x="94097" y="0"/>
                    </a:lnTo>
                    <a:lnTo>
                      <a:pt x="94131" y="0"/>
                    </a:lnTo>
                    <a:lnTo>
                      <a:pt x="94147" y="0"/>
                    </a:lnTo>
                    <a:lnTo>
                      <a:pt x="94181" y="0"/>
                    </a:lnTo>
                    <a:lnTo>
                      <a:pt x="94198" y="0"/>
                    </a:lnTo>
                    <a:lnTo>
                      <a:pt x="94215" y="0"/>
                    </a:lnTo>
                    <a:lnTo>
                      <a:pt x="94248" y="0"/>
                    </a:lnTo>
                    <a:lnTo>
                      <a:pt x="94265" y="0"/>
                    </a:lnTo>
                    <a:lnTo>
                      <a:pt x="94299" y="0"/>
                    </a:lnTo>
                    <a:lnTo>
                      <a:pt x="94315" y="0"/>
                    </a:lnTo>
                    <a:lnTo>
                      <a:pt x="94332" y="0"/>
                    </a:lnTo>
                    <a:lnTo>
                      <a:pt x="94366" y="0"/>
                    </a:lnTo>
                    <a:lnTo>
                      <a:pt x="94383" y="0"/>
                    </a:lnTo>
                    <a:lnTo>
                      <a:pt x="94416" y="0"/>
                    </a:lnTo>
                    <a:lnTo>
                      <a:pt x="94433" y="0"/>
                    </a:lnTo>
                    <a:lnTo>
                      <a:pt x="94450" y="0"/>
                    </a:lnTo>
                    <a:lnTo>
                      <a:pt x="94483" y="0"/>
                    </a:lnTo>
                    <a:lnTo>
                      <a:pt x="94500" y="0"/>
                    </a:lnTo>
                    <a:lnTo>
                      <a:pt x="94534" y="0"/>
                    </a:lnTo>
                    <a:lnTo>
                      <a:pt x="94551" y="0"/>
                    </a:lnTo>
                    <a:lnTo>
                      <a:pt x="94567" y="0"/>
                    </a:lnTo>
                    <a:lnTo>
                      <a:pt x="94601" y="0"/>
                    </a:lnTo>
                    <a:lnTo>
                      <a:pt x="94618" y="0"/>
                    </a:lnTo>
                    <a:lnTo>
                      <a:pt x="94635" y="0"/>
                    </a:lnTo>
                    <a:lnTo>
                      <a:pt x="94668" y="0"/>
                    </a:lnTo>
                    <a:lnTo>
                      <a:pt x="94685" y="0"/>
                    </a:lnTo>
                    <a:lnTo>
                      <a:pt x="94719" y="0"/>
                    </a:lnTo>
                    <a:lnTo>
                      <a:pt x="94735" y="0"/>
                    </a:lnTo>
                    <a:lnTo>
                      <a:pt x="94752" y="0"/>
                    </a:lnTo>
                    <a:lnTo>
                      <a:pt x="94786" y="0"/>
                    </a:lnTo>
                    <a:lnTo>
                      <a:pt x="94803" y="0"/>
                    </a:lnTo>
                    <a:lnTo>
                      <a:pt x="94836" y="0"/>
                    </a:lnTo>
                    <a:lnTo>
                      <a:pt x="94853" y="0"/>
                    </a:lnTo>
                    <a:lnTo>
                      <a:pt x="94870" y="0"/>
                    </a:lnTo>
                    <a:lnTo>
                      <a:pt x="94903" y="0"/>
                    </a:lnTo>
                    <a:lnTo>
                      <a:pt x="94920" y="0"/>
                    </a:lnTo>
                    <a:lnTo>
                      <a:pt x="94954" y="0"/>
                    </a:lnTo>
                    <a:lnTo>
                      <a:pt x="94971" y="0"/>
                    </a:lnTo>
                    <a:lnTo>
                      <a:pt x="94987" y="0"/>
                    </a:lnTo>
                    <a:lnTo>
                      <a:pt x="95021" y="0"/>
                    </a:lnTo>
                    <a:lnTo>
                      <a:pt x="95038" y="0"/>
                    </a:lnTo>
                    <a:lnTo>
                      <a:pt x="95055" y="0"/>
                    </a:lnTo>
                    <a:lnTo>
                      <a:pt x="95088" y="0"/>
                    </a:lnTo>
                    <a:lnTo>
                      <a:pt x="95105" y="0"/>
                    </a:lnTo>
                    <a:lnTo>
                      <a:pt x="95139" y="0"/>
                    </a:lnTo>
                    <a:lnTo>
                      <a:pt x="95156" y="0"/>
                    </a:lnTo>
                    <a:lnTo>
                      <a:pt x="95189" y="0"/>
                    </a:lnTo>
                    <a:lnTo>
                      <a:pt x="95206" y="0"/>
                    </a:lnTo>
                    <a:lnTo>
                      <a:pt x="95223" y="0"/>
                    </a:lnTo>
                    <a:lnTo>
                      <a:pt x="95256" y="0"/>
                    </a:lnTo>
                    <a:lnTo>
                      <a:pt x="95273" y="0"/>
                    </a:lnTo>
                    <a:lnTo>
                      <a:pt x="95290" y="0"/>
                    </a:lnTo>
                    <a:lnTo>
                      <a:pt x="95324" y="0"/>
                    </a:lnTo>
                    <a:lnTo>
                      <a:pt x="95340" y="0"/>
                    </a:lnTo>
                    <a:lnTo>
                      <a:pt x="95374" y="0"/>
                    </a:lnTo>
                    <a:lnTo>
                      <a:pt x="95391" y="0"/>
                    </a:lnTo>
                    <a:lnTo>
                      <a:pt x="95424" y="0"/>
                    </a:lnTo>
                    <a:lnTo>
                      <a:pt x="95441" y="0"/>
                    </a:lnTo>
                    <a:lnTo>
                      <a:pt x="95458" y="0"/>
                    </a:lnTo>
                    <a:lnTo>
                      <a:pt x="95492" y="0"/>
                    </a:lnTo>
                    <a:lnTo>
                      <a:pt x="95508" y="0"/>
                    </a:lnTo>
                    <a:lnTo>
                      <a:pt x="95525" y="0"/>
                    </a:lnTo>
                    <a:lnTo>
                      <a:pt x="95559" y="0"/>
                    </a:lnTo>
                    <a:lnTo>
                      <a:pt x="95576" y="0"/>
                    </a:lnTo>
                    <a:lnTo>
                      <a:pt x="95609" y="0"/>
                    </a:lnTo>
                    <a:lnTo>
                      <a:pt x="95626" y="0"/>
                    </a:lnTo>
                    <a:lnTo>
                      <a:pt x="95643" y="0"/>
                    </a:lnTo>
                    <a:lnTo>
                      <a:pt x="95676" y="0"/>
                    </a:lnTo>
                    <a:lnTo>
                      <a:pt x="95693" y="0"/>
                    </a:lnTo>
                    <a:lnTo>
                      <a:pt x="95727" y="0"/>
                    </a:lnTo>
                    <a:lnTo>
                      <a:pt x="95744" y="0"/>
                    </a:lnTo>
                    <a:lnTo>
                      <a:pt x="95760" y="0"/>
                    </a:lnTo>
                    <a:lnTo>
                      <a:pt x="95794" y="0"/>
                    </a:lnTo>
                    <a:lnTo>
                      <a:pt x="95811" y="0"/>
                    </a:lnTo>
                    <a:lnTo>
                      <a:pt x="95844" y="0"/>
                    </a:lnTo>
                    <a:lnTo>
                      <a:pt x="95861" y="0"/>
                    </a:lnTo>
                    <a:lnTo>
                      <a:pt x="95878" y="0"/>
                    </a:lnTo>
                    <a:lnTo>
                      <a:pt x="95912" y="0"/>
                    </a:lnTo>
                    <a:lnTo>
                      <a:pt x="95928" y="0"/>
                    </a:lnTo>
                    <a:lnTo>
                      <a:pt x="95945" y="0"/>
                    </a:lnTo>
                    <a:lnTo>
                      <a:pt x="95979" y="0"/>
                    </a:lnTo>
                    <a:lnTo>
                      <a:pt x="95996" y="0"/>
                    </a:lnTo>
                    <a:lnTo>
                      <a:pt x="96029" y="0"/>
                    </a:lnTo>
                    <a:lnTo>
                      <a:pt x="96046" y="0"/>
                    </a:lnTo>
                    <a:lnTo>
                      <a:pt x="96080" y="0"/>
                    </a:lnTo>
                    <a:lnTo>
                      <a:pt x="96096" y="0"/>
                    </a:lnTo>
                    <a:lnTo>
                      <a:pt x="96113" y="0"/>
                    </a:lnTo>
                    <a:lnTo>
                      <a:pt x="96147" y="0"/>
                    </a:lnTo>
                    <a:lnTo>
                      <a:pt x="96164" y="0"/>
                    </a:lnTo>
                    <a:lnTo>
                      <a:pt x="96180" y="0"/>
                    </a:lnTo>
                    <a:lnTo>
                      <a:pt x="96214" y="0"/>
                    </a:lnTo>
                    <a:lnTo>
                      <a:pt x="96231" y="0"/>
                    </a:lnTo>
                    <a:lnTo>
                      <a:pt x="96265" y="0"/>
                    </a:lnTo>
                    <a:lnTo>
                      <a:pt x="96281" y="0"/>
                    </a:lnTo>
                    <a:lnTo>
                      <a:pt x="96315" y="0"/>
                    </a:lnTo>
                    <a:lnTo>
                      <a:pt x="96332" y="0"/>
                    </a:lnTo>
                    <a:lnTo>
                      <a:pt x="96349" y="0"/>
                    </a:lnTo>
                    <a:lnTo>
                      <a:pt x="96382" y="0"/>
                    </a:lnTo>
                    <a:lnTo>
                      <a:pt x="96399" y="0"/>
                    </a:lnTo>
                    <a:lnTo>
                      <a:pt x="96433" y="0"/>
                    </a:lnTo>
                    <a:lnTo>
                      <a:pt x="96449" y="0"/>
                    </a:lnTo>
                    <a:lnTo>
                      <a:pt x="96466" y="0"/>
                    </a:lnTo>
                    <a:lnTo>
                      <a:pt x="96500" y="0"/>
                    </a:lnTo>
                    <a:lnTo>
                      <a:pt x="96517" y="0"/>
                    </a:lnTo>
                    <a:lnTo>
                      <a:pt x="96533" y="0"/>
                    </a:lnTo>
                    <a:lnTo>
                      <a:pt x="96567" y="0"/>
                    </a:lnTo>
                    <a:lnTo>
                      <a:pt x="96584" y="0"/>
                    </a:lnTo>
                    <a:lnTo>
                      <a:pt x="96617" y="0"/>
                    </a:lnTo>
                    <a:lnTo>
                      <a:pt x="96634" y="0"/>
                    </a:lnTo>
                    <a:lnTo>
                      <a:pt x="96651" y="0"/>
                    </a:lnTo>
                    <a:lnTo>
                      <a:pt x="96685" y="0"/>
                    </a:lnTo>
                    <a:lnTo>
                      <a:pt x="96701" y="0"/>
                    </a:lnTo>
                    <a:lnTo>
                      <a:pt x="96735" y="0"/>
                    </a:lnTo>
                    <a:lnTo>
                      <a:pt x="96752" y="0"/>
                    </a:lnTo>
                    <a:lnTo>
                      <a:pt x="96769" y="0"/>
                    </a:lnTo>
                    <a:lnTo>
                      <a:pt x="96802" y="0"/>
                    </a:lnTo>
                    <a:lnTo>
                      <a:pt x="96819" y="0"/>
                    </a:lnTo>
                    <a:lnTo>
                      <a:pt x="96853" y="0"/>
                    </a:lnTo>
                    <a:lnTo>
                      <a:pt x="96869" y="0"/>
                    </a:lnTo>
                    <a:lnTo>
                      <a:pt x="96886" y="0"/>
                    </a:lnTo>
                    <a:lnTo>
                      <a:pt x="96920" y="0"/>
                    </a:lnTo>
                    <a:lnTo>
                      <a:pt x="96937" y="0"/>
                    </a:lnTo>
                    <a:lnTo>
                      <a:pt x="96970" y="0"/>
                    </a:lnTo>
                    <a:lnTo>
                      <a:pt x="96987" y="0"/>
                    </a:lnTo>
                    <a:lnTo>
                      <a:pt x="97004" y="0"/>
                    </a:lnTo>
                    <a:lnTo>
                      <a:pt x="97037" y="0"/>
                    </a:lnTo>
                    <a:lnTo>
                      <a:pt x="97054" y="0"/>
                    </a:lnTo>
                    <a:lnTo>
                      <a:pt x="97088" y="0"/>
                    </a:lnTo>
                    <a:lnTo>
                      <a:pt x="97105" y="0"/>
                    </a:lnTo>
                    <a:lnTo>
                      <a:pt x="97121" y="0"/>
                    </a:lnTo>
                    <a:lnTo>
                      <a:pt x="97155" y="0"/>
                    </a:lnTo>
                    <a:lnTo>
                      <a:pt x="97172" y="0"/>
                    </a:lnTo>
                    <a:lnTo>
                      <a:pt x="97205" y="0"/>
                    </a:lnTo>
                    <a:lnTo>
                      <a:pt x="97222" y="0"/>
                    </a:lnTo>
                    <a:lnTo>
                      <a:pt x="97239" y="0"/>
                    </a:lnTo>
                    <a:lnTo>
                      <a:pt x="97273" y="0"/>
                    </a:lnTo>
                    <a:lnTo>
                      <a:pt x="97289" y="0"/>
                    </a:lnTo>
                    <a:lnTo>
                      <a:pt x="97323" y="0"/>
                    </a:lnTo>
                    <a:lnTo>
                      <a:pt x="97340" y="0"/>
                    </a:lnTo>
                    <a:lnTo>
                      <a:pt x="97357" y="0"/>
                    </a:lnTo>
                    <a:lnTo>
                      <a:pt x="97390" y="0"/>
                    </a:lnTo>
                    <a:lnTo>
                      <a:pt x="97407" y="0"/>
                    </a:lnTo>
                    <a:lnTo>
                      <a:pt x="97441" y="0"/>
                    </a:lnTo>
                    <a:lnTo>
                      <a:pt x="97458" y="0"/>
                    </a:lnTo>
                    <a:lnTo>
                      <a:pt x="97474" y="0"/>
                    </a:lnTo>
                    <a:lnTo>
                      <a:pt x="97508" y="0"/>
                    </a:lnTo>
                    <a:lnTo>
                      <a:pt x="97525" y="0"/>
                    </a:lnTo>
                    <a:lnTo>
                      <a:pt x="97542" y="0"/>
                    </a:lnTo>
                    <a:lnTo>
                      <a:pt x="97575" y="0"/>
                    </a:lnTo>
                    <a:lnTo>
                      <a:pt x="97592" y="0"/>
                    </a:lnTo>
                    <a:lnTo>
                      <a:pt x="97626" y="0"/>
                    </a:lnTo>
                    <a:lnTo>
                      <a:pt x="97642" y="0"/>
                    </a:lnTo>
                    <a:lnTo>
                      <a:pt x="97659" y="0"/>
                    </a:lnTo>
                    <a:lnTo>
                      <a:pt x="97693" y="0"/>
                    </a:lnTo>
                    <a:lnTo>
                      <a:pt x="97710" y="0"/>
                    </a:lnTo>
                    <a:lnTo>
                      <a:pt x="97743" y="0"/>
                    </a:lnTo>
                    <a:lnTo>
                      <a:pt x="97760" y="0"/>
                    </a:lnTo>
                    <a:lnTo>
                      <a:pt x="97777" y="0"/>
                    </a:lnTo>
                    <a:lnTo>
                      <a:pt x="97810" y="0"/>
                    </a:lnTo>
                    <a:lnTo>
                      <a:pt x="97827" y="0"/>
                    </a:lnTo>
                    <a:lnTo>
                      <a:pt x="97861" y="0"/>
                    </a:lnTo>
                    <a:lnTo>
                      <a:pt x="97878" y="0"/>
                    </a:lnTo>
                    <a:lnTo>
                      <a:pt x="97894" y="0"/>
                    </a:lnTo>
                    <a:lnTo>
                      <a:pt x="97928" y="0"/>
                    </a:lnTo>
                    <a:lnTo>
                      <a:pt x="97945" y="0"/>
                    </a:lnTo>
                    <a:lnTo>
                      <a:pt x="97978" y="0"/>
                    </a:lnTo>
                    <a:lnTo>
                      <a:pt x="97995" y="0"/>
                    </a:lnTo>
                    <a:lnTo>
                      <a:pt x="98012" y="0"/>
                    </a:lnTo>
                    <a:lnTo>
                      <a:pt x="98046" y="0"/>
                    </a:lnTo>
                    <a:lnTo>
                      <a:pt x="98062" y="0"/>
                    </a:lnTo>
                    <a:lnTo>
                      <a:pt x="98096" y="0"/>
                    </a:lnTo>
                    <a:lnTo>
                      <a:pt x="98113" y="0"/>
                    </a:lnTo>
                    <a:lnTo>
                      <a:pt x="98130" y="0"/>
                    </a:lnTo>
                    <a:lnTo>
                      <a:pt x="98163" y="0"/>
                    </a:lnTo>
                    <a:lnTo>
                      <a:pt x="98180" y="0"/>
                    </a:lnTo>
                    <a:lnTo>
                      <a:pt x="98214" y="0"/>
                    </a:lnTo>
                    <a:lnTo>
                      <a:pt x="98230" y="0"/>
                    </a:lnTo>
                    <a:lnTo>
                      <a:pt x="98247" y="0"/>
                    </a:lnTo>
                    <a:lnTo>
                      <a:pt x="98281" y="0"/>
                    </a:lnTo>
                    <a:lnTo>
                      <a:pt x="98298" y="0"/>
                    </a:lnTo>
                    <a:lnTo>
                      <a:pt x="98331" y="0"/>
                    </a:lnTo>
                    <a:lnTo>
                      <a:pt x="98348" y="0"/>
                    </a:lnTo>
                    <a:lnTo>
                      <a:pt x="98365" y="0"/>
                    </a:lnTo>
                    <a:lnTo>
                      <a:pt x="98398" y="0"/>
                    </a:lnTo>
                    <a:lnTo>
                      <a:pt x="98415" y="0"/>
                    </a:lnTo>
                    <a:lnTo>
                      <a:pt x="98449" y="0"/>
                    </a:lnTo>
                    <a:lnTo>
                      <a:pt x="98466" y="0"/>
                    </a:lnTo>
                    <a:lnTo>
                      <a:pt x="98482" y="0"/>
                    </a:lnTo>
                    <a:lnTo>
                      <a:pt x="98516" y="0"/>
                    </a:lnTo>
                    <a:lnTo>
                      <a:pt x="98533" y="0"/>
                    </a:lnTo>
                    <a:lnTo>
                      <a:pt x="98550" y="0"/>
                    </a:lnTo>
                    <a:lnTo>
                      <a:pt x="98583" y="0"/>
                    </a:lnTo>
                    <a:lnTo>
                      <a:pt x="98600" y="0"/>
                    </a:lnTo>
                    <a:lnTo>
                      <a:pt x="98634" y="0"/>
                    </a:lnTo>
                    <a:lnTo>
                      <a:pt x="98651" y="0"/>
                    </a:lnTo>
                    <a:lnTo>
                      <a:pt x="98667" y="0"/>
                    </a:lnTo>
                    <a:lnTo>
                      <a:pt x="98701" y="0"/>
                    </a:lnTo>
                    <a:lnTo>
                      <a:pt x="98718" y="0"/>
                    </a:lnTo>
                    <a:lnTo>
                      <a:pt x="98751" y="0"/>
                    </a:lnTo>
                    <a:lnTo>
                      <a:pt x="98768" y="0"/>
                    </a:lnTo>
                    <a:lnTo>
                      <a:pt x="98785" y="0"/>
                    </a:lnTo>
                    <a:lnTo>
                      <a:pt x="98819" y="0"/>
                    </a:lnTo>
                    <a:lnTo>
                      <a:pt x="98835" y="0"/>
                    </a:lnTo>
                    <a:lnTo>
                      <a:pt x="98869" y="0"/>
                    </a:lnTo>
                    <a:lnTo>
                      <a:pt x="98886" y="0"/>
                    </a:lnTo>
                    <a:lnTo>
                      <a:pt x="98903" y="0"/>
                    </a:lnTo>
                    <a:lnTo>
                      <a:pt x="98936" y="0"/>
                    </a:lnTo>
                    <a:lnTo>
                      <a:pt x="98953" y="0"/>
                    </a:lnTo>
                    <a:lnTo>
                      <a:pt x="98987" y="0"/>
                    </a:lnTo>
                    <a:lnTo>
                      <a:pt x="99003" y="0"/>
                    </a:lnTo>
                    <a:lnTo>
                      <a:pt x="99020" y="0"/>
                    </a:lnTo>
                    <a:lnTo>
                      <a:pt x="99054" y="0"/>
                    </a:lnTo>
                    <a:lnTo>
                      <a:pt x="99071" y="0"/>
                    </a:lnTo>
                    <a:lnTo>
                      <a:pt x="99104" y="0"/>
                    </a:lnTo>
                    <a:lnTo>
                      <a:pt x="99121" y="0"/>
                    </a:lnTo>
                    <a:lnTo>
                      <a:pt x="99138" y="0"/>
                    </a:lnTo>
                    <a:lnTo>
                      <a:pt x="99171" y="0"/>
                    </a:lnTo>
                    <a:lnTo>
                      <a:pt x="99188" y="0"/>
                    </a:lnTo>
                    <a:lnTo>
                      <a:pt x="99222" y="0"/>
                    </a:lnTo>
                    <a:lnTo>
                      <a:pt x="99239" y="0"/>
                    </a:lnTo>
                    <a:lnTo>
                      <a:pt x="99255" y="0"/>
                    </a:lnTo>
                    <a:lnTo>
                      <a:pt x="99289" y="0"/>
                    </a:lnTo>
                    <a:lnTo>
                      <a:pt x="99306" y="0"/>
                    </a:lnTo>
                    <a:lnTo>
                      <a:pt x="99339" y="0"/>
                    </a:lnTo>
                    <a:lnTo>
                      <a:pt x="99356" y="0"/>
                    </a:lnTo>
                    <a:lnTo>
                      <a:pt x="99373" y="0"/>
                    </a:lnTo>
                    <a:lnTo>
                      <a:pt x="99407" y="0"/>
                    </a:lnTo>
                    <a:lnTo>
                      <a:pt x="99423" y="0"/>
                    </a:lnTo>
                    <a:lnTo>
                      <a:pt x="99440" y="0"/>
                    </a:lnTo>
                    <a:lnTo>
                      <a:pt x="99474" y="0"/>
                    </a:lnTo>
                    <a:lnTo>
                      <a:pt x="99491" y="0"/>
                    </a:lnTo>
                    <a:lnTo>
                      <a:pt x="99524" y="0"/>
                    </a:lnTo>
                    <a:lnTo>
                      <a:pt x="99541" y="0"/>
                    </a:lnTo>
                    <a:lnTo>
                      <a:pt x="99558" y="0"/>
                    </a:lnTo>
                    <a:lnTo>
                      <a:pt x="99591" y="0"/>
                    </a:lnTo>
                    <a:lnTo>
                      <a:pt x="99608" y="0"/>
                    </a:lnTo>
                    <a:lnTo>
                      <a:pt x="99642" y="0"/>
                    </a:lnTo>
                    <a:lnTo>
                      <a:pt x="99659" y="0"/>
                    </a:lnTo>
                    <a:lnTo>
                      <a:pt x="99676" y="0"/>
                    </a:lnTo>
                    <a:lnTo>
                      <a:pt x="99709" y="0"/>
                    </a:lnTo>
                    <a:lnTo>
                      <a:pt x="99726" y="0"/>
                    </a:lnTo>
                    <a:lnTo>
                      <a:pt x="99760" y="0"/>
                    </a:lnTo>
                    <a:lnTo>
                      <a:pt x="99776" y="0"/>
                    </a:lnTo>
                    <a:lnTo>
                      <a:pt x="99793" y="0"/>
                    </a:lnTo>
                    <a:lnTo>
                      <a:pt x="99827" y="0"/>
                    </a:lnTo>
                    <a:lnTo>
                      <a:pt x="99844" y="0"/>
                    </a:lnTo>
                    <a:lnTo>
                      <a:pt x="99877" y="0"/>
                    </a:lnTo>
                    <a:lnTo>
                      <a:pt x="99894" y="0"/>
                    </a:lnTo>
                    <a:lnTo>
                      <a:pt x="99911" y="0"/>
                    </a:lnTo>
                    <a:lnTo>
                      <a:pt x="99944" y="0"/>
                    </a:lnTo>
                    <a:lnTo>
                      <a:pt x="99961" y="0"/>
                    </a:lnTo>
                    <a:lnTo>
                      <a:pt x="99995" y="0"/>
                    </a:lnTo>
                    <a:lnTo>
                      <a:pt x="100012" y="0"/>
                    </a:lnTo>
                    <a:lnTo>
                      <a:pt x="100028" y="0"/>
                    </a:lnTo>
                    <a:lnTo>
                      <a:pt x="100062" y="0"/>
                    </a:lnTo>
                    <a:lnTo>
                      <a:pt x="100079" y="0"/>
                    </a:lnTo>
                    <a:lnTo>
                      <a:pt x="100096" y="0"/>
                    </a:lnTo>
                    <a:lnTo>
                      <a:pt x="100129" y="0"/>
                    </a:lnTo>
                    <a:lnTo>
                      <a:pt x="100146" y="0"/>
                    </a:lnTo>
                    <a:lnTo>
                      <a:pt x="100180" y="0"/>
                    </a:lnTo>
                    <a:lnTo>
                      <a:pt x="100196" y="0"/>
                    </a:lnTo>
                    <a:lnTo>
                      <a:pt x="100230" y="0"/>
                    </a:lnTo>
                    <a:lnTo>
                      <a:pt x="100247" y="0"/>
                    </a:lnTo>
                    <a:lnTo>
                      <a:pt x="100264" y="0"/>
                    </a:lnTo>
                    <a:lnTo>
                      <a:pt x="100297" y="0"/>
                    </a:lnTo>
                    <a:lnTo>
                      <a:pt x="100314" y="0"/>
                    </a:lnTo>
                    <a:lnTo>
                      <a:pt x="100331" y="0"/>
                    </a:lnTo>
                    <a:lnTo>
                      <a:pt x="100364" y="0"/>
                    </a:lnTo>
                    <a:lnTo>
                      <a:pt x="100381" y="0"/>
                    </a:lnTo>
                    <a:lnTo>
                      <a:pt x="100415" y="0"/>
                    </a:lnTo>
                    <a:lnTo>
                      <a:pt x="100432" y="0"/>
                    </a:lnTo>
                    <a:lnTo>
                      <a:pt x="100465" y="0"/>
                    </a:lnTo>
                    <a:lnTo>
                      <a:pt x="100482" y="0"/>
                    </a:lnTo>
                    <a:lnTo>
                      <a:pt x="100499" y="0"/>
                    </a:lnTo>
                    <a:lnTo>
                      <a:pt x="100532" y="0"/>
                    </a:lnTo>
                    <a:lnTo>
                      <a:pt x="100549" y="0"/>
                    </a:lnTo>
                    <a:lnTo>
                      <a:pt x="100566" y="0"/>
                    </a:lnTo>
                    <a:lnTo>
                      <a:pt x="100600" y="0"/>
                    </a:lnTo>
                    <a:lnTo>
                      <a:pt x="100616" y="0"/>
                    </a:lnTo>
                    <a:lnTo>
                      <a:pt x="100650" y="0"/>
                    </a:lnTo>
                    <a:lnTo>
                      <a:pt x="100667" y="0"/>
                    </a:lnTo>
                    <a:lnTo>
                      <a:pt x="100684" y="0"/>
                    </a:lnTo>
                    <a:lnTo>
                      <a:pt x="100717" y="0"/>
                    </a:lnTo>
                    <a:lnTo>
                      <a:pt x="100734" y="0"/>
                    </a:lnTo>
                    <a:lnTo>
                      <a:pt x="100751" y="0"/>
                    </a:lnTo>
                    <a:lnTo>
                      <a:pt x="100785" y="0"/>
                    </a:lnTo>
                    <a:lnTo>
                      <a:pt x="100801" y="0"/>
                    </a:lnTo>
                    <a:lnTo>
                      <a:pt x="100835" y="0"/>
                    </a:lnTo>
                    <a:lnTo>
                      <a:pt x="100852" y="0"/>
                    </a:lnTo>
                    <a:lnTo>
                      <a:pt x="100885" y="0"/>
                    </a:lnTo>
                    <a:lnTo>
                      <a:pt x="100902" y="0"/>
                    </a:lnTo>
                    <a:lnTo>
                      <a:pt x="100919" y="0"/>
                    </a:lnTo>
                    <a:lnTo>
                      <a:pt x="100953" y="0"/>
                    </a:lnTo>
                    <a:lnTo>
                      <a:pt x="100969" y="0"/>
                    </a:lnTo>
                    <a:lnTo>
                      <a:pt x="100986" y="0"/>
                    </a:lnTo>
                    <a:lnTo>
                      <a:pt x="101020" y="0"/>
                    </a:lnTo>
                    <a:lnTo>
                      <a:pt x="101037" y="0"/>
                    </a:lnTo>
                    <a:lnTo>
                      <a:pt x="101070" y="0"/>
                    </a:lnTo>
                    <a:lnTo>
                      <a:pt x="101087" y="0"/>
                    </a:lnTo>
                    <a:lnTo>
                      <a:pt x="101121" y="0"/>
                    </a:lnTo>
                    <a:lnTo>
                      <a:pt x="101137" y="0"/>
                    </a:lnTo>
                    <a:lnTo>
                      <a:pt x="101154" y="0"/>
                    </a:lnTo>
                    <a:lnTo>
                      <a:pt x="101188" y="0"/>
                    </a:lnTo>
                    <a:lnTo>
                      <a:pt x="101205" y="0"/>
                    </a:lnTo>
                    <a:lnTo>
                      <a:pt x="101221" y="0"/>
                    </a:lnTo>
                    <a:lnTo>
                      <a:pt x="101255" y="0"/>
                    </a:lnTo>
                    <a:lnTo>
                      <a:pt x="101272" y="0"/>
                    </a:lnTo>
                    <a:lnTo>
                      <a:pt x="101305" y="0"/>
                    </a:lnTo>
                    <a:lnTo>
                      <a:pt x="101322" y="0"/>
                    </a:lnTo>
                    <a:lnTo>
                      <a:pt x="101356" y="0"/>
                    </a:lnTo>
                    <a:lnTo>
                      <a:pt x="101373" y="0"/>
                    </a:lnTo>
                    <a:lnTo>
                      <a:pt x="101389" y="0"/>
                    </a:lnTo>
                    <a:lnTo>
                      <a:pt x="101423" y="0"/>
                    </a:lnTo>
                    <a:lnTo>
                      <a:pt x="101440" y="0"/>
                    </a:lnTo>
                    <a:lnTo>
                      <a:pt x="101457" y="0"/>
                    </a:lnTo>
                    <a:lnTo>
                      <a:pt x="101490" y="0"/>
                    </a:lnTo>
                    <a:lnTo>
                      <a:pt x="101507" y="0"/>
                    </a:lnTo>
                    <a:lnTo>
                      <a:pt x="101541" y="0"/>
                    </a:lnTo>
                    <a:lnTo>
                      <a:pt x="101557" y="0"/>
                    </a:lnTo>
                    <a:lnTo>
                      <a:pt x="101574" y="0"/>
                    </a:lnTo>
                    <a:lnTo>
                      <a:pt x="101608" y="0"/>
                    </a:lnTo>
                    <a:lnTo>
                      <a:pt x="101625" y="0"/>
                    </a:lnTo>
                    <a:lnTo>
                      <a:pt x="101641" y="0"/>
                    </a:lnTo>
                    <a:lnTo>
                      <a:pt x="101675" y="0"/>
                    </a:lnTo>
                    <a:lnTo>
                      <a:pt x="101692" y="0"/>
                    </a:lnTo>
                    <a:lnTo>
                      <a:pt x="101725" y="0"/>
                    </a:lnTo>
                    <a:lnTo>
                      <a:pt x="101742" y="0"/>
                    </a:lnTo>
                    <a:lnTo>
                      <a:pt x="101776" y="0"/>
                    </a:lnTo>
                    <a:lnTo>
                      <a:pt x="101793" y="0"/>
                    </a:lnTo>
                    <a:lnTo>
                      <a:pt x="101809" y="0"/>
                    </a:lnTo>
                    <a:lnTo>
                      <a:pt x="101843" y="0"/>
                    </a:lnTo>
                    <a:lnTo>
                      <a:pt x="101860" y="0"/>
                    </a:lnTo>
                    <a:lnTo>
                      <a:pt x="101894" y="0"/>
                    </a:lnTo>
                    <a:lnTo>
                      <a:pt x="101910" y="0"/>
                    </a:lnTo>
                    <a:lnTo>
                      <a:pt x="101927" y="0"/>
                    </a:lnTo>
                    <a:lnTo>
                      <a:pt x="101961" y="0"/>
                    </a:lnTo>
                    <a:lnTo>
                      <a:pt x="101978" y="0"/>
                    </a:lnTo>
                    <a:lnTo>
                      <a:pt x="102011" y="0"/>
                    </a:lnTo>
                    <a:lnTo>
                      <a:pt x="102028" y="0"/>
                    </a:lnTo>
                    <a:lnTo>
                      <a:pt x="102045" y="0"/>
                    </a:lnTo>
                    <a:lnTo>
                      <a:pt x="102078" y="0"/>
                    </a:lnTo>
                    <a:lnTo>
                      <a:pt x="102095" y="0"/>
                    </a:lnTo>
                    <a:lnTo>
                      <a:pt x="102129" y="0"/>
                    </a:lnTo>
                    <a:lnTo>
                      <a:pt x="102146" y="0"/>
                    </a:lnTo>
                    <a:lnTo>
                      <a:pt x="102162" y="0"/>
                    </a:lnTo>
                    <a:lnTo>
                      <a:pt x="102196" y="0"/>
                    </a:lnTo>
                    <a:lnTo>
                      <a:pt x="102213" y="0"/>
                    </a:lnTo>
                    <a:lnTo>
                      <a:pt x="102246" y="0"/>
                    </a:lnTo>
                    <a:lnTo>
                      <a:pt x="102263" y="0"/>
                    </a:lnTo>
                    <a:lnTo>
                      <a:pt x="102280" y="0"/>
                    </a:lnTo>
                    <a:lnTo>
                      <a:pt x="102314" y="0"/>
                    </a:lnTo>
                    <a:lnTo>
                      <a:pt x="102330" y="0"/>
                    </a:lnTo>
                    <a:lnTo>
                      <a:pt x="102347" y="0"/>
                    </a:lnTo>
                    <a:lnTo>
                      <a:pt x="102381" y="0"/>
                    </a:lnTo>
                    <a:lnTo>
                      <a:pt x="102398" y="0"/>
                    </a:lnTo>
                    <a:lnTo>
                      <a:pt x="102431" y="0"/>
                    </a:lnTo>
                    <a:lnTo>
                      <a:pt x="102448" y="0"/>
                    </a:lnTo>
                    <a:lnTo>
                      <a:pt x="102465" y="0"/>
                    </a:lnTo>
                    <a:lnTo>
                      <a:pt x="102498" y="0"/>
                    </a:lnTo>
                    <a:lnTo>
                      <a:pt x="102515" y="0"/>
                    </a:lnTo>
                    <a:lnTo>
                      <a:pt x="102549" y="0"/>
                    </a:lnTo>
                    <a:lnTo>
                      <a:pt x="102566" y="0"/>
                    </a:lnTo>
                    <a:lnTo>
                      <a:pt x="102582" y="0"/>
                    </a:lnTo>
                    <a:lnTo>
                      <a:pt x="102616" y="0"/>
                    </a:lnTo>
                    <a:lnTo>
                      <a:pt x="102633" y="0"/>
                    </a:lnTo>
                    <a:lnTo>
                      <a:pt x="102666" y="0"/>
                    </a:lnTo>
                    <a:lnTo>
                      <a:pt x="102683" y="0"/>
                    </a:lnTo>
                    <a:lnTo>
                      <a:pt x="102700" y="0"/>
                    </a:lnTo>
                    <a:lnTo>
                      <a:pt x="102734" y="0"/>
                    </a:lnTo>
                    <a:lnTo>
                      <a:pt x="102750" y="0"/>
                    </a:lnTo>
                    <a:lnTo>
                      <a:pt x="102784" y="0"/>
                    </a:lnTo>
                    <a:lnTo>
                      <a:pt x="102801" y="0"/>
                    </a:lnTo>
                    <a:lnTo>
                      <a:pt x="102818" y="0"/>
                    </a:lnTo>
                    <a:lnTo>
                      <a:pt x="102851" y="0"/>
                    </a:lnTo>
                    <a:lnTo>
                      <a:pt x="102868" y="0"/>
                    </a:lnTo>
                    <a:lnTo>
                      <a:pt x="102902" y="0"/>
                    </a:lnTo>
                    <a:lnTo>
                      <a:pt x="102918" y="0"/>
                    </a:lnTo>
                    <a:lnTo>
                      <a:pt x="102935" y="0"/>
                    </a:lnTo>
                    <a:lnTo>
                      <a:pt x="102969" y="0"/>
                    </a:lnTo>
                    <a:lnTo>
                      <a:pt x="102986" y="0"/>
                    </a:lnTo>
                    <a:lnTo>
                      <a:pt x="103019" y="0"/>
                    </a:lnTo>
                    <a:lnTo>
                      <a:pt x="103036" y="0"/>
                    </a:lnTo>
                    <a:lnTo>
                      <a:pt x="103053" y="0"/>
                    </a:lnTo>
                    <a:lnTo>
                      <a:pt x="103087" y="0"/>
                    </a:lnTo>
                    <a:lnTo>
                      <a:pt x="103103" y="0"/>
                    </a:lnTo>
                    <a:lnTo>
                      <a:pt x="103137" y="0"/>
                    </a:lnTo>
                    <a:lnTo>
                      <a:pt x="103154" y="0"/>
                    </a:lnTo>
                    <a:lnTo>
                      <a:pt x="103171" y="0"/>
                    </a:lnTo>
                    <a:lnTo>
                      <a:pt x="103204" y="0"/>
                    </a:lnTo>
                    <a:lnTo>
                      <a:pt x="103221" y="0"/>
                    </a:lnTo>
                    <a:lnTo>
                      <a:pt x="103255" y="0"/>
                    </a:lnTo>
                    <a:lnTo>
                      <a:pt x="103271" y="0"/>
                    </a:lnTo>
                    <a:lnTo>
                      <a:pt x="103288" y="0"/>
                    </a:lnTo>
                    <a:lnTo>
                      <a:pt x="103322" y="0"/>
                    </a:lnTo>
                    <a:lnTo>
                      <a:pt x="103339" y="0"/>
                    </a:lnTo>
                    <a:lnTo>
                      <a:pt x="103355" y="0"/>
                    </a:lnTo>
                    <a:lnTo>
                      <a:pt x="103389" y="0"/>
                    </a:lnTo>
                    <a:lnTo>
                      <a:pt x="103406" y="0"/>
                    </a:lnTo>
                    <a:lnTo>
                      <a:pt x="103439" y="0"/>
                    </a:lnTo>
                    <a:lnTo>
                      <a:pt x="103456" y="0"/>
                    </a:lnTo>
                    <a:lnTo>
                      <a:pt x="103473" y="0"/>
                    </a:lnTo>
                    <a:lnTo>
                      <a:pt x="103507" y="0"/>
                    </a:lnTo>
                    <a:lnTo>
                      <a:pt x="103523" y="0"/>
                    </a:lnTo>
                    <a:lnTo>
                      <a:pt x="103557" y="0"/>
                    </a:lnTo>
                    <a:lnTo>
                      <a:pt x="103574" y="0"/>
                    </a:lnTo>
                    <a:lnTo>
                      <a:pt x="103591" y="0"/>
                    </a:lnTo>
                    <a:lnTo>
                      <a:pt x="103624" y="0"/>
                    </a:lnTo>
                    <a:lnTo>
                      <a:pt x="103641" y="0"/>
                    </a:lnTo>
                    <a:lnTo>
                      <a:pt x="103675" y="0"/>
                    </a:lnTo>
                    <a:lnTo>
                      <a:pt x="103691" y="0"/>
                    </a:lnTo>
                    <a:lnTo>
                      <a:pt x="103708" y="0"/>
                    </a:lnTo>
                    <a:lnTo>
                      <a:pt x="103742" y="0"/>
                    </a:lnTo>
                    <a:lnTo>
                      <a:pt x="103759" y="0"/>
                    </a:lnTo>
                    <a:lnTo>
                      <a:pt x="103792" y="0"/>
                    </a:lnTo>
                    <a:lnTo>
                      <a:pt x="103809" y="0"/>
                    </a:lnTo>
                    <a:lnTo>
                      <a:pt x="103826" y="0"/>
                    </a:lnTo>
                    <a:lnTo>
                      <a:pt x="103859" y="0"/>
                    </a:lnTo>
                    <a:lnTo>
                      <a:pt x="103876" y="0"/>
                    </a:lnTo>
                    <a:lnTo>
                      <a:pt x="103910" y="0"/>
                    </a:lnTo>
                    <a:lnTo>
                      <a:pt x="103927" y="0"/>
                    </a:lnTo>
                    <a:lnTo>
                      <a:pt x="103943" y="0"/>
                    </a:lnTo>
                    <a:lnTo>
                      <a:pt x="103977" y="0"/>
                    </a:lnTo>
                    <a:lnTo>
                      <a:pt x="103994" y="0"/>
                    </a:lnTo>
                    <a:lnTo>
                      <a:pt x="104027" y="0"/>
                    </a:lnTo>
                    <a:lnTo>
                      <a:pt x="104044" y="0"/>
                    </a:lnTo>
                    <a:lnTo>
                      <a:pt x="104061" y="0"/>
                    </a:lnTo>
                    <a:lnTo>
                      <a:pt x="104095" y="0"/>
                    </a:lnTo>
                    <a:lnTo>
                      <a:pt x="104111" y="0"/>
                    </a:lnTo>
                    <a:lnTo>
                      <a:pt x="104145" y="0"/>
                    </a:lnTo>
                    <a:lnTo>
                      <a:pt x="104162" y="0"/>
                    </a:lnTo>
                    <a:lnTo>
                      <a:pt x="104179" y="0"/>
                    </a:lnTo>
                    <a:lnTo>
                      <a:pt x="104212" y="0"/>
                    </a:lnTo>
                    <a:lnTo>
                      <a:pt x="104229" y="0"/>
                    </a:lnTo>
                    <a:lnTo>
                      <a:pt x="104246" y="0"/>
                    </a:lnTo>
                    <a:lnTo>
                      <a:pt x="104280" y="0"/>
                    </a:lnTo>
                    <a:lnTo>
                      <a:pt x="104296" y="0"/>
                    </a:lnTo>
                    <a:lnTo>
                      <a:pt x="104330" y="0"/>
                    </a:lnTo>
                    <a:lnTo>
                      <a:pt x="104347" y="0"/>
                    </a:lnTo>
                    <a:lnTo>
                      <a:pt x="104364" y="0"/>
                    </a:lnTo>
                    <a:lnTo>
                      <a:pt x="104397" y="0"/>
                    </a:lnTo>
                    <a:lnTo>
                      <a:pt x="104414" y="0"/>
                    </a:lnTo>
                    <a:lnTo>
                      <a:pt x="104448" y="0"/>
                    </a:lnTo>
                    <a:lnTo>
                      <a:pt x="104464" y="0"/>
                    </a:lnTo>
                    <a:lnTo>
                      <a:pt x="104481" y="0"/>
                    </a:lnTo>
                    <a:lnTo>
                      <a:pt x="104515" y="0"/>
                    </a:lnTo>
                    <a:lnTo>
                      <a:pt x="104532" y="0"/>
                    </a:lnTo>
                    <a:lnTo>
                      <a:pt x="104565" y="0"/>
                    </a:lnTo>
                    <a:lnTo>
                      <a:pt x="104582" y="0"/>
                    </a:lnTo>
                    <a:lnTo>
                      <a:pt x="104599" y="0"/>
                    </a:lnTo>
                    <a:lnTo>
                      <a:pt x="104632" y="0"/>
                    </a:lnTo>
                    <a:lnTo>
                      <a:pt x="104649" y="0"/>
                    </a:lnTo>
                    <a:lnTo>
                      <a:pt x="104683" y="0"/>
                    </a:lnTo>
                    <a:lnTo>
                      <a:pt x="104700" y="0"/>
                    </a:lnTo>
                    <a:lnTo>
                      <a:pt x="104716" y="0"/>
                    </a:lnTo>
                    <a:lnTo>
                      <a:pt x="104750" y="0"/>
                    </a:lnTo>
                    <a:lnTo>
                      <a:pt x="104767" y="0"/>
                    </a:lnTo>
                    <a:lnTo>
                      <a:pt x="104800" y="0"/>
                    </a:lnTo>
                    <a:lnTo>
                      <a:pt x="104817" y="0"/>
                    </a:lnTo>
                    <a:lnTo>
                      <a:pt x="104834" y="0"/>
                    </a:lnTo>
                    <a:lnTo>
                      <a:pt x="104868" y="0"/>
                    </a:lnTo>
                    <a:lnTo>
                      <a:pt x="104884" y="0"/>
                    </a:lnTo>
                    <a:lnTo>
                      <a:pt x="104918" y="0"/>
                    </a:lnTo>
                    <a:lnTo>
                      <a:pt x="104935" y="0"/>
                    </a:lnTo>
                    <a:lnTo>
                      <a:pt x="104952" y="0"/>
                    </a:lnTo>
                    <a:lnTo>
                      <a:pt x="104985" y="0"/>
                    </a:lnTo>
                    <a:lnTo>
                      <a:pt x="105002" y="0"/>
                    </a:lnTo>
                    <a:lnTo>
                      <a:pt x="105036" y="0"/>
                    </a:lnTo>
                    <a:lnTo>
                      <a:pt x="105052" y="0"/>
                    </a:lnTo>
                    <a:lnTo>
                      <a:pt x="105069" y="0"/>
                    </a:lnTo>
                    <a:lnTo>
                      <a:pt x="105103" y="0"/>
                    </a:lnTo>
                    <a:lnTo>
                      <a:pt x="105120" y="0"/>
                    </a:lnTo>
                    <a:lnTo>
                      <a:pt x="105136" y="0"/>
                    </a:lnTo>
                    <a:lnTo>
                      <a:pt x="105170" y="0"/>
                    </a:lnTo>
                    <a:lnTo>
                      <a:pt x="105187" y="0"/>
                    </a:lnTo>
                    <a:lnTo>
                      <a:pt x="105220" y="0"/>
                    </a:lnTo>
                    <a:lnTo>
                      <a:pt x="105237" y="0"/>
                    </a:lnTo>
                    <a:lnTo>
                      <a:pt x="105254" y="0"/>
                    </a:lnTo>
                    <a:lnTo>
                      <a:pt x="105288" y="0"/>
                    </a:lnTo>
                    <a:lnTo>
                      <a:pt x="105305" y="0"/>
                    </a:lnTo>
                    <a:lnTo>
                      <a:pt x="105338" y="0"/>
                    </a:lnTo>
                    <a:lnTo>
                      <a:pt x="105355" y="0"/>
                    </a:lnTo>
                    <a:lnTo>
                      <a:pt x="105372" y="0"/>
                    </a:lnTo>
                    <a:lnTo>
                      <a:pt x="105405" y="0"/>
                    </a:lnTo>
                    <a:lnTo>
                      <a:pt x="105422" y="0"/>
                    </a:lnTo>
                    <a:lnTo>
                      <a:pt x="105456" y="0"/>
                    </a:lnTo>
                    <a:lnTo>
                      <a:pt x="105473" y="0"/>
                    </a:lnTo>
                    <a:lnTo>
                      <a:pt x="105489" y="0"/>
                    </a:lnTo>
                    <a:lnTo>
                      <a:pt x="105523" y="0"/>
                    </a:lnTo>
                    <a:lnTo>
                      <a:pt x="105540" y="0"/>
                    </a:lnTo>
                    <a:lnTo>
                      <a:pt x="105573" y="0"/>
                    </a:lnTo>
                    <a:lnTo>
                      <a:pt x="105590" y="0"/>
                    </a:lnTo>
                    <a:lnTo>
                      <a:pt x="105607" y="0"/>
                    </a:lnTo>
                    <a:lnTo>
                      <a:pt x="105641" y="0"/>
                    </a:lnTo>
                    <a:lnTo>
                      <a:pt x="105657" y="0"/>
                    </a:lnTo>
                    <a:lnTo>
                      <a:pt x="105691" y="0"/>
                    </a:lnTo>
                    <a:lnTo>
                      <a:pt x="105708" y="0"/>
                    </a:lnTo>
                    <a:lnTo>
                      <a:pt x="105725" y="0"/>
                    </a:lnTo>
                    <a:lnTo>
                      <a:pt x="105758" y="0"/>
                    </a:lnTo>
                    <a:lnTo>
                      <a:pt x="105775" y="0"/>
                    </a:lnTo>
                    <a:lnTo>
                      <a:pt x="105792" y="0"/>
                    </a:lnTo>
                    <a:lnTo>
                      <a:pt x="105825" y="0"/>
                    </a:lnTo>
                    <a:lnTo>
                      <a:pt x="105842" y="0"/>
                    </a:lnTo>
                    <a:lnTo>
                      <a:pt x="105876" y="0"/>
                    </a:lnTo>
                    <a:lnTo>
                      <a:pt x="105893" y="0"/>
                    </a:lnTo>
                    <a:lnTo>
                      <a:pt x="105926" y="0"/>
                    </a:lnTo>
                    <a:lnTo>
                      <a:pt x="105943" y="0"/>
                    </a:lnTo>
                    <a:lnTo>
                      <a:pt x="105960" y="0"/>
                    </a:lnTo>
                    <a:lnTo>
                      <a:pt x="105993" y="0"/>
                    </a:lnTo>
                    <a:lnTo>
                      <a:pt x="106010" y="0"/>
                    </a:lnTo>
                    <a:lnTo>
                      <a:pt x="106027" y="0"/>
                    </a:lnTo>
                    <a:lnTo>
                      <a:pt x="106061" y="0"/>
                    </a:lnTo>
                    <a:lnTo>
                      <a:pt x="106077" y="0"/>
                    </a:lnTo>
                    <a:lnTo>
                      <a:pt x="106111" y="0"/>
                    </a:lnTo>
                    <a:lnTo>
                      <a:pt x="106128" y="0"/>
                    </a:lnTo>
                    <a:lnTo>
                      <a:pt x="106161" y="0"/>
                    </a:lnTo>
                    <a:lnTo>
                      <a:pt x="106178" y="0"/>
                    </a:lnTo>
                    <a:lnTo>
                      <a:pt x="106195" y="0"/>
                    </a:lnTo>
                    <a:lnTo>
                      <a:pt x="106229" y="0"/>
                    </a:lnTo>
                    <a:lnTo>
                      <a:pt x="106245" y="0"/>
                    </a:lnTo>
                    <a:lnTo>
                      <a:pt x="106262" y="0"/>
                    </a:lnTo>
                    <a:lnTo>
                      <a:pt x="106296" y="0"/>
                    </a:lnTo>
                    <a:lnTo>
                      <a:pt x="106313" y="0"/>
                    </a:lnTo>
                    <a:lnTo>
                      <a:pt x="106346" y="0"/>
                    </a:lnTo>
                    <a:lnTo>
                      <a:pt x="106363" y="0"/>
                    </a:lnTo>
                    <a:lnTo>
                      <a:pt x="106380" y="0"/>
                    </a:lnTo>
                    <a:lnTo>
                      <a:pt x="106413" y="0"/>
                    </a:lnTo>
                    <a:lnTo>
                      <a:pt x="106430" y="0"/>
                    </a:lnTo>
                    <a:lnTo>
                      <a:pt x="106464" y="0"/>
                    </a:lnTo>
                    <a:lnTo>
                      <a:pt x="106481" y="0"/>
                    </a:lnTo>
                    <a:lnTo>
                      <a:pt x="106498" y="0"/>
                    </a:lnTo>
                    <a:lnTo>
                      <a:pt x="106531" y="0"/>
                    </a:lnTo>
                    <a:lnTo>
                      <a:pt x="106548" y="0"/>
                    </a:lnTo>
                    <a:lnTo>
                      <a:pt x="106582" y="0"/>
                    </a:lnTo>
                    <a:lnTo>
                      <a:pt x="106598" y="0"/>
                    </a:lnTo>
                    <a:lnTo>
                      <a:pt x="106615" y="0"/>
                    </a:lnTo>
                    <a:lnTo>
                      <a:pt x="106649" y="0"/>
                    </a:lnTo>
                    <a:lnTo>
                      <a:pt x="106666" y="0"/>
                    </a:lnTo>
                    <a:lnTo>
                      <a:pt x="106682" y="0"/>
                    </a:lnTo>
                    <a:lnTo>
                      <a:pt x="106716" y="0"/>
                    </a:lnTo>
                    <a:lnTo>
                      <a:pt x="106733" y="0"/>
                    </a:lnTo>
                    <a:lnTo>
                      <a:pt x="106766" y="0"/>
                    </a:lnTo>
                    <a:lnTo>
                      <a:pt x="106783" y="0"/>
                    </a:lnTo>
                    <a:lnTo>
                      <a:pt x="106817" y="0"/>
                    </a:lnTo>
                    <a:lnTo>
                      <a:pt x="106834" y="0"/>
                    </a:lnTo>
                    <a:lnTo>
                      <a:pt x="106850" y="0"/>
                    </a:lnTo>
                    <a:lnTo>
                      <a:pt x="106884" y="0"/>
                    </a:lnTo>
                    <a:lnTo>
                      <a:pt x="106901" y="0"/>
                    </a:lnTo>
                    <a:lnTo>
                      <a:pt x="106934" y="0"/>
                    </a:lnTo>
                    <a:lnTo>
                      <a:pt x="106951" y="0"/>
                    </a:lnTo>
                    <a:lnTo>
                      <a:pt x="106968" y="0"/>
                    </a:lnTo>
                    <a:lnTo>
                      <a:pt x="107002" y="0"/>
                    </a:lnTo>
                    <a:lnTo>
                      <a:pt x="107018" y="0"/>
                    </a:lnTo>
                    <a:lnTo>
                      <a:pt x="107052" y="0"/>
                    </a:lnTo>
                    <a:lnTo>
                      <a:pt x="107069" y="0"/>
                    </a:lnTo>
                    <a:lnTo>
                      <a:pt x="107086" y="0"/>
                    </a:lnTo>
                    <a:lnTo>
                      <a:pt x="107119" y="0"/>
                    </a:lnTo>
                    <a:lnTo>
                      <a:pt x="107136" y="0"/>
                    </a:lnTo>
                    <a:lnTo>
                      <a:pt x="107153" y="0"/>
                    </a:lnTo>
                    <a:lnTo>
                      <a:pt x="107186" y="0"/>
                    </a:lnTo>
                    <a:lnTo>
                      <a:pt x="107203" y="0"/>
                    </a:lnTo>
                    <a:lnTo>
                      <a:pt x="107237" y="0"/>
                    </a:lnTo>
                    <a:lnTo>
                      <a:pt x="107254" y="0"/>
                    </a:lnTo>
                    <a:lnTo>
                      <a:pt x="107270" y="0"/>
                    </a:lnTo>
                    <a:lnTo>
                      <a:pt x="107304" y="0"/>
                    </a:lnTo>
                    <a:lnTo>
                      <a:pt x="107321" y="0"/>
                    </a:lnTo>
                    <a:lnTo>
                      <a:pt x="107354" y="0"/>
                    </a:lnTo>
                    <a:lnTo>
                      <a:pt x="107371" y="0"/>
                    </a:lnTo>
                    <a:lnTo>
                      <a:pt x="107388" y="0"/>
                    </a:lnTo>
                    <a:lnTo>
                      <a:pt x="107422" y="0"/>
                    </a:lnTo>
                    <a:lnTo>
                      <a:pt x="107438" y="0"/>
                    </a:lnTo>
                    <a:lnTo>
                      <a:pt x="107472" y="0"/>
                    </a:lnTo>
                    <a:lnTo>
                      <a:pt x="107489" y="0"/>
                    </a:lnTo>
                    <a:lnTo>
                      <a:pt x="107506" y="0"/>
                    </a:lnTo>
                    <a:lnTo>
                      <a:pt x="107539" y="0"/>
                    </a:lnTo>
                    <a:lnTo>
                      <a:pt x="107556" y="0"/>
                    </a:lnTo>
                    <a:lnTo>
                      <a:pt x="107590" y="0"/>
                    </a:lnTo>
                    <a:lnTo>
                      <a:pt x="107607" y="0"/>
                    </a:lnTo>
                    <a:lnTo>
                      <a:pt x="107623" y="0"/>
                    </a:lnTo>
                    <a:lnTo>
                      <a:pt x="107657" y="0"/>
                    </a:lnTo>
                    <a:lnTo>
                      <a:pt x="107674" y="0"/>
                    </a:lnTo>
                    <a:lnTo>
                      <a:pt x="107707" y="0"/>
                    </a:lnTo>
                    <a:lnTo>
                      <a:pt x="107724" y="0"/>
                    </a:lnTo>
                    <a:lnTo>
                      <a:pt x="107741" y="0"/>
                    </a:lnTo>
                    <a:lnTo>
                      <a:pt x="107775" y="0"/>
                    </a:lnTo>
                    <a:lnTo>
                      <a:pt x="107791" y="0"/>
                    </a:lnTo>
                    <a:lnTo>
                      <a:pt x="107825" y="0"/>
                    </a:lnTo>
                    <a:lnTo>
                      <a:pt x="107842" y="0"/>
                    </a:lnTo>
                    <a:lnTo>
                      <a:pt x="107859" y="0"/>
                    </a:lnTo>
                    <a:lnTo>
                      <a:pt x="107892" y="0"/>
                    </a:lnTo>
                    <a:lnTo>
                      <a:pt x="107909" y="0"/>
                    </a:lnTo>
                    <a:lnTo>
                      <a:pt x="107943" y="0"/>
                    </a:lnTo>
                    <a:lnTo>
                      <a:pt x="107959" y="0"/>
                    </a:lnTo>
                    <a:lnTo>
                      <a:pt x="107976" y="0"/>
                    </a:lnTo>
                    <a:lnTo>
                      <a:pt x="108010" y="0"/>
                    </a:lnTo>
                    <a:lnTo>
                      <a:pt x="108027" y="0"/>
                    </a:lnTo>
                    <a:lnTo>
                      <a:pt x="108060" y="0"/>
                    </a:lnTo>
                    <a:lnTo>
                      <a:pt x="108077" y="0"/>
                    </a:lnTo>
                    <a:lnTo>
                      <a:pt x="108094" y="0"/>
                    </a:lnTo>
                    <a:lnTo>
                      <a:pt x="108127" y="0"/>
                    </a:lnTo>
                    <a:lnTo>
                      <a:pt x="108144" y="0"/>
                    </a:lnTo>
                    <a:lnTo>
                      <a:pt x="108178" y="0"/>
                    </a:lnTo>
                    <a:lnTo>
                      <a:pt x="108195" y="0"/>
                    </a:lnTo>
                    <a:lnTo>
                      <a:pt x="108211" y="0"/>
                    </a:lnTo>
                    <a:lnTo>
                      <a:pt x="108245" y="0"/>
                    </a:lnTo>
                    <a:lnTo>
                      <a:pt x="108262" y="0"/>
                    </a:lnTo>
                    <a:lnTo>
                      <a:pt x="108279" y="0"/>
                    </a:lnTo>
                    <a:lnTo>
                      <a:pt x="108312" y="0"/>
                    </a:lnTo>
                    <a:lnTo>
                      <a:pt x="108329" y="0"/>
                    </a:lnTo>
                    <a:lnTo>
                      <a:pt x="108363" y="0"/>
                    </a:lnTo>
                    <a:lnTo>
                      <a:pt x="108379" y="0"/>
                    </a:lnTo>
                    <a:lnTo>
                      <a:pt x="108396" y="0"/>
                    </a:lnTo>
                    <a:lnTo>
                      <a:pt x="108430" y="0"/>
                    </a:lnTo>
                    <a:lnTo>
                      <a:pt x="108447" y="0"/>
                    </a:lnTo>
                    <a:lnTo>
                      <a:pt x="108480" y="0"/>
                    </a:lnTo>
                    <a:lnTo>
                      <a:pt x="108497" y="0"/>
                    </a:lnTo>
                    <a:lnTo>
                      <a:pt x="108514" y="0"/>
                    </a:lnTo>
                    <a:lnTo>
                      <a:pt x="108547" y="0"/>
                    </a:lnTo>
                    <a:lnTo>
                      <a:pt x="108564" y="0"/>
                    </a:lnTo>
                    <a:lnTo>
                      <a:pt x="108598" y="0"/>
                    </a:lnTo>
                    <a:lnTo>
                      <a:pt x="108615" y="0"/>
                    </a:lnTo>
                    <a:lnTo>
                      <a:pt x="108631" y="0"/>
                    </a:lnTo>
                    <a:lnTo>
                      <a:pt x="108665" y="0"/>
                    </a:lnTo>
                    <a:lnTo>
                      <a:pt x="108682" y="0"/>
                    </a:lnTo>
                    <a:lnTo>
                      <a:pt x="108716" y="0"/>
                    </a:lnTo>
                    <a:lnTo>
                      <a:pt x="108732" y="0"/>
                    </a:lnTo>
                    <a:lnTo>
                      <a:pt x="108749" y="0"/>
                    </a:lnTo>
                    <a:lnTo>
                      <a:pt x="108783" y="0"/>
                    </a:lnTo>
                    <a:lnTo>
                      <a:pt x="108800" y="0"/>
                    </a:lnTo>
                    <a:lnTo>
                      <a:pt x="108833" y="0"/>
                    </a:lnTo>
                    <a:lnTo>
                      <a:pt x="108850" y="0"/>
                    </a:lnTo>
                    <a:lnTo>
                      <a:pt x="108867" y="0"/>
                    </a:lnTo>
                    <a:lnTo>
                      <a:pt x="108900" y="0"/>
                    </a:lnTo>
                    <a:lnTo>
                      <a:pt x="108917" y="0"/>
                    </a:lnTo>
                    <a:lnTo>
                      <a:pt x="108951" y="0"/>
                    </a:lnTo>
                    <a:lnTo>
                      <a:pt x="108968" y="0"/>
                    </a:lnTo>
                    <a:lnTo>
                      <a:pt x="108984" y="0"/>
                    </a:lnTo>
                    <a:lnTo>
                      <a:pt x="109018" y="0"/>
                    </a:lnTo>
                    <a:lnTo>
                      <a:pt x="109035" y="0"/>
                    </a:lnTo>
                    <a:lnTo>
                      <a:pt x="109068" y="0"/>
                    </a:lnTo>
                    <a:lnTo>
                      <a:pt x="109085" y="0"/>
                    </a:lnTo>
                    <a:lnTo>
                      <a:pt x="109102" y="0"/>
                    </a:lnTo>
                    <a:lnTo>
                      <a:pt x="109136" y="0"/>
                    </a:lnTo>
                    <a:lnTo>
                      <a:pt x="109152" y="0"/>
                    </a:lnTo>
                    <a:lnTo>
                      <a:pt x="109169" y="0"/>
                    </a:lnTo>
                    <a:lnTo>
                      <a:pt x="109203" y="0"/>
                    </a:lnTo>
                    <a:lnTo>
                      <a:pt x="109220" y="0"/>
                    </a:lnTo>
                    <a:lnTo>
                      <a:pt x="109253" y="0"/>
                    </a:lnTo>
                    <a:lnTo>
                      <a:pt x="109270" y="0"/>
                    </a:lnTo>
                    <a:lnTo>
                      <a:pt x="109287" y="0"/>
                    </a:lnTo>
                    <a:lnTo>
                      <a:pt x="109320" y="0"/>
                    </a:lnTo>
                    <a:lnTo>
                      <a:pt x="109337" y="0"/>
                    </a:lnTo>
                    <a:lnTo>
                      <a:pt x="109371" y="0"/>
                    </a:lnTo>
                    <a:lnTo>
                      <a:pt x="109388" y="0"/>
                    </a:lnTo>
                    <a:lnTo>
                      <a:pt x="109404" y="0"/>
                    </a:lnTo>
                    <a:lnTo>
                      <a:pt x="109438" y="0"/>
                    </a:lnTo>
                    <a:lnTo>
                      <a:pt x="109455" y="0"/>
                    </a:lnTo>
                    <a:lnTo>
                      <a:pt x="109488" y="0"/>
                    </a:lnTo>
                    <a:lnTo>
                      <a:pt x="109505" y="0"/>
                    </a:lnTo>
                    <a:lnTo>
                      <a:pt x="109522" y="0"/>
                    </a:lnTo>
                    <a:lnTo>
                      <a:pt x="109556" y="0"/>
                    </a:lnTo>
                    <a:lnTo>
                      <a:pt x="109572" y="0"/>
                    </a:lnTo>
                    <a:lnTo>
                      <a:pt x="109606" y="0"/>
                    </a:lnTo>
                    <a:lnTo>
                      <a:pt x="109623" y="0"/>
                    </a:lnTo>
                    <a:lnTo>
                      <a:pt x="109640" y="0"/>
                    </a:lnTo>
                    <a:lnTo>
                      <a:pt x="109673" y="0"/>
                    </a:lnTo>
                    <a:lnTo>
                      <a:pt x="109690" y="0"/>
                    </a:lnTo>
                    <a:lnTo>
                      <a:pt x="109724" y="0"/>
                    </a:lnTo>
                    <a:lnTo>
                      <a:pt x="109740" y="0"/>
                    </a:lnTo>
                    <a:lnTo>
                      <a:pt x="109757" y="0"/>
                    </a:lnTo>
                    <a:lnTo>
                      <a:pt x="109791" y="0"/>
                    </a:lnTo>
                    <a:lnTo>
                      <a:pt x="109808" y="0"/>
                    </a:lnTo>
                    <a:lnTo>
                      <a:pt x="109841" y="0"/>
                    </a:lnTo>
                    <a:lnTo>
                      <a:pt x="109858" y="0"/>
                    </a:lnTo>
                    <a:lnTo>
                      <a:pt x="109875" y="0"/>
                    </a:lnTo>
                    <a:lnTo>
                      <a:pt x="109909" y="0"/>
                    </a:lnTo>
                    <a:lnTo>
                      <a:pt x="109925" y="0"/>
                    </a:lnTo>
                    <a:lnTo>
                      <a:pt x="109942" y="0"/>
                    </a:lnTo>
                    <a:lnTo>
                      <a:pt x="109976" y="0"/>
                    </a:lnTo>
                    <a:lnTo>
                      <a:pt x="109993" y="0"/>
                    </a:lnTo>
                    <a:lnTo>
                      <a:pt x="110026" y="0"/>
                    </a:lnTo>
                    <a:lnTo>
                      <a:pt x="110043" y="0"/>
                    </a:lnTo>
                    <a:lnTo>
                      <a:pt x="110060" y="0"/>
                    </a:lnTo>
                    <a:lnTo>
                      <a:pt x="110093" y="0"/>
                    </a:lnTo>
                    <a:lnTo>
                      <a:pt x="110110" y="0"/>
                    </a:lnTo>
                    <a:lnTo>
                      <a:pt x="110144" y="0"/>
                    </a:lnTo>
                    <a:lnTo>
                      <a:pt x="110161" y="0"/>
                    </a:lnTo>
                    <a:lnTo>
                      <a:pt x="110177" y="0"/>
                    </a:lnTo>
                    <a:lnTo>
                      <a:pt x="110211" y="0"/>
                    </a:lnTo>
                    <a:lnTo>
                      <a:pt x="110228" y="0"/>
                    </a:lnTo>
                    <a:lnTo>
                      <a:pt x="110261" y="0"/>
                    </a:lnTo>
                    <a:lnTo>
                      <a:pt x="110278" y="0"/>
                    </a:lnTo>
                    <a:lnTo>
                      <a:pt x="110295" y="0"/>
                    </a:lnTo>
                    <a:lnTo>
                      <a:pt x="110329" y="0"/>
                    </a:lnTo>
                    <a:lnTo>
                      <a:pt x="110345" y="0"/>
                    </a:lnTo>
                    <a:lnTo>
                      <a:pt x="110379" y="0"/>
                    </a:lnTo>
                    <a:lnTo>
                      <a:pt x="110396" y="0"/>
                    </a:lnTo>
                    <a:lnTo>
                      <a:pt x="110413" y="0"/>
                    </a:lnTo>
                    <a:lnTo>
                      <a:pt x="110446" y="0"/>
                    </a:lnTo>
                    <a:lnTo>
                      <a:pt x="110463" y="0"/>
                    </a:lnTo>
                    <a:lnTo>
                      <a:pt x="110497" y="0"/>
                    </a:lnTo>
                    <a:lnTo>
                      <a:pt x="110513" y="0"/>
                    </a:lnTo>
                    <a:lnTo>
                      <a:pt x="110530" y="0"/>
                    </a:lnTo>
                    <a:lnTo>
                      <a:pt x="110564" y="0"/>
                    </a:lnTo>
                    <a:lnTo>
                      <a:pt x="110581" y="0"/>
                    </a:lnTo>
                    <a:lnTo>
                      <a:pt x="110597" y="0"/>
                    </a:lnTo>
                    <a:lnTo>
                      <a:pt x="110631" y="0"/>
                    </a:lnTo>
                    <a:lnTo>
                      <a:pt x="110648" y="0"/>
                    </a:lnTo>
                    <a:lnTo>
                      <a:pt x="110681" y="0"/>
                    </a:lnTo>
                    <a:lnTo>
                      <a:pt x="110698" y="0"/>
                    </a:lnTo>
                    <a:lnTo>
                      <a:pt x="110732" y="0"/>
                    </a:lnTo>
                    <a:lnTo>
                      <a:pt x="110749" y="0"/>
                    </a:lnTo>
                    <a:lnTo>
                      <a:pt x="110765" y="0"/>
                    </a:lnTo>
                    <a:lnTo>
                      <a:pt x="110799" y="0"/>
                    </a:lnTo>
                    <a:lnTo>
                      <a:pt x="110816" y="0"/>
                    </a:lnTo>
                    <a:lnTo>
                      <a:pt x="110833" y="0"/>
                    </a:lnTo>
                    <a:lnTo>
                      <a:pt x="110866" y="0"/>
                    </a:lnTo>
                    <a:lnTo>
                      <a:pt x="110883" y="0"/>
                    </a:lnTo>
                    <a:lnTo>
                      <a:pt x="110917" y="0"/>
                    </a:lnTo>
                    <a:lnTo>
                      <a:pt x="110933" y="0"/>
                    </a:lnTo>
                    <a:lnTo>
                      <a:pt x="110967" y="0"/>
                    </a:lnTo>
                    <a:lnTo>
                      <a:pt x="110984" y="0"/>
                    </a:lnTo>
                    <a:lnTo>
                      <a:pt x="111001" y="0"/>
                    </a:lnTo>
                    <a:lnTo>
                      <a:pt x="111034" y="0"/>
                    </a:lnTo>
                    <a:lnTo>
                      <a:pt x="111051" y="0"/>
                    </a:lnTo>
                    <a:lnTo>
                      <a:pt x="111068" y="0"/>
                    </a:lnTo>
                    <a:lnTo>
                      <a:pt x="111102" y="0"/>
                    </a:lnTo>
                    <a:lnTo>
                      <a:pt x="111118" y="0"/>
                    </a:lnTo>
                    <a:lnTo>
                      <a:pt x="111152" y="0"/>
                    </a:lnTo>
                    <a:lnTo>
                      <a:pt x="111169" y="0"/>
                    </a:lnTo>
                    <a:lnTo>
                      <a:pt x="111186" y="0"/>
                    </a:lnTo>
                    <a:lnTo>
                      <a:pt x="111219" y="0"/>
                    </a:lnTo>
                    <a:lnTo>
                      <a:pt x="111236" y="0"/>
                    </a:lnTo>
                    <a:lnTo>
                      <a:pt x="111270" y="0"/>
                    </a:lnTo>
                    <a:lnTo>
                      <a:pt x="111286" y="0"/>
                    </a:lnTo>
                    <a:lnTo>
                      <a:pt x="111303" y="0"/>
                    </a:lnTo>
                    <a:lnTo>
                      <a:pt x="111337" y="0"/>
                    </a:lnTo>
                    <a:lnTo>
                      <a:pt x="111354" y="0"/>
                    </a:lnTo>
                    <a:lnTo>
                      <a:pt x="111387" y="0"/>
                    </a:lnTo>
                    <a:lnTo>
                      <a:pt x="111404" y="0"/>
                    </a:lnTo>
                    <a:lnTo>
                      <a:pt x="111421" y="0"/>
                    </a:lnTo>
                    <a:lnTo>
                      <a:pt x="111454" y="0"/>
                    </a:lnTo>
                    <a:lnTo>
                      <a:pt x="111471" y="0"/>
                    </a:lnTo>
                    <a:lnTo>
                      <a:pt x="111505" y="0"/>
                    </a:lnTo>
                    <a:lnTo>
                      <a:pt x="111522" y="0"/>
                    </a:lnTo>
                    <a:lnTo>
                      <a:pt x="111538" y="0"/>
                    </a:lnTo>
                    <a:lnTo>
                      <a:pt x="111572" y="0"/>
                    </a:lnTo>
                    <a:lnTo>
                      <a:pt x="111589" y="0"/>
                    </a:lnTo>
                    <a:lnTo>
                      <a:pt x="111622" y="0"/>
                    </a:lnTo>
                    <a:lnTo>
                      <a:pt x="111639" y="0"/>
                    </a:lnTo>
                    <a:lnTo>
                      <a:pt x="111656" y="0"/>
                    </a:lnTo>
                    <a:lnTo>
                      <a:pt x="111690" y="0"/>
                    </a:lnTo>
                    <a:lnTo>
                      <a:pt x="111706" y="0"/>
                    </a:lnTo>
                    <a:lnTo>
                      <a:pt x="111740" y="0"/>
                    </a:lnTo>
                    <a:lnTo>
                      <a:pt x="111757" y="0"/>
                    </a:lnTo>
                    <a:lnTo>
                      <a:pt x="111774" y="0"/>
                    </a:lnTo>
                    <a:lnTo>
                      <a:pt x="111807" y="0"/>
                    </a:lnTo>
                    <a:lnTo>
                      <a:pt x="111824" y="0"/>
                    </a:lnTo>
                    <a:lnTo>
                      <a:pt x="111858" y="0"/>
                    </a:lnTo>
                    <a:lnTo>
                      <a:pt x="111874" y="0"/>
                    </a:lnTo>
                    <a:lnTo>
                      <a:pt x="111891" y="0"/>
                    </a:lnTo>
                    <a:lnTo>
                      <a:pt x="111925" y="0"/>
                    </a:lnTo>
                    <a:lnTo>
                      <a:pt x="111942" y="0"/>
                    </a:lnTo>
                    <a:lnTo>
                      <a:pt x="111958" y="0"/>
                    </a:lnTo>
                    <a:lnTo>
                      <a:pt x="111992" y="0"/>
                    </a:lnTo>
                    <a:lnTo>
                      <a:pt x="112009" y="0"/>
                    </a:lnTo>
                    <a:lnTo>
                      <a:pt x="112042" y="0"/>
                    </a:lnTo>
                    <a:lnTo>
                      <a:pt x="112059" y="0"/>
                    </a:lnTo>
                    <a:lnTo>
                      <a:pt x="112076" y="0"/>
                    </a:lnTo>
                    <a:lnTo>
                      <a:pt x="112110" y="0"/>
                    </a:lnTo>
                    <a:lnTo>
                      <a:pt x="112127" y="0"/>
                    </a:lnTo>
                    <a:lnTo>
                      <a:pt x="112160" y="0"/>
                    </a:lnTo>
                    <a:lnTo>
                      <a:pt x="112177" y="0"/>
                    </a:lnTo>
                    <a:lnTo>
                      <a:pt x="112194" y="0"/>
                    </a:lnTo>
                    <a:lnTo>
                      <a:pt x="112227" y="0"/>
                    </a:lnTo>
                    <a:lnTo>
                      <a:pt x="112244" y="0"/>
                    </a:lnTo>
                    <a:lnTo>
                      <a:pt x="112278" y="0"/>
                    </a:lnTo>
                    <a:lnTo>
                      <a:pt x="112295" y="0"/>
                    </a:lnTo>
                    <a:lnTo>
                      <a:pt x="112311" y="0"/>
                    </a:lnTo>
                    <a:lnTo>
                      <a:pt x="112345" y="0"/>
                    </a:lnTo>
                    <a:lnTo>
                      <a:pt x="112362" y="0"/>
                    </a:lnTo>
                    <a:lnTo>
                      <a:pt x="112395" y="0"/>
                    </a:lnTo>
                    <a:lnTo>
                      <a:pt x="112412" y="0"/>
                    </a:lnTo>
                    <a:lnTo>
                      <a:pt x="112429" y="0"/>
                    </a:lnTo>
                    <a:lnTo>
                      <a:pt x="112463" y="0"/>
                    </a:lnTo>
                    <a:lnTo>
                      <a:pt x="112479" y="0"/>
                    </a:lnTo>
                    <a:lnTo>
                      <a:pt x="112513" y="0"/>
                    </a:lnTo>
                    <a:lnTo>
                      <a:pt x="112530" y="0"/>
                    </a:lnTo>
                    <a:lnTo>
                      <a:pt x="112547" y="0"/>
                    </a:lnTo>
                    <a:lnTo>
                      <a:pt x="112580" y="0"/>
                    </a:lnTo>
                    <a:lnTo>
                      <a:pt x="112597" y="0"/>
                    </a:lnTo>
                    <a:lnTo>
                      <a:pt x="112631" y="0"/>
                    </a:lnTo>
                    <a:lnTo>
                      <a:pt x="112647" y="0"/>
                    </a:lnTo>
                    <a:lnTo>
                      <a:pt x="112664" y="0"/>
                    </a:lnTo>
                    <a:lnTo>
                      <a:pt x="112698" y="0"/>
                    </a:lnTo>
                    <a:lnTo>
                      <a:pt x="112715" y="0"/>
                    </a:lnTo>
                    <a:lnTo>
                      <a:pt x="112748" y="0"/>
                    </a:lnTo>
                    <a:lnTo>
                      <a:pt x="112765" y="0"/>
                    </a:lnTo>
                    <a:lnTo>
                      <a:pt x="112782" y="0"/>
                    </a:lnTo>
                    <a:lnTo>
                      <a:pt x="112815" y="0"/>
                    </a:lnTo>
                    <a:lnTo>
                      <a:pt x="112832" y="0"/>
                    </a:lnTo>
                    <a:lnTo>
                      <a:pt x="112849" y="0"/>
                    </a:lnTo>
                    <a:lnTo>
                      <a:pt x="112883" y="0"/>
                    </a:lnTo>
                    <a:lnTo>
                      <a:pt x="112899" y="0"/>
                    </a:lnTo>
                    <a:lnTo>
                      <a:pt x="112933" y="0"/>
                    </a:lnTo>
                    <a:lnTo>
                      <a:pt x="112950" y="0"/>
                    </a:lnTo>
                    <a:lnTo>
                      <a:pt x="112983" y="0"/>
                    </a:lnTo>
                    <a:lnTo>
                      <a:pt x="113000" y="0"/>
                    </a:lnTo>
                    <a:lnTo>
                      <a:pt x="113017" y="0"/>
                    </a:lnTo>
                    <a:lnTo>
                      <a:pt x="113051" y="0"/>
                    </a:lnTo>
                    <a:lnTo>
                      <a:pt x="113067" y="0"/>
                    </a:lnTo>
                    <a:lnTo>
                      <a:pt x="113084" y="0"/>
                    </a:lnTo>
                    <a:lnTo>
                      <a:pt x="113118" y="0"/>
                    </a:lnTo>
                    <a:lnTo>
                      <a:pt x="113135" y="0"/>
                    </a:lnTo>
                    <a:lnTo>
                      <a:pt x="113168" y="0"/>
                    </a:lnTo>
                    <a:lnTo>
                      <a:pt x="113185" y="0"/>
                    </a:lnTo>
                    <a:lnTo>
                      <a:pt x="113202" y="0"/>
                    </a:lnTo>
                    <a:lnTo>
                      <a:pt x="113236" y="0"/>
                    </a:lnTo>
                    <a:lnTo>
                      <a:pt x="113252" y="0"/>
                    </a:lnTo>
                    <a:lnTo>
                      <a:pt x="113286" y="0"/>
                    </a:lnTo>
                    <a:lnTo>
                      <a:pt x="113303" y="0"/>
                    </a:lnTo>
                    <a:lnTo>
                      <a:pt x="113320" y="0"/>
                    </a:lnTo>
                    <a:lnTo>
                      <a:pt x="113353" y="0"/>
                    </a:lnTo>
                    <a:lnTo>
                      <a:pt x="113370" y="0"/>
                    </a:lnTo>
                    <a:lnTo>
                      <a:pt x="113404" y="0"/>
                    </a:lnTo>
                    <a:lnTo>
                      <a:pt x="113420" y="0"/>
                    </a:lnTo>
                    <a:lnTo>
                      <a:pt x="113437" y="0"/>
                    </a:lnTo>
                    <a:lnTo>
                      <a:pt x="113471" y="0"/>
                    </a:lnTo>
                    <a:lnTo>
                      <a:pt x="113488" y="0"/>
                    </a:lnTo>
                    <a:lnTo>
                      <a:pt x="113521" y="0"/>
                    </a:lnTo>
                    <a:lnTo>
                      <a:pt x="113538" y="0"/>
                    </a:lnTo>
                    <a:lnTo>
                      <a:pt x="113555" y="0"/>
                    </a:lnTo>
                    <a:lnTo>
                      <a:pt x="113588" y="0"/>
                    </a:lnTo>
                    <a:lnTo>
                      <a:pt x="113605" y="0"/>
                    </a:lnTo>
                    <a:lnTo>
                      <a:pt x="113639" y="0"/>
                    </a:lnTo>
                    <a:lnTo>
                      <a:pt x="113656" y="0"/>
                    </a:lnTo>
                    <a:lnTo>
                      <a:pt x="113672" y="0"/>
                    </a:lnTo>
                    <a:lnTo>
                      <a:pt x="113706" y="0"/>
                    </a:lnTo>
                    <a:lnTo>
                      <a:pt x="113723" y="0"/>
                    </a:lnTo>
                    <a:lnTo>
                      <a:pt x="113756" y="0"/>
                    </a:lnTo>
                    <a:lnTo>
                      <a:pt x="113773" y="0"/>
                    </a:lnTo>
                    <a:lnTo>
                      <a:pt x="113790" y="0"/>
                    </a:lnTo>
                    <a:lnTo>
                      <a:pt x="113824" y="0"/>
                    </a:lnTo>
                    <a:lnTo>
                      <a:pt x="113840" y="0"/>
                    </a:lnTo>
                    <a:lnTo>
                      <a:pt x="113874" y="0"/>
                    </a:lnTo>
                    <a:lnTo>
                      <a:pt x="113891" y="0"/>
                    </a:lnTo>
                    <a:lnTo>
                      <a:pt x="113908" y="0"/>
                    </a:lnTo>
                    <a:lnTo>
                      <a:pt x="113941" y="0"/>
                    </a:lnTo>
                    <a:lnTo>
                      <a:pt x="113958" y="0"/>
                    </a:lnTo>
                    <a:lnTo>
                      <a:pt x="113975" y="0"/>
                    </a:lnTo>
                    <a:lnTo>
                      <a:pt x="114008" y="0"/>
                    </a:lnTo>
                    <a:lnTo>
                      <a:pt x="114025" y="0"/>
                    </a:lnTo>
                    <a:lnTo>
                      <a:pt x="114059" y="0"/>
                    </a:lnTo>
                    <a:lnTo>
                      <a:pt x="114076" y="0"/>
                    </a:lnTo>
                    <a:lnTo>
                      <a:pt x="114092" y="0"/>
                    </a:lnTo>
                    <a:lnTo>
                      <a:pt x="114126" y="0"/>
                    </a:lnTo>
                    <a:lnTo>
                      <a:pt x="114143" y="0"/>
                    </a:lnTo>
                    <a:lnTo>
                      <a:pt x="114176" y="0"/>
                    </a:lnTo>
                    <a:lnTo>
                      <a:pt x="114193" y="0"/>
                    </a:lnTo>
                    <a:lnTo>
                      <a:pt x="114210" y="0"/>
                    </a:lnTo>
                    <a:lnTo>
                      <a:pt x="114244" y="0"/>
                    </a:lnTo>
                    <a:lnTo>
                      <a:pt x="114260" y="0"/>
                    </a:lnTo>
                    <a:lnTo>
                      <a:pt x="114294" y="0"/>
                    </a:lnTo>
                    <a:lnTo>
                      <a:pt x="114311" y="0"/>
                    </a:lnTo>
                    <a:lnTo>
                      <a:pt x="114328" y="0"/>
                    </a:lnTo>
                    <a:lnTo>
                      <a:pt x="114361" y="0"/>
                    </a:lnTo>
                    <a:lnTo>
                      <a:pt x="114378" y="0"/>
                    </a:lnTo>
                    <a:lnTo>
                      <a:pt x="114412" y="0"/>
                    </a:lnTo>
                    <a:lnTo>
                      <a:pt x="114429" y="0"/>
                    </a:lnTo>
                    <a:lnTo>
                      <a:pt x="114445" y="0"/>
                    </a:lnTo>
                    <a:lnTo>
                      <a:pt x="114479" y="0"/>
                    </a:lnTo>
                    <a:lnTo>
                      <a:pt x="114496" y="0"/>
                    </a:lnTo>
                    <a:lnTo>
                      <a:pt x="114529" y="0"/>
                    </a:lnTo>
                    <a:lnTo>
                      <a:pt x="114546" y="0"/>
                    </a:lnTo>
                    <a:lnTo>
                      <a:pt x="114563" y="0"/>
                    </a:lnTo>
                    <a:lnTo>
                      <a:pt x="114597" y="0"/>
                    </a:lnTo>
                    <a:lnTo>
                      <a:pt x="114613" y="0"/>
                    </a:lnTo>
                    <a:lnTo>
                      <a:pt x="114647" y="0"/>
                    </a:lnTo>
                    <a:lnTo>
                      <a:pt x="114664" y="0"/>
                    </a:lnTo>
                    <a:lnTo>
                      <a:pt x="114681" y="0"/>
                    </a:lnTo>
                    <a:lnTo>
                      <a:pt x="114714" y="0"/>
                    </a:lnTo>
                    <a:lnTo>
                      <a:pt x="114731" y="0"/>
                    </a:lnTo>
                    <a:lnTo>
                      <a:pt x="114765" y="0"/>
                    </a:lnTo>
                    <a:lnTo>
                      <a:pt x="114781" y="0"/>
                    </a:lnTo>
                    <a:lnTo>
                      <a:pt x="114798" y="0"/>
                    </a:lnTo>
                    <a:lnTo>
                      <a:pt x="114832" y="0"/>
                    </a:lnTo>
                    <a:lnTo>
                      <a:pt x="114849" y="0"/>
                    </a:lnTo>
                    <a:lnTo>
                      <a:pt x="114865" y="0"/>
                    </a:lnTo>
                    <a:lnTo>
                      <a:pt x="114899" y="0"/>
                    </a:lnTo>
                    <a:lnTo>
                      <a:pt x="114916" y="0"/>
                    </a:lnTo>
                    <a:lnTo>
                      <a:pt x="114949" y="0"/>
                    </a:lnTo>
                    <a:lnTo>
                      <a:pt x="114966" y="0"/>
                    </a:lnTo>
                    <a:lnTo>
                      <a:pt x="114983" y="0"/>
                    </a:lnTo>
                    <a:lnTo>
                      <a:pt x="115017" y="0"/>
                    </a:lnTo>
                    <a:lnTo>
                      <a:pt x="115033" y="0"/>
                    </a:lnTo>
                    <a:lnTo>
                      <a:pt x="115067" y="0"/>
                    </a:lnTo>
                    <a:lnTo>
                      <a:pt x="115084" y="0"/>
                    </a:lnTo>
                    <a:lnTo>
                      <a:pt x="115101" y="0"/>
                    </a:lnTo>
                    <a:lnTo>
                      <a:pt x="115134" y="0"/>
                    </a:lnTo>
                    <a:lnTo>
                      <a:pt x="115151" y="0"/>
                    </a:lnTo>
                    <a:lnTo>
                      <a:pt x="115185" y="0"/>
                    </a:lnTo>
                    <a:lnTo>
                      <a:pt x="115201" y="0"/>
                    </a:lnTo>
                    <a:lnTo>
                      <a:pt x="115218" y="0"/>
                    </a:lnTo>
                    <a:lnTo>
                      <a:pt x="115252" y="0"/>
                    </a:lnTo>
                    <a:lnTo>
                      <a:pt x="115269" y="0"/>
                    </a:lnTo>
                    <a:lnTo>
                      <a:pt x="115302" y="0"/>
                    </a:lnTo>
                    <a:lnTo>
                      <a:pt x="115319" y="0"/>
                    </a:lnTo>
                    <a:lnTo>
                      <a:pt x="115336" y="0"/>
                    </a:lnTo>
                    <a:lnTo>
                      <a:pt x="115369" y="0"/>
                    </a:lnTo>
                    <a:lnTo>
                      <a:pt x="115386" y="0"/>
                    </a:lnTo>
                    <a:lnTo>
                      <a:pt x="115420" y="0"/>
                    </a:lnTo>
                    <a:lnTo>
                      <a:pt x="115437" y="0"/>
                    </a:lnTo>
                    <a:lnTo>
                      <a:pt x="115453" y="0"/>
                    </a:lnTo>
                    <a:lnTo>
                      <a:pt x="115487" y="0"/>
                    </a:lnTo>
                    <a:lnTo>
                      <a:pt x="115504" y="0"/>
                    </a:lnTo>
                    <a:lnTo>
                      <a:pt x="115538" y="0"/>
                    </a:lnTo>
                    <a:lnTo>
                      <a:pt x="115554" y="0"/>
                    </a:lnTo>
                    <a:lnTo>
                      <a:pt x="115571" y="0"/>
                    </a:lnTo>
                    <a:lnTo>
                      <a:pt x="115605" y="0"/>
                    </a:lnTo>
                    <a:lnTo>
                      <a:pt x="115622" y="0"/>
                    </a:lnTo>
                    <a:lnTo>
                      <a:pt x="115655" y="0"/>
                    </a:lnTo>
                    <a:lnTo>
                      <a:pt x="115672" y="0"/>
                    </a:lnTo>
                    <a:lnTo>
                      <a:pt x="115689" y="0"/>
                    </a:lnTo>
                    <a:lnTo>
                      <a:pt x="115722" y="0"/>
                    </a:lnTo>
                    <a:lnTo>
                      <a:pt x="115739" y="0"/>
                    </a:lnTo>
                    <a:lnTo>
                      <a:pt x="115773" y="0"/>
                    </a:lnTo>
                    <a:lnTo>
                      <a:pt x="115790" y="0"/>
                    </a:lnTo>
                    <a:lnTo>
                      <a:pt x="115806" y="0"/>
                    </a:lnTo>
                    <a:lnTo>
                      <a:pt x="115840" y="0"/>
                    </a:lnTo>
                    <a:lnTo>
                      <a:pt x="115857" y="0"/>
                    </a:lnTo>
                    <a:lnTo>
                      <a:pt x="115874" y="0"/>
                    </a:lnTo>
                    <a:lnTo>
                      <a:pt x="115907" y="0"/>
                    </a:lnTo>
                    <a:lnTo>
                      <a:pt x="115924" y="0"/>
                    </a:lnTo>
                    <a:lnTo>
                      <a:pt x="115958" y="0"/>
                    </a:lnTo>
                    <a:lnTo>
                      <a:pt x="115974" y="0"/>
                    </a:lnTo>
                    <a:lnTo>
                      <a:pt x="115991" y="0"/>
                    </a:lnTo>
                    <a:lnTo>
                      <a:pt x="116025" y="0"/>
                    </a:lnTo>
                    <a:lnTo>
                      <a:pt x="116042" y="0"/>
                    </a:lnTo>
                    <a:lnTo>
                      <a:pt x="116075" y="0"/>
                    </a:lnTo>
                    <a:lnTo>
                      <a:pt x="116092" y="0"/>
                    </a:lnTo>
                    <a:lnTo>
                      <a:pt x="116109" y="0"/>
                    </a:lnTo>
                    <a:lnTo>
                      <a:pt x="116142" y="0"/>
                    </a:lnTo>
                    <a:lnTo>
                      <a:pt x="116159" y="0"/>
                    </a:lnTo>
                    <a:lnTo>
                      <a:pt x="116193" y="0"/>
                    </a:lnTo>
                    <a:lnTo>
                      <a:pt x="116210" y="0"/>
                    </a:lnTo>
                    <a:lnTo>
                      <a:pt x="116226" y="0"/>
                    </a:lnTo>
                    <a:lnTo>
                      <a:pt x="116260" y="0"/>
                    </a:lnTo>
                    <a:lnTo>
                      <a:pt x="116277" y="0"/>
                    </a:lnTo>
                    <a:lnTo>
                      <a:pt x="116310" y="0"/>
                    </a:lnTo>
                    <a:lnTo>
                      <a:pt x="116327" y="0"/>
                    </a:lnTo>
                    <a:lnTo>
                      <a:pt x="116344" y="0"/>
                    </a:lnTo>
                    <a:lnTo>
                      <a:pt x="116378" y="0"/>
                    </a:lnTo>
                    <a:lnTo>
                      <a:pt x="116394" y="0"/>
                    </a:lnTo>
                    <a:lnTo>
                      <a:pt x="116428" y="0"/>
                    </a:lnTo>
                    <a:lnTo>
                      <a:pt x="116445" y="0"/>
                    </a:lnTo>
                    <a:lnTo>
                      <a:pt x="116462" y="0"/>
                    </a:lnTo>
                    <a:lnTo>
                      <a:pt x="116495" y="0"/>
                    </a:lnTo>
                    <a:lnTo>
                      <a:pt x="116512" y="0"/>
                    </a:lnTo>
                    <a:lnTo>
                      <a:pt x="116546" y="0"/>
                    </a:lnTo>
                    <a:lnTo>
                      <a:pt x="116562" y="0"/>
                    </a:lnTo>
                    <a:lnTo>
                      <a:pt x="116579" y="0"/>
                    </a:lnTo>
                    <a:lnTo>
                      <a:pt x="116613" y="0"/>
                    </a:lnTo>
                    <a:lnTo>
                      <a:pt x="116630" y="0"/>
                    </a:lnTo>
                    <a:lnTo>
                      <a:pt x="116663" y="0"/>
                    </a:lnTo>
                    <a:lnTo>
                      <a:pt x="116680" y="0"/>
                    </a:lnTo>
                    <a:lnTo>
                      <a:pt x="116697" y="0"/>
                    </a:lnTo>
                    <a:lnTo>
                      <a:pt x="116731" y="0"/>
                    </a:lnTo>
                    <a:lnTo>
                      <a:pt x="116747" y="0"/>
                    </a:lnTo>
                    <a:lnTo>
                      <a:pt x="116764" y="0"/>
                    </a:lnTo>
                    <a:lnTo>
                      <a:pt x="116798" y="0"/>
                    </a:lnTo>
                    <a:lnTo>
                      <a:pt x="116815" y="0"/>
                    </a:lnTo>
                    <a:lnTo>
                      <a:pt x="116848" y="0"/>
                    </a:lnTo>
                    <a:lnTo>
                      <a:pt x="116865" y="0"/>
                    </a:lnTo>
                    <a:lnTo>
                      <a:pt x="116882" y="0"/>
                    </a:lnTo>
                    <a:lnTo>
                      <a:pt x="116915" y="0"/>
                    </a:lnTo>
                    <a:lnTo>
                      <a:pt x="116932" y="0"/>
                    </a:lnTo>
                    <a:lnTo>
                      <a:pt x="116966" y="0"/>
                    </a:lnTo>
                    <a:lnTo>
                      <a:pt x="116983" y="0"/>
                    </a:lnTo>
                    <a:lnTo>
                      <a:pt x="116999" y="0"/>
                    </a:lnTo>
                    <a:lnTo>
                      <a:pt x="117033" y="0"/>
                    </a:lnTo>
                    <a:lnTo>
                      <a:pt x="117050" y="0"/>
                    </a:lnTo>
                    <a:lnTo>
                      <a:pt x="117083" y="0"/>
                    </a:lnTo>
                    <a:lnTo>
                      <a:pt x="117100" y="0"/>
                    </a:lnTo>
                    <a:lnTo>
                      <a:pt x="117117" y="0"/>
                    </a:lnTo>
                    <a:lnTo>
                      <a:pt x="117151" y="0"/>
                    </a:lnTo>
                    <a:lnTo>
                      <a:pt x="117167" y="0"/>
                    </a:lnTo>
                    <a:lnTo>
                      <a:pt x="117201" y="0"/>
                    </a:lnTo>
                    <a:lnTo>
                      <a:pt x="117218" y="0"/>
                    </a:lnTo>
                    <a:lnTo>
                      <a:pt x="117235" y="0"/>
                    </a:lnTo>
                    <a:lnTo>
                      <a:pt x="117268" y="0"/>
                    </a:lnTo>
                    <a:lnTo>
                      <a:pt x="117285" y="0"/>
                    </a:lnTo>
                    <a:lnTo>
                      <a:pt x="117319" y="0"/>
                    </a:lnTo>
                    <a:lnTo>
                      <a:pt x="117335" y="0"/>
                    </a:lnTo>
                    <a:lnTo>
                      <a:pt x="117352" y="0"/>
                    </a:lnTo>
                    <a:lnTo>
                      <a:pt x="117386" y="0"/>
                    </a:lnTo>
                    <a:lnTo>
                      <a:pt x="117403" y="0"/>
                    </a:lnTo>
                    <a:lnTo>
                      <a:pt x="117436" y="0"/>
                    </a:lnTo>
                    <a:lnTo>
                      <a:pt x="117453" y="0"/>
                    </a:lnTo>
                    <a:lnTo>
                      <a:pt x="117470" y="0"/>
                    </a:lnTo>
                    <a:lnTo>
                      <a:pt x="117503" y="0"/>
                    </a:lnTo>
                    <a:lnTo>
                      <a:pt x="117520" y="0"/>
                    </a:lnTo>
                    <a:lnTo>
                      <a:pt x="117554" y="0"/>
                    </a:lnTo>
                    <a:lnTo>
                      <a:pt x="117571" y="0"/>
                    </a:lnTo>
                    <a:lnTo>
                      <a:pt x="117587" y="0"/>
                    </a:lnTo>
                    <a:lnTo>
                      <a:pt x="117621" y="0"/>
                    </a:lnTo>
                    <a:lnTo>
                      <a:pt x="117638" y="0"/>
                    </a:lnTo>
                    <a:lnTo>
                      <a:pt x="117655" y="0"/>
                    </a:lnTo>
                    <a:lnTo>
                      <a:pt x="117688" y="0"/>
                    </a:lnTo>
                    <a:lnTo>
                      <a:pt x="117705" y="0"/>
                    </a:lnTo>
                    <a:lnTo>
                      <a:pt x="117739" y="0"/>
                    </a:lnTo>
                    <a:lnTo>
                      <a:pt x="117756" y="0"/>
                    </a:lnTo>
                    <a:lnTo>
                      <a:pt x="117772" y="0"/>
                    </a:lnTo>
                    <a:lnTo>
                      <a:pt x="117806" y="0"/>
                    </a:lnTo>
                    <a:lnTo>
                      <a:pt x="117823" y="0"/>
                    </a:lnTo>
                    <a:lnTo>
                      <a:pt x="117856" y="0"/>
                    </a:lnTo>
                    <a:lnTo>
                      <a:pt x="117873" y="0"/>
                    </a:lnTo>
                    <a:lnTo>
                      <a:pt x="117890" y="0"/>
                    </a:lnTo>
                    <a:lnTo>
                      <a:pt x="117924" y="0"/>
                    </a:lnTo>
                    <a:lnTo>
                      <a:pt x="117940" y="0"/>
                    </a:lnTo>
                    <a:lnTo>
                      <a:pt x="117974" y="0"/>
                    </a:lnTo>
                    <a:lnTo>
                      <a:pt x="117991" y="0"/>
                    </a:lnTo>
                    <a:lnTo>
                      <a:pt x="118008" y="0"/>
                    </a:lnTo>
                    <a:lnTo>
                      <a:pt x="118041" y="0"/>
                    </a:lnTo>
                    <a:lnTo>
                      <a:pt x="118058" y="0"/>
                    </a:lnTo>
                    <a:lnTo>
                      <a:pt x="118092" y="0"/>
                    </a:lnTo>
                    <a:lnTo>
                      <a:pt x="118108" y="0"/>
                    </a:lnTo>
                    <a:lnTo>
                      <a:pt x="118125" y="0"/>
                    </a:lnTo>
                    <a:lnTo>
                      <a:pt x="118159" y="0"/>
                    </a:lnTo>
                    <a:lnTo>
                      <a:pt x="118176" y="0"/>
                    </a:lnTo>
                    <a:lnTo>
                      <a:pt x="118209" y="0"/>
                    </a:lnTo>
                    <a:lnTo>
                      <a:pt x="118226" y="0"/>
                    </a:lnTo>
                    <a:lnTo>
                      <a:pt x="118243" y="0"/>
                    </a:lnTo>
                    <a:lnTo>
                      <a:pt x="118276" y="0"/>
                    </a:lnTo>
                    <a:lnTo>
                      <a:pt x="118293" y="0"/>
                    </a:lnTo>
                    <a:lnTo>
                      <a:pt x="118327" y="0"/>
                    </a:lnTo>
                    <a:lnTo>
                      <a:pt x="118344" y="0"/>
                    </a:lnTo>
                    <a:lnTo>
                      <a:pt x="118360" y="0"/>
                    </a:lnTo>
                    <a:lnTo>
                      <a:pt x="118394" y="0"/>
                    </a:lnTo>
                    <a:lnTo>
                      <a:pt x="118411" y="0"/>
                    </a:lnTo>
                    <a:lnTo>
                      <a:pt x="118444" y="0"/>
                    </a:lnTo>
                    <a:lnTo>
                      <a:pt x="118461" y="0"/>
                    </a:lnTo>
                    <a:lnTo>
                      <a:pt x="118478" y="0"/>
                    </a:lnTo>
                    <a:lnTo>
                      <a:pt x="118512" y="0"/>
                    </a:lnTo>
                    <a:lnTo>
                      <a:pt x="118528" y="0"/>
                    </a:lnTo>
                    <a:lnTo>
                      <a:pt x="118562" y="0"/>
                    </a:lnTo>
                    <a:lnTo>
                      <a:pt x="118579" y="0"/>
                    </a:lnTo>
                    <a:lnTo>
                      <a:pt x="118596" y="0"/>
                    </a:lnTo>
                    <a:lnTo>
                      <a:pt x="118629" y="0"/>
                    </a:lnTo>
                    <a:lnTo>
                      <a:pt x="118646" y="0"/>
                    </a:lnTo>
                    <a:lnTo>
                      <a:pt x="118680" y="0"/>
                    </a:lnTo>
                    <a:lnTo>
                      <a:pt x="118696" y="0"/>
                    </a:lnTo>
                    <a:lnTo>
                      <a:pt x="118713" y="0"/>
                    </a:lnTo>
                    <a:lnTo>
                      <a:pt x="118747" y="0"/>
                    </a:lnTo>
                    <a:lnTo>
                      <a:pt x="118764" y="0"/>
                    </a:lnTo>
                    <a:lnTo>
                      <a:pt x="118780" y="0"/>
                    </a:lnTo>
                    <a:lnTo>
                      <a:pt x="118814" y="0"/>
                    </a:lnTo>
                    <a:lnTo>
                      <a:pt x="118831" y="0"/>
                    </a:lnTo>
                    <a:lnTo>
                      <a:pt x="118864" y="0"/>
                    </a:lnTo>
                    <a:lnTo>
                      <a:pt x="118881" y="0"/>
                    </a:lnTo>
                    <a:lnTo>
                      <a:pt x="118898" y="0"/>
                    </a:lnTo>
                    <a:lnTo>
                      <a:pt x="118932" y="0"/>
                    </a:lnTo>
                    <a:lnTo>
                      <a:pt x="118949" y="0"/>
                    </a:lnTo>
                    <a:lnTo>
                      <a:pt x="118982" y="0"/>
                    </a:lnTo>
                    <a:lnTo>
                      <a:pt x="118999" y="0"/>
                    </a:lnTo>
                    <a:lnTo>
                      <a:pt x="119016" y="0"/>
                    </a:lnTo>
                    <a:lnTo>
                      <a:pt x="119049" y="0"/>
                    </a:lnTo>
                    <a:lnTo>
                      <a:pt x="119066" y="0"/>
                    </a:lnTo>
                    <a:lnTo>
                      <a:pt x="119100" y="0"/>
                    </a:lnTo>
                    <a:lnTo>
                      <a:pt x="119117" y="0"/>
                    </a:lnTo>
                    <a:lnTo>
                      <a:pt x="119133" y="0"/>
                    </a:lnTo>
                    <a:lnTo>
                      <a:pt x="119167" y="0"/>
                    </a:lnTo>
                    <a:lnTo>
                      <a:pt x="119184" y="0"/>
                    </a:lnTo>
                    <a:lnTo>
                      <a:pt x="119217" y="0"/>
                    </a:lnTo>
                    <a:lnTo>
                      <a:pt x="119234" y="0"/>
                    </a:lnTo>
                    <a:lnTo>
                      <a:pt x="119251" y="0"/>
                    </a:lnTo>
                    <a:lnTo>
                      <a:pt x="119285" y="0"/>
                    </a:lnTo>
                    <a:lnTo>
                      <a:pt x="119301" y="0"/>
                    </a:lnTo>
                    <a:lnTo>
                      <a:pt x="119335" y="0"/>
                    </a:lnTo>
                    <a:lnTo>
                      <a:pt x="119352" y="0"/>
                    </a:lnTo>
                    <a:lnTo>
                      <a:pt x="119369" y="0"/>
                    </a:lnTo>
                    <a:lnTo>
                      <a:pt x="119402" y="0"/>
                    </a:lnTo>
                    <a:lnTo>
                      <a:pt x="119419" y="0"/>
                    </a:lnTo>
                    <a:lnTo>
                      <a:pt x="119453" y="0"/>
                    </a:lnTo>
                    <a:lnTo>
                      <a:pt x="119469" y="0"/>
                    </a:lnTo>
                    <a:lnTo>
                      <a:pt x="119486" y="0"/>
                    </a:lnTo>
                    <a:lnTo>
                      <a:pt x="119520" y="0"/>
                    </a:lnTo>
                    <a:lnTo>
                      <a:pt x="119537" y="0"/>
                    </a:lnTo>
                    <a:lnTo>
                      <a:pt x="119570" y="0"/>
                    </a:lnTo>
                    <a:lnTo>
                      <a:pt x="119587" y="0"/>
                    </a:lnTo>
                    <a:lnTo>
                      <a:pt x="119604" y="0"/>
                    </a:lnTo>
                    <a:lnTo>
                      <a:pt x="119637" y="0"/>
                    </a:lnTo>
                    <a:lnTo>
                      <a:pt x="119654" y="0"/>
                    </a:lnTo>
                    <a:lnTo>
                      <a:pt x="119671" y="0"/>
                    </a:lnTo>
                    <a:lnTo>
                      <a:pt x="119705" y="0"/>
                    </a:lnTo>
                    <a:lnTo>
                      <a:pt x="119721" y="0"/>
                    </a:lnTo>
                    <a:lnTo>
                      <a:pt x="119755" y="0"/>
                    </a:lnTo>
                    <a:lnTo>
                      <a:pt x="119772" y="0"/>
                    </a:lnTo>
                    <a:lnTo>
                      <a:pt x="119789" y="0"/>
                    </a:lnTo>
                    <a:lnTo>
                      <a:pt x="119822" y="0"/>
                    </a:lnTo>
                    <a:lnTo>
                      <a:pt x="119839" y="0"/>
                    </a:lnTo>
                    <a:lnTo>
                      <a:pt x="119873" y="0"/>
                    </a:lnTo>
                    <a:lnTo>
                      <a:pt x="119889" y="0"/>
                    </a:lnTo>
                    <a:lnTo>
                      <a:pt x="119906" y="0"/>
                    </a:lnTo>
                    <a:lnTo>
                      <a:pt x="119940" y="0"/>
                    </a:lnTo>
                    <a:lnTo>
                      <a:pt x="119957" y="0"/>
                    </a:lnTo>
                    <a:lnTo>
                      <a:pt x="119990" y="0"/>
                    </a:lnTo>
                    <a:lnTo>
                      <a:pt x="120007" y="0"/>
                    </a:lnTo>
                    <a:lnTo>
                      <a:pt x="120024" y="0"/>
                    </a:lnTo>
                    <a:lnTo>
                      <a:pt x="120058" y="0"/>
                    </a:lnTo>
                    <a:lnTo>
                      <a:pt x="120074" y="0"/>
                    </a:lnTo>
                    <a:lnTo>
                      <a:pt x="120108" y="0"/>
                    </a:lnTo>
                    <a:lnTo>
                      <a:pt x="120125" y="0"/>
                    </a:lnTo>
                    <a:lnTo>
                      <a:pt x="120142" y="0"/>
                    </a:lnTo>
                    <a:lnTo>
                      <a:pt x="120175" y="0"/>
                    </a:lnTo>
                    <a:lnTo>
                      <a:pt x="120192" y="0"/>
                    </a:lnTo>
                    <a:lnTo>
                      <a:pt x="120226" y="0"/>
                    </a:lnTo>
                    <a:lnTo>
                      <a:pt x="120242" y="0"/>
                    </a:lnTo>
                    <a:lnTo>
                      <a:pt x="120259" y="0"/>
                    </a:lnTo>
                    <a:lnTo>
                      <a:pt x="120293" y="0"/>
                    </a:lnTo>
                    <a:lnTo>
                      <a:pt x="120310" y="0"/>
                    </a:lnTo>
                    <a:lnTo>
                      <a:pt x="120343" y="0"/>
                    </a:lnTo>
                    <a:lnTo>
                      <a:pt x="120360" y="0"/>
                    </a:lnTo>
                    <a:lnTo>
                      <a:pt x="120377" y="0"/>
                    </a:lnTo>
                    <a:lnTo>
                      <a:pt x="120410" y="0"/>
                    </a:lnTo>
                    <a:lnTo>
                      <a:pt x="120427" y="0"/>
                    </a:lnTo>
                    <a:lnTo>
                      <a:pt x="120461" y="0"/>
                    </a:lnTo>
                    <a:lnTo>
                      <a:pt x="120478" y="0"/>
                    </a:lnTo>
                    <a:lnTo>
                      <a:pt x="120494" y="0"/>
                    </a:lnTo>
                    <a:lnTo>
                      <a:pt x="120528" y="0"/>
                    </a:lnTo>
                    <a:lnTo>
                      <a:pt x="120545" y="0"/>
                    </a:lnTo>
                    <a:lnTo>
                      <a:pt x="120578" y="0"/>
                    </a:lnTo>
                    <a:lnTo>
                      <a:pt x="120595" y="0"/>
                    </a:lnTo>
                    <a:lnTo>
                      <a:pt x="120612" y="0"/>
                    </a:lnTo>
                    <a:lnTo>
                      <a:pt x="120646" y="0"/>
                    </a:lnTo>
                    <a:lnTo>
                      <a:pt x="120662" y="0"/>
                    </a:lnTo>
                    <a:lnTo>
                      <a:pt x="120679" y="0"/>
                    </a:lnTo>
                    <a:lnTo>
                      <a:pt x="120713" y="0"/>
                    </a:lnTo>
                    <a:lnTo>
                      <a:pt x="120730" y="0"/>
                    </a:lnTo>
                    <a:lnTo>
                      <a:pt x="120763" y="0"/>
                    </a:lnTo>
                    <a:lnTo>
                      <a:pt x="120780" y="0"/>
                    </a:lnTo>
                    <a:lnTo>
                      <a:pt x="120797" y="0"/>
                    </a:lnTo>
                    <a:lnTo>
                      <a:pt x="120830" y="0"/>
                    </a:lnTo>
                    <a:lnTo>
                      <a:pt x="120847" y="0"/>
                    </a:lnTo>
                    <a:lnTo>
                      <a:pt x="120881" y="0"/>
                    </a:lnTo>
                    <a:lnTo>
                      <a:pt x="120898" y="0"/>
                    </a:lnTo>
                    <a:lnTo>
                      <a:pt x="120914" y="0"/>
                    </a:lnTo>
                    <a:lnTo>
                      <a:pt x="120948" y="0"/>
                    </a:lnTo>
                    <a:lnTo>
                      <a:pt x="120965" y="0"/>
                    </a:lnTo>
                    <a:lnTo>
                      <a:pt x="120998" y="0"/>
                    </a:lnTo>
                    <a:lnTo>
                      <a:pt x="121015" y="0"/>
                    </a:lnTo>
                    <a:lnTo>
                      <a:pt x="121032" y="0"/>
                    </a:lnTo>
                    <a:lnTo>
                      <a:pt x="121066" y="0"/>
                    </a:lnTo>
                    <a:lnTo>
                      <a:pt x="121082" y="0"/>
                    </a:lnTo>
                    <a:lnTo>
                      <a:pt x="121116" y="0"/>
                    </a:lnTo>
                    <a:lnTo>
                      <a:pt x="121133" y="0"/>
                    </a:lnTo>
                    <a:lnTo>
                      <a:pt x="121150" y="0"/>
                    </a:lnTo>
                    <a:lnTo>
                      <a:pt x="121183" y="0"/>
                    </a:lnTo>
                    <a:lnTo>
                      <a:pt x="121200" y="0"/>
                    </a:lnTo>
                    <a:lnTo>
                      <a:pt x="121234" y="0"/>
                    </a:lnTo>
                    <a:lnTo>
                      <a:pt x="121251" y="0"/>
                    </a:lnTo>
                    <a:lnTo>
                      <a:pt x="121267" y="0"/>
                    </a:lnTo>
                    <a:lnTo>
                      <a:pt x="121301" y="0"/>
                    </a:lnTo>
                    <a:lnTo>
                      <a:pt x="121318" y="0"/>
                    </a:lnTo>
                    <a:lnTo>
                      <a:pt x="121351" y="0"/>
                    </a:lnTo>
                    <a:lnTo>
                      <a:pt x="121368" y="0"/>
                    </a:lnTo>
                    <a:lnTo>
                      <a:pt x="121385" y="0"/>
                    </a:lnTo>
                    <a:lnTo>
                      <a:pt x="121419" y="0"/>
                    </a:lnTo>
                    <a:lnTo>
                      <a:pt x="121435" y="0"/>
                    </a:lnTo>
                    <a:lnTo>
                      <a:pt x="121469" y="0"/>
                    </a:lnTo>
                    <a:lnTo>
                      <a:pt x="121486" y="0"/>
                    </a:lnTo>
                    <a:lnTo>
                      <a:pt x="121503" y="0"/>
                    </a:lnTo>
                    <a:lnTo>
                      <a:pt x="121536" y="0"/>
                    </a:lnTo>
                    <a:lnTo>
                      <a:pt x="121553" y="0"/>
                    </a:lnTo>
                    <a:lnTo>
                      <a:pt x="121587" y="0"/>
                    </a:lnTo>
                    <a:lnTo>
                      <a:pt x="121603" y="0"/>
                    </a:lnTo>
                    <a:lnTo>
                      <a:pt x="121620" y="0"/>
                    </a:lnTo>
                    <a:lnTo>
                      <a:pt x="121654" y="0"/>
                    </a:lnTo>
                    <a:lnTo>
                      <a:pt x="121671" y="0"/>
                    </a:lnTo>
                    <a:lnTo>
                      <a:pt x="121687" y="0"/>
                    </a:lnTo>
                    <a:lnTo>
                      <a:pt x="121721" y="0"/>
                    </a:lnTo>
                    <a:lnTo>
                      <a:pt x="121738" y="0"/>
                    </a:lnTo>
                    <a:lnTo>
                      <a:pt x="121771" y="0"/>
                    </a:lnTo>
                    <a:lnTo>
                      <a:pt x="121788" y="0"/>
                    </a:lnTo>
                    <a:lnTo>
                      <a:pt x="121805" y="0"/>
                    </a:lnTo>
                    <a:lnTo>
                      <a:pt x="121839" y="0"/>
                    </a:lnTo>
                    <a:lnTo>
                      <a:pt x="121855" y="0"/>
                    </a:lnTo>
                    <a:lnTo>
                      <a:pt x="121889" y="0"/>
                    </a:lnTo>
                    <a:lnTo>
                      <a:pt x="121906" y="0"/>
                    </a:lnTo>
                    <a:lnTo>
                      <a:pt x="121923" y="0"/>
                    </a:lnTo>
                    <a:lnTo>
                      <a:pt x="121956" y="0"/>
                    </a:lnTo>
                    <a:lnTo>
                      <a:pt x="121973" y="0"/>
                    </a:lnTo>
                    <a:lnTo>
                      <a:pt x="122007" y="0"/>
                    </a:lnTo>
                    <a:lnTo>
                      <a:pt x="122023" y="0"/>
                    </a:lnTo>
                    <a:lnTo>
                      <a:pt x="122040" y="0"/>
                    </a:lnTo>
                    <a:lnTo>
                      <a:pt x="122074" y="0"/>
                    </a:lnTo>
                    <a:lnTo>
                      <a:pt x="122091" y="0"/>
                    </a:lnTo>
                    <a:lnTo>
                      <a:pt x="122124" y="0"/>
                    </a:lnTo>
                    <a:lnTo>
                      <a:pt x="122141" y="0"/>
                    </a:lnTo>
                    <a:lnTo>
                      <a:pt x="122158" y="0"/>
                    </a:lnTo>
                    <a:lnTo>
                      <a:pt x="122191" y="0"/>
                    </a:lnTo>
                    <a:lnTo>
                      <a:pt x="122208" y="0"/>
                    </a:lnTo>
                    <a:lnTo>
                      <a:pt x="122242" y="0"/>
                    </a:lnTo>
                    <a:lnTo>
                      <a:pt x="122259" y="0"/>
                    </a:lnTo>
                    <a:lnTo>
                      <a:pt x="122275" y="0"/>
                    </a:lnTo>
                    <a:lnTo>
                      <a:pt x="122309" y="0"/>
                    </a:lnTo>
                    <a:lnTo>
                      <a:pt x="122326" y="0"/>
                    </a:lnTo>
                    <a:lnTo>
                      <a:pt x="122360" y="0"/>
                    </a:lnTo>
                    <a:lnTo>
                      <a:pt x="122376" y="0"/>
                    </a:lnTo>
                    <a:lnTo>
                      <a:pt x="122393" y="0"/>
                    </a:lnTo>
                    <a:lnTo>
                      <a:pt x="122427" y="0"/>
                    </a:lnTo>
                    <a:lnTo>
                      <a:pt x="122444" y="0"/>
                    </a:lnTo>
                    <a:lnTo>
                      <a:pt x="122477" y="0"/>
                    </a:lnTo>
                    <a:lnTo>
                      <a:pt x="122494" y="0"/>
                    </a:lnTo>
                    <a:lnTo>
                      <a:pt x="122511" y="0"/>
                    </a:lnTo>
                    <a:lnTo>
                      <a:pt x="122544" y="0"/>
                    </a:lnTo>
                    <a:lnTo>
                      <a:pt x="122561" y="0"/>
                    </a:lnTo>
                    <a:lnTo>
                      <a:pt x="122578" y="0"/>
                    </a:lnTo>
                    <a:lnTo>
                      <a:pt x="122612" y="0"/>
                    </a:lnTo>
                    <a:lnTo>
                      <a:pt x="122628" y="0"/>
                    </a:lnTo>
                    <a:lnTo>
                      <a:pt x="122662" y="0"/>
                    </a:lnTo>
                    <a:lnTo>
                      <a:pt x="122679" y="0"/>
                    </a:lnTo>
                    <a:lnTo>
                      <a:pt x="122696" y="0"/>
                    </a:lnTo>
                    <a:lnTo>
                      <a:pt x="122729" y="0"/>
                    </a:lnTo>
                    <a:lnTo>
                      <a:pt x="122746" y="0"/>
                    </a:lnTo>
                    <a:lnTo>
                      <a:pt x="122780" y="0"/>
                    </a:lnTo>
                    <a:lnTo>
                      <a:pt x="122796" y="0"/>
                    </a:lnTo>
                    <a:lnTo>
                      <a:pt x="122813" y="0"/>
                    </a:lnTo>
                    <a:lnTo>
                      <a:pt x="122847" y="0"/>
                    </a:lnTo>
                    <a:lnTo>
                      <a:pt x="122864" y="0"/>
                    </a:lnTo>
                    <a:lnTo>
                      <a:pt x="122897" y="0"/>
                    </a:lnTo>
                    <a:lnTo>
                      <a:pt x="122914" y="0"/>
                    </a:lnTo>
                    <a:lnTo>
                      <a:pt x="122931" y="0"/>
                    </a:lnTo>
                    <a:lnTo>
                      <a:pt x="122964" y="0"/>
                    </a:lnTo>
                    <a:lnTo>
                      <a:pt x="122981" y="0"/>
                    </a:lnTo>
                    <a:lnTo>
                      <a:pt x="123015" y="0"/>
                    </a:lnTo>
                    <a:lnTo>
                      <a:pt x="123032" y="0"/>
                    </a:lnTo>
                    <a:lnTo>
                      <a:pt x="123048" y="0"/>
                    </a:lnTo>
                    <a:lnTo>
                      <a:pt x="123082" y="0"/>
                    </a:lnTo>
                    <a:lnTo>
                      <a:pt x="123099" y="0"/>
                    </a:lnTo>
                    <a:lnTo>
                      <a:pt x="123132" y="0"/>
                    </a:lnTo>
                    <a:lnTo>
                      <a:pt x="123149" y="0"/>
                    </a:lnTo>
                    <a:lnTo>
                      <a:pt x="123166" y="0"/>
                    </a:lnTo>
                    <a:lnTo>
                      <a:pt x="123200" y="0"/>
                    </a:lnTo>
                    <a:lnTo>
                      <a:pt x="123216" y="0"/>
                    </a:lnTo>
                    <a:lnTo>
                      <a:pt x="123250" y="0"/>
                    </a:lnTo>
                    <a:lnTo>
                      <a:pt x="123267" y="0"/>
                    </a:lnTo>
                    <a:lnTo>
                      <a:pt x="123284" y="0"/>
                    </a:lnTo>
                    <a:lnTo>
                      <a:pt x="123317" y="0"/>
                    </a:lnTo>
                    <a:lnTo>
                      <a:pt x="123334" y="0"/>
                    </a:lnTo>
                    <a:lnTo>
                      <a:pt x="123368" y="0"/>
                    </a:lnTo>
                    <a:lnTo>
                      <a:pt x="123384" y="0"/>
                    </a:lnTo>
                    <a:lnTo>
                      <a:pt x="123401" y="0"/>
                    </a:lnTo>
                    <a:lnTo>
                      <a:pt x="123435" y="0"/>
                    </a:lnTo>
                    <a:lnTo>
                      <a:pt x="123452" y="0"/>
                    </a:lnTo>
                    <a:lnTo>
                      <a:pt x="123485" y="0"/>
                    </a:lnTo>
                    <a:lnTo>
                      <a:pt x="123502" y="0"/>
                    </a:lnTo>
                    <a:lnTo>
                      <a:pt x="123519" y="0"/>
                    </a:lnTo>
                    <a:lnTo>
                      <a:pt x="123553" y="0"/>
                    </a:lnTo>
                    <a:lnTo>
                      <a:pt x="123569" y="0"/>
                    </a:lnTo>
                    <a:lnTo>
                      <a:pt x="123586" y="0"/>
                    </a:lnTo>
                    <a:lnTo>
                      <a:pt x="123620" y="0"/>
                    </a:lnTo>
                    <a:lnTo>
                      <a:pt x="123637" y="0"/>
                    </a:lnTo>
                    <a:lnTo>
                      <a:pt x="123670" y="0"/>
                    </a:lnTo>
                    <a:lnTo>
                      <a:pt x="123687" y="0"/>
                    </a:lnTo>
                    <a:lnTo>
                      <a:pt x="123704" y="0"/>
                    </a:lnTo>
                    <a:lnTo>
                      <a:pt x="123737" y="0"/>
                    </a:lnTo>
                    <a:lnTo>
                      <a:pt x="123754" y="0"/>
                    </a:lnTo>
                    <a:lnTo>
                      <a:pt x="123788" y="0"/>
                    </a:lnTo>
                    <a:lnTo>
                      <a:pt x="123805" y="0"/>
                    </a:lnTo>
                    <a:lnTo>
                      <a:pt x="123821" y="0"/>
                    </a:lnTo>
                    <a:lnTo>
                      <a:pt x="123855" y="0"/>
                    </a:lnTo>
                    <a:lnTo>
                      <a:pt x="123872" y="0"/>
                    </a:lnTo>
                    <a:lnTo>
                      <a:pt x="123905" y="0"/>
                    </a:lnTo>
                    <a:lnTo>
                      <a:pt x="123922" y="0"/>
                    </a:lnTo>
                    <a:lnTo>
                      <a:pt x="123939" y="0"/>
                    </a:lnTo>
                    <a:lnTo>
                      <a:pt x="123973" y="0"/>
                    </a:lnTo>
                    <a:lnTo>
                      <a:pt x="123989" y="0"/>
                    </a:lnTo>
                    <a:lnTo>
                      <a:pt x="124023" y="0"/>
                    </a:lnTo>
                    <a:lnTo>
                      <a:pt x="124040" y="0"/>
                    </a:lnTo>
                    <a:lnTo>
                      <a:pt x="124057" y="0"/>
                    </a:lnTo>
                    <a:lnTo>
                      <a:pt x="124090" y="0"/>
                    </a:lnTo>
                    <a:lnTo>
                      <a:pt x="124107" y="0"/>
                    </a:lnTo>
                    <a:lnTo>
                      <a:pt x="124141" y="0"/>
                    </a:lnTo>
                    <a:lnTo>
                      <a:pt x="124157" y="0"/>
                    </a:lnTo>
                    <a:lnTo>
                      <a:pt x="124174" y="0"/>
                    </a:lnTo>
                    <a:lnTo>
                      <a:pt x="124208" y="0"/>
                    </a:lnTo>
                    <a:lnTo>
                      <a:pt x="124225" y="0"/>
                    </a:lnTo>
                    <a:lnTo>
                      <a:pt x="124258" y="0"/>
                    </a:lnTo>
                    <a:lnTo>
                      <a:pt x="124275" y="0"/>
                    </a:lnTo>
                    <a:lnTo>
                      <a:pt x="124292" y="0"/>
                    </a:lnTo>
                    <a:lnTo>
                      <a:pt x="124325" y="0"/>
                    </a:lnTo>
                    <a:lnTo>
                      <a:pt x="124342" y="0"/>
                    </a:lnTo>
                    <a:lnTo>
                      <a:pt x="124376" y="0"/>
                    </a:lnTo>
                    <a:lnTo>
                      <a:pt x="124393" y="0"/>
                    </a:lnTo>
                    <a:lnTo>
                      <a:pt x="124409" y="0"/>
                    </a:lnTo>
                    <a:lnTo>
                      <a:pt x="124443" y="0"/>
                    </a:lnTo>
                    <a:lnTo>
                      <a:pt x="124460" y="0"/>
                    </a:lnTo>
                    <a:lnTo>
                      <a:pt x="124477" y="0"/>
                    </a:lnTo>
                    <a:lnTo>
                      <a:pt x="124510" y="0"/>
                    </a:lnTo>
                    <a:lnTo>
                      <a:pt x="124527" y="0"/>
                    </a:lnTo>
                    <a:lnTo>
                      <a:pt x="124561" y="0"/>
                    </a:lnTo>
                    <a:lnTo>
                      <a:pt x="124578" y="0"/>
                    </a:lnTo>
                    <a:lnTo>
                      <a:pt x="124594" y="0"/>
                    </a:lnTo>
                    <a:lnTo>
                      <a:pt x="124628" y="0"/>
                    </a:lnTo>
                    <a:lnTo>
                      <a:pt x="124645" y="0"/>
                    </a:lnTo>
                    <a:lnTo>
                      <a:pt x="124678" y="0"/>
                    </a:lnTo>
                    <a:lnTo>
                      <a:pt x="124695" y="0"/>
                    </a:lnTo>
                    <a:lnTo>
                      <a:pt x="124712" y="0"/>
                    </a:lnTo>
                    <a:lnTo>
                      <a:pt x="124746" y="0"/>
                    </a:lnTo>
                    <a:lnTo>
                      <a:pt x="124762" y="0"/>
                    </a:lnTo>
                    <a:lnTo>
                      <a:pt x="124796" y="0"/>
                    </a:lnTo>
                    <a:lnTo>
                      <a:pt x="124813" y="0"/>
                    </a:lnTo>
                    <a:lnTo>
                      <a:pt x="124830" y="0"/>
                    </a:lnTo>
                    <a:lnTo>
                      <a:pt x="124863" y="0"/>
                    </a:lnTo>
                    <a:lnTo>
                      <a:pt x="124880" y="0"/>
                    </a:lnTo>
                    <a:lnTo>
                      <a:pt x="124914" y="0"/>
                    </a:lnTo>
                    <a:lnTo>
                      <a:pt x="124930" y="0"/>
                    </a:lnTo>
                    <a:lnTo>
                      <a:pt x="124947" y="0"/>
                    </a:lnTo>
                    <a:lnTo>
                      <a:pt x="124981" y="0"/>
                    </a:lnTo>
                    <a:lnTo>
                      <a:pt x="124998" y="0"/>
                    </a:lnTo>
                    <a:lnTo>
                      <a:pt x="125031" y="0"/>
                    </a:lnTo>
                    <a:lnTo>
                      <a:pt x="125048" y="0"/>
                    </a:lnTo>
                    <a:lnTo>
                      <a:pt x="125065" y="0"/>
                    </a:lnTo>
                    <a:lnTo>
                      <a:pt x="125098" y="0"/>
                    </a:lnTo>
                    <a:lnTo>
                      <a:pt x="125115" y="0"/>
                    </a:lnTo>
                    <a:lnTo>
                      <a:pt x="125149" y="0"/>
                    </a:lnTo>
                    <a:lnTo>
                      <a:pt x="125166" y="0"/>
                    </a:lnTo>
                    <a:lnTo>
                      <a:pt x="125182" y="0"/>
                    </a:lnTo>
                    <a:lnTo>
                      <a:pt x="125216" y="0"/>
                    </a:lnTo>
                    <a:lnTo>
                      <a:pt x="125233" y="0"/>
                    </a:lnTo>
                    <a:lnTo>
                      <a:pt x="125266" y="0"/>
                    </a:lnTo>
                    <a:lnTo>
                      <a:pt x="125283" y="0"/>
                    </a:lnTo>
                    <a:lnTo>
                      <a:pt x="125300" y="0"/>
                    </a:lnTo>
                    <a:lnTo>
                      <a:pt x="125334" y="0"/>
                    </a:lnTo>
                    <a:lnTo>
                      <a:pt x="125350" y="0"/>
                    </a:lnTo>
                    <a:lnTo>
                      <a:pt x="125384" y="0"/>
                    </a:lnTo>
                    <a:lnTo>
                      <a:pt x="125401" y="0"/>
                    </a:lnTo>
                    <a:lnTo>
                      <a:pt x="125418" y="0"/>
                    </a:lnTo>
                    <a:lnTo>
                      <a:pt x="125451" y="0"/>
                    </a:lnTo>
                    <a:lnTo>
                      <a:pt x="125468" y="0"/>
                    </a:lnTo>
                    <a:lnTo>
                      <a:pt x="125485" y="0"/>
                    </a:lnTo>
                    <a:lnTo>
                      <a:pt x="125518" y="0"/>
                    </a:lnTo>
                    <a:lnTo>
                      <a:pt x="125535" y="0"/>
                    </a:lnTo>
                    <a:lnTo>
                      <a:pt x="125569" y="0"/>
                    </a:lnTo>
                    <a:lnTo>
                      <a:pt x="125586" y="0"/>
                    </a:lnTo>
                    <a:lnTo>
                      <a:pt x="125602" y="0"/>
                    </a:lnTo>
                    <a:lnTo>
                      <a:pt x="125636" y="0"/>
                    </a:lnTo>
                    <a:lnTo>
                      <a:pt x="125653" y="0"/>
                    </a:lnTo>
                    <a:lnTo>
                      <a:pt x="125687" y="0"/>
                    </a:lnTo>
                    <a:lnTo>
                      <a:pt x="125703" y="0"/>
                    </a:lnTo>
                    <a:lnTo>
                      <a:pt x="125720" y="0"/>
                    </a:lnTo>
                    <a:lnTo>
                      <a:pt x="125754" y="0"/>
                    </a:lnTo>
                    <a:lnTo>
                      <a:pt x="125771" y="0"/>
                    </a:lnTo>
                    <a:lnTo>
                      <a:pt x="125804" y="0"/>
                    </a:lnTo>
                    <a:lnTo>
                      <a:pt x="125821" y="0"/>
                    </a:lnTo>
                    <a:lnTo>
                      <a:pt x="125838" y="0"/>
                    </a:lnTo>
                    <a:lnTo>
                      <a:pt x="125871" y="0"/>
                    </a:lnTo>
                    <a:lnTo>
                      <a:pt x="125888" y="0"/>
                    </a:lnTo>
                    <a:lnTo>
                      <a:pt x="125922" y="0"/>
                    </a:lnTo>
                    <a:lnTo>
                      <a:pt x="125939" y="0"/>
                    </a:lnTo>
                    <a:lnTo>
                      <a:pt x="125955" y="0"/>
                    </a:lnTo>
                    <a:lnTo>
                      <a:pt x="125989" y="0"/>
                    </a:lnTo>
                    <a:lnTo>
                      <a:pt x="126006" y="0"/>
                    </a:lnTo>
                    <a:lnTo>
                      <a:pt x="126039" y="0"/>
                    </a:lnTo>
                    <a:lnTo>
                      <a:pt x="126056" y="0"/>
                    </a:lnTo>
                    <a:lnTo>
                      <a:pt x="126073" y="0"/>
                    </a:lnTo>
                    <a:lnTo>
                      <a:pt x="126107" y="0"/>
                    </a:lnTo>
                    <a:lnTo>
                      <a:pt x="126123" y="0"/>
                    </a:lnTo>
                    <a:lnTo>
                      <a:pt x="126157" y="0"/>
                    </a:lnTo>
                    <a:lnTo>
                      <a:pt x="126174" y="0"/>
                    </a:lnTo>
                    <a:lnTo>
                      <a:pt x="126191" y="0"/>
                    </a:lnTo>
                    <a:lnTo>
                      <a:pt x="126224" y="0"/>
                    </a:lnTo>
                    <a:lnTo>
                      <a:pt x="126241" y="0"/>
                    </a:lnTo>
                    <a:lnTo>
                      <a:pt x="126275" y="0"/>
                    </a:lnTo>
                    <a:lnTo>
                      <a:pt x="126291" y="0"/>
                    </a:lnTo>
                    <a:lnTo>
                      <a:pt x="126308" y="0"/>
                    </a:lnTo>
                    <a:lnTo>
                      <a:pt x="126342" y="0"/>
                    </a:lnTo>
                    <a:lnTo>
                      <a:pt x="126359" y="0"/>
                    </a:lnTo>
                    <a:lnTo>
                      <a:pt x="126392" y="0"/>
                    </a:lnTo>
                    <a:lnTo>
                      <a:pt x="126409" y="0"/>
                    </a:lnTo>
                    <a:lnTo>
                      <a:pt x="126426" y="0"/>
                    </a:lnTo>
                    <a:lnTo>
                      <a:pt x="126459" y="0"/>
                    </a:lnTo>
                    <a:lnTo>
                      <a:pt x="126476" y="0"/>
                    </a:lnTo>
                    <a:lnTo>
                      <a:pt x="126493" y="0"/>
                    </a:lnTo>
                    <a:lnTo>
                      <a:pt x="126527" y="0"/>
                    </a:lnTo>
                    <a:lnTo>
                      <a:pt x="126543" y="0"/>
                    </a:lnTo>
                    <a:lnTo>
                      <a:pt x="126577" y="0"/>
                    </a:lnTo>
                    <a:lnTo>
                      <a:pt x="126594" y="0"/>
                    </a:lnTo>
                    <a:lnTo>
                      <a:pt x="126611" y="0"/>
                    </a:lnTo>
                    <a:lnTo>
                      <a:pt x="126644" y="0"/>
                    </a:lnTo>
                    <a:lnTo>
                      <a:pt x="126661" y="0"/>
                    </a:lnTo>
                    <a:lnTo>
                      <a:pt x="126695" y="0"/>
                    </a:lnTo>
                    <a:lnTo>
                      <a:pt x="126711" y="0"/>
                    </a:lnTo>
                    <a:lnTo>
                      <a:pt x="126728" y="0"/>
                    </a:lnTo>
                    <a:lnTo>
                      <a:pt x="126762" y="0"/>
                    </a:lnTo>
                    <a:lnTo>
                      <a:pt x="126779" y="0"/>
                    </a:lnTo>
                    <a:lnTo>
                      <a:pt x="126812" y="0"/>
                    </a:lnTo>
                    <a:lnTo>
                      <a:pt x="126829" y="0"/>
                    </a:lnTo>
                    <a:lnTo>
                      <a:pt x="126846" y="0"/>
                    </a:lnTo>
                    <a:lnTo>
                      <a:pt x="126880" y="0"/>
                    </a:lnTo>
                    <a:lnTo>
                      <a:pt x="126896" y="0"/>
                    </a:lnTo>
                    <a:lnTo>
                      <a:pt x="126930" y="0"/>
                    </a:lnTo>
                    <a:lnTo>
                      <a:pt x="126947" y="0"/>
                    </a:lnTo>
                    <a:lnTo>
                      <a:pt x="126964" y="0"/>
                    </a:lnTo>
                    <a:lnTo>
                      <a:pt x="126997" y="0"/>
                    </a:lnTo>
                    <a:lnTo>
                      <a:pt x="127014" y="0"/>
                    </a:lnTo>
                    <a:lnTo>
                      <a:pt x="127048" y="0"/>
                    </a:lnTo>
                    <a:lnTo>
                      <a:pt x="127064" y="0"/>
                    </a:lnTo>
                    <a:lnTo>
                      <a:pt x="127081" y="0"/>
                    </a:lnTo>
                    <a:lnTo>
                      <a:pt x="127115" y="0"/>
                    </a:lnTo>
                    <a:lnTo>
                      <a:pt x="127132" y="0"/>
                    </a:lnTo>
                    <a:lnTo>
                      <a:pt x="127165" y="0"/>
                    </a:lnTo>
                    <a:lnTo>
                      <a:pt x="127182" y="0"/>
                    </a:lnTo>
                    <a:lnTo>
                      <a:pt x="127199" y="0"/>
                    </a:lnTo>
                    <a:lnTo>
                      <a:pt x="127232" y="0"/>
                    </a:lnTo>
                    <a:lnTo>
                      <a:pt x="127249" y="0"/>
                    </a:lnTo>
                    <a:lnTo>
                      <a:pt x="127283" y="0"/>
                    </a:lnTo>
                    <a:lnTo>
                      <a:pt x="127300" y="0"/>
                    </a:lnTo>
                    <a:lnTo>
                      <a:pt x="127316" y="0"/>
                    </a:lnTo>
                    <a:lnTo>
                      <a:pt x="127350" y="0"/>
                    </a:lnTo>
                    <a:lnTo>
                      <a:pt x="127367" y="0"/>
                    </a:lnTo>
                    <a:lnTo>
                      <a:pt x="127384" y="0"/>
                    </a:lnTo>
                    <a:lnTo>
                      <a:pt x="127417" y="0"/>
                    </a:lnTo>
                    <a:lnTo>
                      <a:pt x="127434" y="0"/>
                    </a:lnTo>
                    <a:lnTo>
                      <a:pt x="127468" y="0"/>
                    </a:lnTo>
                    <a:lnTo>
                      <a:pt x="127484" y="0"/>
                    </a:lnTo>
                    <a:lnTo>
                      <a:pt x="127501" y="0"/>
                    </a:lnTo>
                    <a:lnTo>
                      <a:pt x="127535" y="0"/>
                    </a:lnTo>
                    <a:lnTo>
                      <a:pt x="127552" y="0"/>
                    </a:lnTo>
                    <a:lnTo>
                      <a:pt x="127585" y="0"/>
                    </a:lnTo>
                    <a:lnTo>
                      <a:pt x="127602" y="0"/>
                    </a:lnTo>
                    <a:lnTo>
                      <a:pt x="127619" y="0"/>
                    </a:lnTo>
                    <a:lnTo>
                      <a:pt x="127652" y="0"/>
                    </a:lnTo>
                    <a:lnTo>
                      <a:pt x="127669" y="0"/>
                    </a:lnTo>
                    <a:lnTo>
                      <a:pt x="127703" y="0"/>
                    </a:lnTo>
                    <a:lnTo>
                      <a:pt x="127720" y="0"/>
                    </a:lnTo>
                    <a:lnTo>
                      <a:pt x="127736" y="0"/>
                    </a:lnTo>
                    <a:lnTo>
                      <a:pt x="127770" y="0"/>
                    </a:lnTo>
                    <a:lnTo>
                      <a:pt x="127787" y="0"/>
                    </a:lnTo>
                    <a:lnTo>
                      <a:pt x="127820" y="0"/>
                    </a:lnTo>
                    <a:lnTo>
                      <a:pt x="127837" y="0"/>
                    </a:lnTo>
                    <a:lnTo>
                      <a:pt x="127854" y="0"/>
                    </a:lnTo>
                    <a:lnTo>
                      <a:pt x="127888" y="0"/>
                    </a:lnTo>
                    <a:lnTo>
                      <a:pt x="127904" y="0"/>
                    </a:lnTo>
                    <a:lnTo>
                      <a:pt x="127938" y="0"/>
                    </a:lnTo>
                    <a:lnTo>
                      <a:pt x="127955" y="0"/>
                    </a:lnTo>
                    <a:lnTo>
                      <a:pt x="127972" y="0"/>
                    </a:lnTo>
                    <a:lnTo>
                      <a:pt x="128005" y="0"/>
                    </a:lnTo>
                    <a:lnTo>
                      <a:pt x="128022" y="0"/>
                    </a:lnTo>
                    <a:lnTo>
                      <a:pt x="128056" y="0"/>
                    </a:lnTo>
                    <a:lnTo>
                      <a:pt x="128073" y="0"/>
                    </a:lnTo>
                    <a:lnTo>
                      <a:pt x="128089" y="0"/>
                    </a:lnTo>
                    <a:lnTo>
                      <a:pt x="128123" y="0"/>
                    </a:lnTo>
                    <a:lnTo>
                      <a:pt x="128140" y="0"/>
                    </a:lnTo>
                    <a:lnTo>
                      <a:pt x="128173" y="0"/>
                    </a:lnTo>
                    <a:lnTo>
                      <a:pt x="128190" y="0"/>
                    </a:lnTo>
                    <a:lnTo>
                      <a:pt x="128207" y="0"/>
                    </a:lnTo>
                    <a:lnTo>
                      <a:pt x="128241" y="0"/>
                    </a:lnTo>
                    <a:lnTo>
                      <a:pt x="128257" y="0"/>
                    </a:lnTo>
                    <a:lnTo>
                      <a:pt x="128291" y="0"/>
                    </a:lnTo>
                    <a:lnTo>
                      <a:pt x="128308" y="0"/>
                    </a:lnTo>
                    <a:lnTo>
                      <a:pt x="128325" y="0"/>
                    </a:lnTo>
                    <a:lnTo>
                      <a:pt x="128358" y="0"/>
                    </a:lnTo>
                    <a:lnTo>
                      <a:pt x="128375" y="0"/>
                    </a:lnTo>
                    <a:lnTo>
                      <a:pt x="128392" y="0"/>
                    </a:lnTo>
                    <a:lnTo>
                      <a:pt x="128425" y="0"/>
                    </a:lnTo>
                    <a:lnTo>
                      <a:pt x="128442" y="0"/>
                    </a:lnTo>
                    <a:lnTo>
                      <a:pt x="128476" y="0"/>
                    </a:lnTo>
                    <a:lnTo>
                      <a:pt x="128493" y="0"/>
                    </a:lnTo>
                    <a:lnTo>
                      <a:pt x="128509" y="0"/>
                    </a:lnTo>
                    <a:lnTo>
                      <a:pt x="128543" y="0"/>
                    </a:lnTo>
                    <a:lnTo>
                      <a:pt x="128560" y="0"/>
                    </a:lnTo>
                    <a:lnTo>
                      <a:pt x="128593" y="0"/>
                    </a:lnTo>
                    <a:lnTo>
                      <a:pt x="128610" y="0"/>
                    </a:lnTo>
                    <a:lnTo>
                      <a:pt x="128627" y="0"/>
                    </a:lnTo>
                    <a:lnTo>
                      <a:pt x="128661" y="0"/>
                    </a:lnTo>
                    <a:lnTo>
                      <a:pt x="128677" y="0"/>
                    </a:lnTo>
                    <a:lnTo>
                      <a:pt x="128711" y="0"/>
                    </a:lnTo>
                    <a:lnTo>
                      <a:pt x="128728" y="0"/>
                    </a:lnTo>
                    <a:lnTo>
                      <a:pt x="128745" y="0"/>
                    </a:lnTo>
                    <a:lnTo>
                      <a:pt x="128778" y="0"/>
                    </a:lnTo>
                    <a:lnTo>
                      <a:pt x="128795" y="0"/>
                    </a:lnTo>
                    <a:lnTo>
                      <a:pt x="128829" y="0"/>
                    </a:lnTo>
                    <a:lnTo>
                      <a:pt x="128845" y="0"/>
                    </a:lnTo>
                    <a:lnTo>
                      <a:pt x="128862" y="0"/>
                    </a:lnTo>
                    <a:lnTo>
                      <a:pt x="128896" y="0"/>
                    </a:lnTo>
                    <a:lnTo>
                      <a:pt x="128913" y="0"/>
                    </a:lnTo>
                    <a:lnTo>
                      <a:pt x="128946" y="0"/>
                    </a:lnTo>
                    <a:lnTo>
                      <a:pt x="128963" y="0"/>
                    </a:lnTo>
                    <a:lnTo>
                      <a:pt x="128980" y="0"/>
                    </a:lnTo>
                    <a:lnTo>
                      <a:pt x="129013" y="0"/>
                    </a:lnTo>
                    <a:lnTo>
                      <a:pt x="129030" y="0"/>
                    </a:lnTo>
                    <a:lnTo>
                      <a:pt x="129064" y="0"/>
                    </a:lnTo>
                    <a:lnTo>
                      <a:pt x="129081" y="0"/>
                    </a:lnTo>
                    <a:lnTo>
                      <a:pt x="129098" y="0"/>
                    </a:lnTo>
                    <a:lnTo>
                      <a:pt x="129131" y="0"/>
                    </a:lnTo>
                    <a:lnTo>
                      <a:pt x="129148" y="0"/>
                    </a:lnTo>
                    <a:lnTo>
                      <a:pt x="129182" y="0"/>
                    </a:lnTo>
                    <a:lnTo>
                      <a:pt x="129198" y="0"/>
                    </a:lnTo>
                    <a:lnTo>
                      <a:pt x="129215" y="0"/>
                    </a:lnTo>
                    <a:lnTo>
                      <a:pt x="129249" y="0"/>
                    </a:lnTo>
                    <a:lnTo>
                      <a:pt x="129266" y="0"/>
                    </a:lnTo>
                    <a:lnTo>
                      <a:pt x="129282" y="0"/>
                    </a:lnTo>
                    <a:lnTo>
                      <a:pt x="129316" y="0"/>
                    </a:lnTo>
                    <a:lnTo>
                      <a:pt x="129333" y="0"/>
                    </a:lnTo>
                    <a:lnTo>
                      <a:pt x="129366" y="0"/>
                    </a:lnTo>
                    <a:lnTo>
                      <a:pt x="129383" y="0"/>
                    </a:lnTo>
                    <a:lnTo>
                      <a:pt x="129400" y="0"/>
                    </a:lnTo>
                    <a:lnTo>
                      <a:pt x="129434" y="0"/>
                    </a:lnTo>
                    <a:lnTo>
                      <a:pt x="129450" y="0"/>
                    </a:lnTo>
                    <a:lnTo>
                      <a:pt x="129484" y="0"/>
                    </a:lnTo>
                    <a:lnTo>
                      <a:pt x="129501" y="0"/>
                    </a:lnTo>
                    <a:lnTo>
                      <a:pt x="129518" y="0"/>
                    </a:lnTo>
                    <a:lnTo>
                      <a:pt x="129551" y="0"/>
                    </a:lnTo>
                    <a:lnTo>
                      <a:pt x="129568" y="0"/>
                    </a:lnTo>
                    <a:lnTo>
                      <a:pt x="129602" y="0"/>
                    </a:lnTo>
                    <a:lnTo>
                      <a:pt x="129618" y="0"/>
                    </a:lnTo>
                    <a:lnTo>
                      <a:pt x="129635" y="0"/>
                    </a:lnTo>
                    <a:lnTo>
                      <a:pt x="129669" y="0"/>
                    </a:lnTo>
                    <a:lnTo>
                      <a:pt x="129686" y="0"/>
                    </a:lnTo>
                    <a:lnTo>
                      <a:pt x="129719" y="0"/>
                    </a:lnTo>
                    <a:lnTo>
                      <a:pt x="129736" y="0"/>
                    </a:lnTo>
                    <a:lnTo>
                      <a:pt x="129753" y="0"/>
                    </a:lnTo>
                    <a:lnTo>
                      <a:pt x="129786" y="0"/>
                    </a:lnTo>
                    <a:lnTo>
                      <a:pt x="129803" y="0"/>
                    </a:lnTo>
                    <a:lnTo>
                      <a:pt x="129837" y="0"/>
                    </a:lnTo>
                    <a:lnTo>
                      <a:pt x="129854" y="0"/>
                    </a:lnTo>
                    <a:lnTo>
                      <a:pt x="129870" y="0"/>
                    </a:lnTo>
                    <a:lnTo>
                      <a:pt x="129904" y="0"/>
                    </a:lnTo>
                    <a:lnTo>
                      <a:pt x="129921" y="0"/>
                    </a:lnTo>
                    <a:lnTo>
                      <a:pt x="129954" y="0"/>
                    </a:lnTo>
                    <a:lnTo>
                      <a:pt x="129971" y="0"/>
                    </a:lnTo>
                    <a:lnTo>
                      <a:pt x="129988" y="0"/>
                    </a:lnTo>
                    <a:lnTo>
                      <a:pt x="130022" y="0"/>
                    </a:lnTo>
                    <a:lnTo>
                      <a:pt x="130038" y="0"/>
                    </a:lnTo>
                    <a:lnTo>
                      <a:pt x="130072" y="0"/>
                    </a:lnTo>
                    <a:lnTo>
                      <a:pt x="130089" y="0"/>
                    </a:lnTo>
                    <a:lnTo>
                      <a:pt x="130106" y="0"/>
                    </a:lnTo>
                    <a:lnTo>
                      <a:pt x="130139" y="0"/>
                    </a:lnTo>
                    <a:lnTo>
                      <a:pt x="130156" y="0"/>
                    </a:lnTo>
                    <a:lnTo>
                      <a:pt x="130190" y="0"/>
                    </a:lnTo>
                    <a:lnTo>
                      <a:pt x="130206" y="0"/>
                    </a:lnTo>
                    <a:lnTo>
                      <a:pt x="130223" y="0"/>
                    </a:lnTo>
                    <a:lnTo>
                      <a:pt x="130257" y="0"/>
                    </a:lnTo>
                    <a:lnTo>
                      <a:pt x="130274" y="0"/>
                    </a:lnTo>
                    <a:lnTo>
                      <a:pt x="130291" y="0"/>
                    </a:lnTo>
                    <a:lnTo>
                      <a:pt x="130324" y="0"/>
                    </a:lnTo>
                    <a:lnTo>
                      <a:pt x="130341" y="0"/>
                    </a:lnTo>
                    <a:lnTo>
                      <a:pt x="130375" y="0"/>
                    </a:lnTo>
                    <a:lnTo>
                      <a:pt x="130391" y="0"/>
                    </a:lnTo>
                    <a:lnTo>
                      <a:pt x="130408" y="0"/>
                    </a:lnTo>
                    <a:lnTo>
                      <a:pt x="130442" y="0"/>
                    </a:lnTo>
                    <a:lnTo>
                      <a:pt x="130459" y="0"/>
                    </a:lnTo>
                    <a:lnTo>
                      <a:pt x="130492" y="0"/>
                    </a:lnTo>
                    <a:lnTo>
                      <a:pt x="130509" y="0"/>
                    </a:lnTo>
                    <a:lnTo>
                      <a:pt x="130526" y="0"/>
                    </a:lnTo>
                    <a:lnTo>
                      <a:pt x="130559" y="0"/>
                    </a:lnTo>
                    <a:lnTo>
                      <a:pt x="130576" y="0"/>
                    </a:lnTo>
                    <a:lnTo>
                      <a:pt x="130610" y="0"/>
                    </a:lnTo>
                    <a:lnTo>
                      <a:pt x="130627" y="0"/>
                    </a:lnTo>
                    <a:lnTo>
                      <a:pt x="130643" y="0"/>
                    </a:lnTo>
                    <a:lnTo>
                      <a:pt x="130677" y="0"/>
                    </a:lnTo>
                    <a:lnTo>
                      <a:pt x="130694" y="0"/>
                    </a:lnTo>
                    <a:lnTo>
                      <a:pt x="130727" y="0"/>
                    </a:lnTo>
                    <a:lnTo>
                      <a:pt x="130744" y="0"/>
                    </a:lnTo>
                    <a:lnTo>
                      <a:pt x="130761" y="0"/>
                    </a:lnTo>
                    <a:lnTo>
                      <a:pt x="130795" y="0"/>
                    </a:lnTo>
                    <a:lnTo>
                      <a:pt x="130811" y="0"/>
                    </a:lnTo>
                    <a:lnTo>
                      <a:pt x="130845" y="0"/>
                    </a:lnTo>
                    <a:lnTo>
                      <a:pt x="130862" y="0"/>
                    </a:lnTo>
                    <a:lnTo>
                      <a:pt x="130879" y="0"/>
                    </a:lnTo>
                    <a:lnTo>
                      <a:pt x="130912" y="0"/>
                    </a:lnTo>
                    <a:lnTo>
                      <a:pt x="130929" y="0"/>
                    </a:lnTo>
                    <a:lnTo>
                      <a:pt x="130963" y="0"/>
                    </a:lnTo>
                    <a:lnTo>
                      <a:pt x="130979" y="0"/>
                    </a:lnTo>
                    <a:lnTo>
                      <a:pt x="130996" y="0"/>
                    </a:lnTo>
                    <a:lnTo>
                      <a:pt x="131030" y="0"/>
                    </a:lnTo>
                    <a:lnTo>
                      <a:pt x="131047" y="0"/>
                    </a:lnTo>
                    <a:lnTo>
                      <a:pt x="131080" y="0"/>
                    </a:lnTo>
                    <a:lnTo>
                      <a:pt x="131097" y="0"/>
                    </a:lnTo>
                    <a:lnTo>
                      <a:pt x="131114" y="0"/>
                    </a:lnTo>
                    <a:lnTo>
                      <a:pt x="131147" y="0"/>
                    </a:lnTo>
                    <a:lnTo>
                      <a:pt x="131164" y="0"/>
                    </a:lnTo>
                    <a:lnTo>
                      <a:pt x="131198" y="0"/>
                    </a:lnTo>
                    <a:lnTo>
                      <a:pt x="131215" y="0"/>
                    </a:lnTo>
                    <a:lnTo>
                      <a:pt x="131231" y="0"/>
                    </a:lnTo>
                    <a:lnTo>
                      <a:pt x="131265" y="0"/>
                    </a:lnTo>
                    <a:lnTo>
                      <a:pt x="131282" y="0"/>
                    </a:lnTo>
                    <a:lnTo>
                      <a:pt x="131315" y="0"/>
                    </a:lnTo>
                    <a:lnTo>
                      <a:pt x="131332" y="0"/>
                    </a:lnTo>
                    <a:lnTo>
                      <a:pt x="131349" y="0"/>
                    </a:lnTo>
                    <a:lnTo>
                      <a:pt x="131383" y="0"/>
                    </a:lnTo>
                    <a:lnTo>
                      <a:pt x="131400" y="0"/>
                    </a:lnTo>
                    <a:lnTo>
                      <a:pt x="131416" y="0"/>
                    </a:lnTo>
                    <a:lnTo>
                      <a:pt x="131450" y="0"/>
                    </a:lnTo>
                    <a:lnTo>
                      <a:pt x="131467" y="0"/>
                    </a:lnTo>
                    <a:lnTo>
                      <a:pt x="131500" y="0"/>
                    </a:lnTo>
                    <a:lnTo>
                      <a:pt x="131517" y="0"/>
                    </a:lnTo>
                    <a:lnTo>
                      <a:pt x="131534" y="0"/>
                    </a:lnTo>
                    <a:lnTo>
                      <a:pt x="131568" y="0"/>
                    </a:lnTo>
                    <a:lnTo>
                      <a:pt x="131584" y="0"/>
                    </a:lnTo>
                    <a:lnTo>
                      <a:pt x="131618" y="0"/>
                    </a:lnTo>
                    <a:lnTo>
                      <a:pt x="131635" y="0"/>
                    </a:lnTo>
                    <a:lnTo>
                      <a:pt x="131652" y="0"/>
                    </a:lnTo>
                    <a:lnTo>
                      <a:pt x="131685" y="0"/>
                    </a:lnTo>
                    <a:lnTo>
                      <a:pt x="131702" y="0"/>
                    </a:lnTo>
                    <a:lnTo>
                      <a:pt x="131736" y="0"/>
                    </a:lnTo>
                    <a:lnTo>
                      <a:pt x="131752" y="0"/>
                    </a:lnTo>
                    <a:lnTo>
                      <a:pt x="131769" y="0"/>
                    </a:lnTo>
                    <a:lnTo>
                      <a:pt x="131803" y="0"/>
                    </a:lnTo>
                    <a:lnTo>
                      <a:pt x="131820" y="0"/>
                    </a:lnTo>
                    <a:lnTo>
                      <a:pt x="131853" y="0"/>
                    </a:lnTo>
                    <a:lnTo>
                      <a:pt x="131870" y="0"/>
                    </a:lnTo>
                    <a:lnTo>
                      <a:pt x="131887" y="0"/>
                    </a:lnTo>
                    <a:lnTo>
                      <a:pt x="131920" y="0"/>
                    </a:lnTo>
                    <a:lnTo>
                      <a:pt x="131937" y="0"/>
                    </a:lnTo>
                    <a:lnTo>
                      <a:pt x="131971" y="0"/>
                    </a:lnTo>
                    <a:lnTo>
                      <a:pt x="131988" y="0"/>
                    </a:lnTo>
                    <a:lnTo>
                      <a:pt x="132004" y="0"/>
                    </a:lnTo>
                    <a:lnTo>
                      <a:pt x="132038" y="0"/>
                    </a:lnTo>
                    <a:lnTo>
                      <a:pt x="132055" y="0"/>
                    </a:lnTo>
                    <a:lnTo>
                      <a:pt x="132088" y="0"/>
                    </a:lnTo>
                    <a:lnTo>
                      <a:pt x="132105" y="0"/>
                    </a:lnTo>
                    <a:lnTo>
                      <a:pt x="132122" y="0"/>
                    </a:lnTo>
                    <a:lnTo>
                      <a:pt x="132156" y="0"/>
                    </a:lnTo>
                    <a:lnTo>
                      <a:pt x="132172" y="0"/>
                    </a:lnTo>
                    <a:lnTo>
                      <a:pt x="132206" y="0"/>
                    </a:lnTo>
                    <a:lnTo>
                      <a:pt x="132223" y="0"/>
                    </a:lnTo>
                    <a:lnTo>
                      <a:pt x="132240" y="0"/>
                    </a:lnTo>
                    <a:lnTo>
                      <a:pt x="132273" y="0"/>
                    </a:lnTo>
                    <a:lnTo>
                      <a:pt x="132290" y="0"/>
                    </a:lnTo>
                    <a:lnTo>
                      <a:pt x="132307" y="0"/>
                    </a:lnTo>
                    <a:lnTo>
                      <a:pt x="132340" y="0"/>
                    </a:lnTo>
                    <a:lnTo>
                      <a:pt x="132357" y="0"/>
                    </a:lnTo>
                    <a:lnTo>
                      <a:pt x="132391" y="0"/>
                    </a:lnTo>
                    <a:lnTo>
                      <a:pt x="132408" y="0"/>
                    </a:lnTo>
                    <a:lnTo>
                      <a:pt x="132424" y="0"/>
                    </a:lnTo>
                    <a:lnTo>
                      <a:pt x="132458" y="0"/>
                    </a:lnTo>
                    <a:lnTo>
                      <a:pt x="132475" y="0"/>
                    </a:lnTo>
                    <a:lnTo>
                      <a:pt x="132509" y="0"/>
                    </a:lnTo>
                    <a:lnTo>
                      <a:pt x="132525" y="0"/>
                    </a:lnTo>
                    <a:lnTo>
                      <a:pt x="132542" y="0"/>
                    </a:lnTo>
                    <a:lnTo>
                      <a:pt x="132576" y="0"/>
                    </a:lnTo>
                    <a:lnTo>
                      <a:pt x="132593" y="0"/>
                    </a:lnTo>
                    <a:lnTo>
                      <a:pt x="132626" y="0"/>
                    </a:lnTo>
                    <a:lnTo>
                      <a:pt x="132643" y="0"/>
                    </a:lnTo>
                    <a:lnTo>
                      <a:pt x="132660" y="0"/>
                    </a:lnTo>
                    <a:lnTo>
                      <a:pt x="132693" y="0"/>
                    </a:lnTo>
                    <a:lnTo>
                      <a:pt x="132710" y="0"/>
                    </a:lnTo>
                    <a:lnTo>
                      <a:pt x="132744" y="0"/>
                    </a:lnTo>
                    <a:lnTo>
                      <a:pt x="132761" y="0"/>
                    </a:lnTo>
                    <a:lnTo>
                      <a:pt x="132777" y="0"/>
                    </a:lnTo>
                    <a:lnTo>
                      <a:pt x="132811" y="0"/>
                    </a:lnTo>
                    <a:lnTo>
                      <a:pt x="132828" y="0"/>
                    </a:lnTo>
                    <a:lnTo>
                      <a:pt x="132861" y="0"/>
                    </a:lnTo>
                    <a:lnTo>
                      <a:pt x="132878" y="0"/>
                    </a:lnTo>
                    <a:lnTo>
                      <a:pt x="132895" y="0"/>
                    </a:lnTo>
                    <a:lnTo>
                      <a:pt x="132929" y="0"/>
                    </a:lnTo>
                    <a:lnTo>
                      <a:pt x="132945" y="0"/>
                    </a:lnTo>
                    <a:lnTo>
                      <a:pt x="132979" y="0"/>
                    </a:lnTo>
                    <a:lnTo>
                      <a:pt x="132996" y="0"/>
                    </a:lnTo>
                    <a:lnTo>
                      <a:pt x="133013" y="0"/>
                    </a:lnTo>
                    <a:lnTo>
                      <a:pt x="133046" y="0"/>
                    </a:lnTo>
                    <a:lnTo>
                      <a:pt x="133063" y="0"/>
                    </a:lnTo>
                    <a:lnTo>
                      <a:pt x="133097" y="0"/>
                    </a:lnTo>
                    <a:lnTo>
                      <a:pt x="133113" y="0"/>
                    </a:lnTo>
                    <a:lnTo>
                      <a:pt x="133130" y="0"/>
                    </a:lnTo>
                    <a:lnTo>
                      <a:pt x="133164" y="0"/>
                    </a:lnTo>
                    <a:lnTo>
                      <a:pt x="133181" y="0"/>
                    </a:lnTo>
                    <a:lnTo>
                      <a:pt x="133197" y="0"/>
                    </a:lnTo>
                    <a:lnTo>
                      <a:pt x="133231" y="0"/>
                    </a:lnTo>
                    <a:lnTo>
                      <a:pt x="133248" y="0"/>
                    </a:lnTo>
                    <a:lnTo>
                      <a:pt x="133281" y="0"/>
                    </a:lnTo>
                    <a:lnTo>
                      <a:pt x="133298" y="0"/>
                    </a:lnTo>
                    <a:lnTo>
                      <a:pt x="133315" y="0"/>
                    </a:lnTo>
                    <a:lnTo>
                      <a:pt x="133349" y="0"/>
                    </a:lnTo>
                    <a:lnTo>
                      <a:pt x="133365" y="0"/>
                    </a:lnTo>
                    <a:lnTo>
                      <a:pt x="133399" y="0"/>
                    </a:lnTo>
                    <a:lnTo>
                      <a:pt x="133416" y="0"/>
                    </a:lnTo>
                    <a:lnTo>
                      <a:pt x="133433" y="0"/>
                    </a:lnTo>
                    <a:lnTo>
                      <a:pt x="133466" y="0"/>
                    </a:lnTo>
                    <a:lnTo>
                      <a:pt x="133483" y="0"/>
                    </a:lnTo>
                    <a:lnTo>
                      <a:pt x="133517" y="0"/>
                    </a:lnTo>
                    <a:lnTo>
                      <a:pt x="133533" y="0"/>
                    </a:lnTo>
                    <a:lnTo>
                      <a:pt x="133550" y="0"/>
                    </a:lnTo>
                    <a:lnTo>
                      <a:pt x="133584" y="0"/>
                    </a:lnTo>
                    <a:lnTo>
                      <a:pt x="133601" y="0"/>
                    </a:lnTo>
                    <a:lnTo>
                      <a:pt x="133634" y="0"/>
                    </a:lnTo>
                    <a:lnTo>
                      <a:pt x="133651" y="0"/>
                    </a:lnTo>
                    <a:lnTo>
                      <a:pt x="133668" y="0"/>
                    </a:lnTo>
                    <a:lnTo>
                      <a:pt x="133702" y="0"/>
                    </a:lnTo>
                    <a:lnTo>
                      <a:pt x="133718" y="0"/>
                    </a:lnTo>
                    <a:lnTo>
                      <a:pt x="133752" y="0"/>
                    </a:lnTo>
                    <a:lnTo>
                      <a:pt x="133769" y="0"/>
                    </a:lnTo>
                    <a:lnTo>
                      <a:pt x="133786" y="0"/>
                    </a:lnTo>
                    <a:lnTo>
                      <a:pt x="133819" y="0"/>
                    </a:lnTo>
                    <a:lnTo>
                      <a:pt x="133836" y="0"/>
                    </a:lnTo>
                    <a:lnTo>
                      <a:pt x="133870" y="0"/>
                    </a:lnTo>
                    <a:lnTo>
                      <a:pt x="133886" y="0"/>
                    </a:lnTo>
                    <a:lnTo>
                      <a:pt x="133903" y="0"/>
                    </a:lnTo>
                    <a:lnTo>
                      <a:pt x="133937" y="0"/>
                    </a:lnTo>
                    <a:lnTo>
                      <a:pt x="133954" y="0"/>
                    </a:lnTo>
                    <a:lnTo>
                      <a:pt x="133987" y="0"/>
                    </a:lnTo>
                    <a:lnTo>
                      <a:pt x="134004" y="0"/>
                    </a:lnTo>
                    <a:lnTo>
                      <a:pt x="134021" y="0"/>
                    </a:lnTo>
                    <a:lnTo>
                      <a:pt x="134054" y="0"/>
                    </a:lnTo>
                    <a:lnTo>
                      <a:pt x="134071" y="0"/>
                    </a:lnTo>
                    <a:lnTo>
                      <a:pt x="134105" y="0"/>
                    </a:lnTo>
                    <a:lnTo>
                      <a:pt x="134122" y="0"/>
                    </a:lnTo>
                    <a:lnTo>
                      <a:pt x="134138" y="0"/>
                    </a:lnTo>
                    <a:lnTo>
                      <a:pt x="134172" y="0"/>
                    </a:lnTo>
                    <a:lnTo>
                      <a:pt x="134189" y="0"/>
                    </a:lnTo>
                    <a:lnTo>
                      <a:pt x="134206" y="0"/>
                    </a:lnTo>
                    <a:lnTo>
                      <a:pt x="134239" y="0"/>
                    </a:lnTo>
                    <a:lnTo>
                      <a:pt x="134256" y="0"/>
                    </a:lnTo>
                    <a:lnTo>
                      <a:pt x="134290" y="0"/>
                    </a:lnTo>
                    <a:lnTo>
                      <a:pt x="134306" y="0"/>
                    </a:lnTo>
                    <a:lnTo>
                      <a:pt x="134323" y="0"/>
                    </a:lnTo>
                    <a:lnTo>
                      <a:pt x="134357" y="0"/>
                    </a:lnTo>
                    <a:lnTo>
                      <a:pt x="134374" y="0"/>
                    </a:lnTo>
                    <a:lnTo>
                      <a:pt x="134407" y="0"/>
                    </a:lnTo>
                    <a:lnTo>
                      <a:pt x="134424" y="0"/>
                    </a:lnTo>
                    <a:lnTo>
                      <a:pt x="134441" y="0"/>
                    </a:lnTo>
                    <a:lnTo>
                      <a:pt x="134474" y="0"/>
                    </a:lnTo>
                    <a:lnTo>
                      <a:pt x="134491" y="0"/>
                    </a:lnTo>
                    <a:lnTo>
                      <a:pt x="134525" y="0"/>
                    </a:lnTo>
                    <a:lnTo>
                      <a:pt x="134542" y="0"/>
                    </a:lnTo>
                    <a:lnTo>
                      <a:pt x="134558" y="0"/>
                    </a:lnTo>
                    <a:lnTo>
                      <a:pt x="134592" y="0"/>
                    </a:lnTo>
                    <a:lnTo>
                      <a:pt x="134609" y="0"/>
                    </a:lnTo>
                    <a:lnTo>
                      <a:pt x="134642" y="0"/>
                    </a:lnTo>
                    <a:lnTo>
                      <a:pt x="134659" y="0"/>
                    </a:lnTo>
                    <a:lnTo>
                      <a:pt x="134676" y="0"/>
                    </a:lnTo>
                    <a:lnTo>
                      <a:pt x="134710" y="0"/>
                    </a:lnTo>
                    <a:lnTo>
                      <a:pt x="134726" y="0"/>
                    </a:lnTo>
                    <a:lnTo>
                      <a:pt x="134760" y="0"/>
                    </a:lnTo>
                    <a:lnTo>
                      <a:pt x="134777" y="0"/>
                    </a:lnTo>
                    <a:lnTo>
                      <a:pt x="134794" y="0"/>
                    </a:lnTo>
                    <a:lnTo>
                      <a:pt x="134827" y="0"/>
                    </a:lnTo>
                    <a:lnTo>
                      <a:pt x="134844" y="0"/>
                    </a:lnTo>
                    <a:lnTo>
                      <a:pt x="134878" y="0"/>
                    </a:lnTo>
                    <a:lnTo>
                      <a:pt x="134895" y="0"/>
                    </a:lnTo>
                    <a:lnTo>
                      <a:pt x="134911" y="0"/>
                    </a:lnTo>
                    <a:lnTo>
                      <a:pt x="134945" y="0"/>
                    </a:lnTo>
                    <a:lnTo>
                      <a:pt x="134962" y="0"/>
                    </a:lnTo>
                    <a:lnTo>
                      <a:pt x="134995" y="0"/>
                    </a:lnTo>
                    <a:lnTo>
                      <a:pt x="135012" y="0"/>
                    </a:lnTo>
                    <a:lnTo>
                      <a:pt x="135029" y="0"/>
                    </a:lnTo>
                    <a:lnTo>
                      <a:pt x="135063" y="0"/>
                    </a:lnTo>
                    <a:lnTo>
                      <a:pt x="135079" y="0"/>
                    </a:lnTo>
                    <a:lnTo>
                      <a:pt x="135096" y="0"/>
                    </a:lnTo>
                    <a:lnTo>
                      <a:pt x="135130" y="0"/>
                    </a:lnTo>
                    <a:lnTo>
                      <a:pt x="135147" y="0"/>
                    </a:lnTo>
                    <a:lnTo>
                      <a:pt x="135180" y="0"/>
                    </a:lnTo>
                    <a:lnTo>
                      <a:pt x="135197" y="0"/>
                    </a:lnTo>
                    <a:lnTo>
                      <a:pt x="135214" y="0"/>
                    </a:lnTo>
                    <a:lnTo>
                      <a:pt x="135247" y="0"/>
                    </a:lnTo>
                    <a:lnTo>
                      <a:pt x="135264" y="0"/>
                    </a:lnTo>
                    <a:lnTo>
                      <a:pt x="135298" y="0"/>
                    </a:lnTo>
                    <a:lnTo>
                      <a:pt x="135315" y="0"/>
                    </a:lnTo>
                    <a:lnTo>
                      <a:pt x="135331" y="0"/>
                    </a:lnTo>
                    <a:lnTo>
                      <a:pt x="135365" y="0"/>
                    </a:lnTo>
                    <a:lnTo>
                      <a:pt x="135382" y="0"/>
                    </a:lnTo>
                    <a:lnTo>
                      <a:pt x="135415" y="0"/>
                    </a:lnTo>
                    <a:lnTo>
                      <a:pt x="135432" y="0"/>
                    </a:lnTo>
                    <a:lnTo>
                      <a:pt x="135449" y="0"/>
                    </a:lnTo>
                    <a:lnTo>
                      <a:pt x="135483" y="0"/>
                    </a:lnTo>
                    <a:lnTo>
                      <a:pt x="135499" y="0"/>
                    </a:lnTo>
                    <a:lnTo>
                      <a:pt x="135533" y="0"/>
                    </a:lnTo>
                    <a:lnTo>
                      <a:pt x="135550" y="0"/>
                    </a:lnTo>
                    <a:lnTo>
                      <a:pt x="135567" y="0"/>
                    </a:lnTo>
                    <a:lnTo>
                      <a:pt x="135600" y="0"/>
                    </a:lnTo>
                    <a:lnTo>
                      <a:pt x="135617" y="0"/>
                    </a:lnTo>
                    <a:lnTo>
                      <a:pt x="135651" y="0"/>
                    </a:lnTo>
                    <a:lnTo>
                      <a:pt x="135667" y="0"/>
                    </a:lnTo>
                    <a:lnTo>
                      <a:pt x="135684" y="0"/>
                    </a:lnTo>
                    <a:lnTo>
                      <a:pt x="135718" y="0"/>
                    </a:lnTo>
                    <a:lnTo>
                      <a:pt x="135735" y="0"/>
                    </a:lnTo>
                    <a:lnTo>
                      <a:pt x="135768" y="0"/>
                    </a:lnTo>
                    <a:lnTo>
                      <a:pt x="135785" y="0"/>
                    </a:lnTo>
                    <a:lnTo>
                      <a:pt x="135802" y="0"/>
                    </a:lnTo>
                    <a:lnTo>
                      <a:pt x="135835" y="0"/>
                    </a:lnTo>
                    <a:lnTo>
                      <a:pt x="135852" y="0"/>
                    </a:lnTo>
                    <a:lnTo>
                      <a:pt x="135886" y="0"/>
                    </a:lnTo>
                    <a:lnTo>
                      <a:pt x="135903" y="0"/>
                    </a:lnTo>
                    <a:lnTo>
                      <a:pt x="135920" y="0"/>
                    </a:lnTo>
                    <a:lnTo>
                      <a:pt x="135953" y="0"/>
                    </a:lnTo>
                    <a:lnTo>
                      <a:pt x="135970" y="0"/>
                    </a:lnTo>
                    <a:lnTo>
                      <a:pt x="136004" y="0"/>
                    </a:lnTo>
                    <a:lnTo>
                      <a:pt x="136020" y="0"/>
                    </a:lnTo>
                    <a:lnTo>
                      <a:pt x="136037" y="0"/>
                    </a:lnTo>
                    <a:lnTo>
                      <a:pt x="136071" y="0"/>
                    </a:lnTo>
                    <a:lnTo>
                      <a:pt x="136088" y="0"/>
                    </a:lnTo>
                    <a:lnTo>
                      <a:pt x="136121" y="0"/>
                    </a:lnTo>
                    <a:lnTo>
                      <a:pt x="136138" y="0"/>
                    </a:lnTo>
                    <a:lnTo>
                      <a:pt x="136155" y="0"/>
                    </a:lnTo>
                    <a:lnTo>
                      <a:pt x="136188" y="0"/>
                    </a:lnTo>
                    <a:lnTo>
                      <a:pt x="136205" y="0"/>
                    </a:lnTo>
                    <a:lnTo>
                      <a:pt x="136222" y="0"/>
                    </a:lnTo>
                    <a:lnTo>
                      <a:pt x="136256" y="0"/>
                    </a:lnTo>
                    <a:lnTo>
                      <a:pt x="136272" y="0"/>
                    </a:lnTo>
                    <a:lnTo>
                      <a:pt x="136306" y="0"/>
                    </a:lnTo>
                    <a:lnTo>
                      <a:pt x="136323" y="0"/>
                    </a:lnTo>
                    <a:lnTo>
                      <a:pt x="136340" y="0"/>
                    </a:lnTo>
                    <a:lnTo>
                      <a:pt x="136373" y="0"/>
                    </a:lnTo>
                    <a:lnTo>
                      <a:pt x="136390" y="0"/>
                    </a:lnTo>
                    <a:lnTo>
                      <a:pt x="136424" y="0"/>
                    </a:lnTo>
                    <a:lnTo>
                      <a:pt x="136440" y="0"/>
                    </a:lnTo>
                    <a:lnTo>
                      <a:pt x="136457" y="0"/>
                    </a:lnTo>
                    <a:lnTo>
                      <a:pt x="136491" y="0"/>
                    </a:lnTo>
                    <a:lnTo>
                      <a:pt x="136508" y="0"/>
                    </a:lnTo>
                    <a:lnTo>
                      <a:pt x="136541" y="0"/>
                    </a:lnTo>
                    <a:lnTo>
                      <a:pt x="136558" y="0"/>
                    </a:lnTo>
                    <a:lnTo>
                      <a:pt x="136575" y="0"/>
                    </a:lnTo>
                    <a:lnTo>
                      <a:pt x="136608" y="0"/>
                    </a:lnTo>
                    <a:lnTo>
                      <a:pt x="136625" y="0"/>
                    </a:lnTo>
                    <a:lnTo>
                      <a:pt x="136659" y="0"/>
                    </a:lnTo>
                    <a:lnTo>
                      <a:pt x="136676" y="0"/>
                    </a:lnTo>
                    <a:lnTo>
                      <a:pt x="136692" y="0"/>
                    </a:lnTo>
                    <a:lnTo>
                      <a:pt x="136726" y="0"/>
                    </a:lnTo>
                    <a:lnTo>
                      <a:pt x="136743" y="0"/>
                    </a:lnTo>
                    <a:lnTo>
                      <a:pt x="136776" y="0"/>
                    </a:lnTo>
                    <a:lnTo>
                      <a:pt x="136793" y="0"/>
                    </a:lnTo>
                    <a:lnTo>
                      <a:pt x="136810" y="0"/>
                    </a:lnTo>
                    <a:lnTo>
                      <a:pt x="136844" y="0"/>
                    </a:lnTo>
                    <a:lnTo>
                      <a:pt x="136860" y="0"/>
                    </a:lnTo>
                    <a:lnTo>
                      <a:pt x="136894" y="0"/>
                    </a:lnTo>
                    <a:lnTo>
                      <a:pt x="136911" y="0"/>
                    </a:lnTo>
                    <a:lnTo>
                      <a:pt x="136928" y="0"/>
                    </a:lnTo>
                    <a:lnTo>
                      <a:pt x="136961" y="0"/>
                    </a:lnTo>
                    <a:lnTo>
                      <a:pt x="136978" y="0"/>
                    </a:lnTo>
                    <a:lnTo>
                      <a:pt x="137012" y="0"/>
                    </a:lnTo>
                    <a:lnTo>
                      <a:pt x="137029" y="0"/>
                    </a:lnTo>
                    <a:lnTo>
                      <a:pt x="137045" y="0"/>
                    </a:lnTo>
                    <a:lnTo>
                      <a:pt x="137079" y="0"/>
                    </a:lnTo>
                    <a:lnTo>
                      <a:pt x="137096" y="0"/>
                    </a:lnTo>
                    <a:lnTo>
                      <a:pt x="137113" y="0"/>
                    </a:lnTo>
                    <a:lnTo>
                      <a:pt x="137146" y="0"/>
                    </a:lnTo>
                    <a:lnTo>
                      <a:pt x="137163" y="0"/>
                    </a:lnTo>
                    <a:lnTo>
                      <a:pt x="137197" y="0"/>
                    </a:lnTo>
                    <a:lnTo>
                      <a:pt x="137213" y="0"/>
                    </a:lnTo>
                    <a:lnTo>
                      <a:pt x="137230" y="0"/>
                    </a:lnTo>
                    <a:lnTo>
                      <a:pt x="137264" y="0"/>
                    </a:lnTo>
                    <a:lnTo>
                      <a:pt x="137281" y="0"/>
                    </a:lnTo>
                    <a:lnTo>
                      <a:pt x="137314" y="0"/>
                    </a:lnTo>
                    <a:lnTo>
                      <a:pt x="137331" y="0"/>
                    </a:lnTo>
                    <a:lnTo>
                      <a:pt x="137348" y="0"/>
                    </a:lnTo>
                    <a:lnTo>
                      <a:pt x="137381" y="0"/>
                    </a:lnTo>
                    <a:lnTo>
                      <a:pt x="137398" y="0"/>
                    </a:lnTo>
                    <a:lnTo>
                      <a:pt x="137432" y="0"/>
                    </a:lnTo>
                    <a:lnTo>
                      <a:pt x="137449" y="0"/>
                    </a:lnTo>
                    <a:lnTo>
                      <a:pt x="137465" y="0"/>
                    </a:lnTo>
                    <a:lnTo>
                      <a:pt x="137499" y="0"/>
                    </a:lnTo>
                    <a:lnTo>
                      <a:pt x="137516" y="0"/>
                    </a:lnTo>
                    <a:lnTo>
                      <a:pt x="137549" y="0"/>
                    </a:lnTo>
                    <a:lnTo>
                      <a:pt x="137566" y="0"/>
                    </a:lnTo>
                    <a:lnTo>
                      <a:pt x="137583" y="0"/>
                    </a:lnTo>
                    <a:lnTo>
                      <a:pt x="137617" y="0"/>
                    </a:lnTo>
                    <a:lnTo>
                      <a:pt x="137633" y="0"/>
                    </a:lnTo>
                    <a:lnTo>
                      <a:pt x="137667" y="0"/>
                    </a:lnTo>
                    <a:lnTo>
                      <a:pt x="137684" y="0"/>
                    </a:lnTo>
                    <a:lnTo>
                      <a:pt x="137701" y="0"/>
                    </a:lnTo>
                    <a:lnTo>
                      <a:pt x="137734" y="0"/>
                    </a:lnTo>
                    <a:lnTo>
                      <a:pt x="137751" y="0"/>
                    </a:lnTo>
                    <a:lnTo>
                      <a:pt x="137785" y="0"/>
                    </a:lnTo>
                    <a:lnTo>
                      <a:pt x="137801" y="0"/>
                    </a:lnTo>
                    <a:lnTo>
                      <a:pt x="137818" y="0"/>
                    </a:lnTo>
                    <a:lnTo>
                      <a:pt x="137852" y="0"/>
                    </a:lnTo>
                    <a:lnTo>
                      <a:pt x="137869" y="0"/>
                    </a:lnTo>
                    <a:lnTo>
                      <a:pt x="137902" y="0"/>
                    </a:lnTo>
                    <a:lnTo>
                      <a:pt x="137919" y="0"/>
                    </a:lnTo>
                    <a:lnTo>
                      <a:pt x="137936" y="0"/>
                    </a:lnTo>
                    <a:lnTo>
                      <a:pt x="137969" y="0"/>
                    </a:lnTo>
                    <a:lnTo>
                      <a:pt x="137986" y="0"/>
                    </a:lnTo>
                    <a:lnTo>
                      <a:pt x="138003" y="0"/>
                    </a:lnTo>
                    <a:lnTo>
                      <a:pt x="138037" y="0"/>
                    </a:lnTo>
                    <a:lnTo>
                      <a:pt x="138053" y="0"/>
                    </a:lnTo>
                    <a:lnTo>
                      <a:pt x="138087" y="0"/>
                    </a:lnTo>
                    <a:lnTo>
                      <a:pt x="138104" y="0"/>
                    </a:lnTo>
                    <a:lnTo>
                      <a:pt x="138121" y="0"/>
                    </a:lnTo>
                    <a:lnTo>
                      <a:pt x="138154" y="0"/>
                    </a:lnTo>
                    <a:lnTo>
                      <a:pt x="138171" y="0"/>
                    </a:lnTo>
                    <a:lnTo>
                      <a:pt x="138205" y="0"/>
                    </a:lnTo>
                    <a:lnTo>
                      <a:pt x="138222" y="0"/>
                    </a:lnTo>
                    <a:lnTo>
                      <a:pt x="138238" y="0"/>
                    </a:lnTo>
                    <a:lnTo>
                      <a:pt x="138272" y="0"/>
                    </a:lnTo>
                    <a:lnTo>
                      <a:pt x="138289" y="0"/>
                    </a:lnTo>
                    <a:lnTo>
                      <a:pt x="138322" y="0"/>
                    </a:lnTo>
                    <a:lnTo>
                      <a:pt x="138339" y="0"/>
                    </a:lnTo>
                    <a:lnTo>
                      <a:pt x="138356" y="0"/>
                    </a:lnTo>
                    <a:lnTo>
                      <a:pt x="138390" y="0"/>
                    </a:lnTo>
                    <a:lnTo>
                      <a:pt x="138406" y="0"/>
                    </a:lnTo>
                    <a:lnTo>
                      <a:pt x="138440" y="0"/>
                    </a:lnTo>
                    <a:lnTo>
                      <a:pt x="138457" y="0"/>
                    </a:lnTo>
                    <a:lnTo>
                      <a:pt x="138474" y="0"/>
                    </a:lnTo>
                    <a:lnTo>
                      <a:pt x="138507" y="0"/>
                    </a:lnTo>
                    <a:lnTo>
                      <a:pt x="138524" y="0"/>
                    </a:lnTo>
                    <a:lnTo>
                      <a:pt x="138558" y="0"/>
                    </a:lnTo>
                    <a:lnTo>
                      <a:pt x="138574" y="0"/>
                    </a:lnTo>
                    <a:lnTo>
                      <a:pt x="138591" y="0"/>
                    </a:lnTo>
                    <a:lnTo>
                      <a:pt x="138625" y="0"/>
                    </a:lnTo>
                    <a:lnTo>
                      <a:pt x="138642" y="0"/>
                    </a:lnTo>
                    <a:lnTo>
                      <a:pt x="138675" y="0"/>
                    </a:lnTo>
                    <a:lnTo>
                      <a:pt x="138692" y="0"/>
                    </a:lnTo>
                    <a:lnTo>
                      <a:pt x="138709" y="0"/>
                    </a:lnTo>
                    <a:lnTo>
                      <a:pt x="138742" y="0"/>
                    </a:lnTo>
                    <a:lnTo>
                      <a:pt x="138759" y="0"/>
                    </a:lnTo>
                    <a:lnTo>
                      <a:pt x="138793" y="0"/>
                    </a:lnTo>
                    <a:lnTo>
                      <a:pt x="138810" y="0"/>
                    </a:lnTo>
                    <a:lnTo>
                      <a:pt x="138826" y="0"/>
                    </a:lnTo>
                    <a:lnTo>
                      <a:pt x="138860" y="0"/>
                    </a:lnTo>
                    <a:lnTo>
                      <a:pt x="138877" y="0"/>
                    </a:lnTo>
                    <a:lnTo>
                      <a:pt x="138910" y="0"/>
                    </a:lnTo>
                    <a:lnTo>
                      <a:pt x="138927" y="0"/>
                    </a:lnTo>
                    <a:lnTo>
                      <a:pt x="138944" y="0"/>
                    </a:lnTo>
                    <a:lnTo>
                      <a:pt x="138978" y="0"/>
                    </a:lnTo>
                    <a:lnTo>
                      <a:pt x="138994" y="0"/>
                    </a:lnTo>
                    <a:lnTo>
                      <a:pt x="139028" y="0"/>
                    </a:lnTo>
                    <a:lnTo>
                      <a:pt x="139045" y="0"/>
                    </a:lnTo>
                    <a:lnTo>
                      <a:pt x="139062" y="0"/>
                    </a:lnTo>
                    <a:lnTo>
                      <a:pt x="139095" y="0"/>
                    </a:lnTo>
                    <a:lnTo>
                      <a:pt x="139112" y="0"/>
                    </a:lnTo>
                    <a:lnTo>
                      <a:pt x="139129" y="0"/>
                    </a:lnTo>
                    <a:lnTo>
                      <a:pt x="139162" y="0"/>
                    </a:lnTo>
                    <a:lnTo>
                      <a:pt x="139179" y="0"/>
                    </a:lnTo>
                    <a:lnTo>
                      <a:pt x="139213" y="0"/>
                    </a:lnTo>
                    <a:lnTo>
                      <a:pt x="139230" y="0"/>
                    </a:lnTo>
                    <a:lnTo>
                      <a:pt x="139246" y="0"/>
                    </a:lnTo>
                    <a:lnTo>
                      <a:pt x="139280" y="0"/>
                    </a:lnTo>
                    <a:lnTo>
                      <a:pt x="139297" y="0"/>
                    </a:lnTo>
                    <a:lnTo>
                      <a:pt x="139331" y="0"/>
                    </a:lnTo>
                    <a:lnTo>
                      <a:pt x="139347" y="0"/>
                    </a:lnTo>
                    <a:lnTo>
                      <a:pt x="139364" y="0"/>
                    </a:lnTo>
                    <a:lnTo>
                      <a:pt x="139398" y="0"/>
                    </a:lnTo>
                    <a:lnTo>
                      <a:pt x="139415" y="0"/>
                    </a:lnTo>
                    <a:lnTo>
                      <a:pt x="139448" y="0"/>
                    </a:lnTo>
                    <a:lnTo>
                      <a:pt x="139465" y="0"/>
                    </a:lnTo>
                    <a:lnTo>
                      <a:pt x="139482" y="0"/>
                    </a:lnTo>
                    <a:lnTo>
                      <a:pt x="139515" y="0"/>
                    </a:lnTo>
                    <a:lnTo>
                      <a:pt x="139532" y="0"/>
                    </a:lnTo>
                    <a:lnTo>
                      <a:pt x="139566" y="0"/>
                    </a:lnTo>
                    <a:lnTo>
                      <a:pt x="139583" y="0"/>
                    </a:lnTo>
                    <a:lnTo>
                      <a:pt x="139599" y="0"/>
                    </a:lnTo>
                    <a:lnTo>
                      <a:pt x="139633" y="0"/>
                    </a:lnTo>
                    <a:lnTo>
                      <a:pt x="139650" y="0"/>
                    </a:lnTo>
                    <a:lnTo>
                      <a:pt x="139683" y="0"/>
                    </a:lnTo>
                    <a:lnTo>
                      <a:pt x="139700" y="0"/>
                    </a:lnTo>
                    <a:lnTo>
                      <a:pt x="139717" y="0"/>
                    </a:lnTo>
                    <a:lnTo>
                      <a:pt x="139751" y="0"/>
                    </a:lnTo>
                    <a:lnTo>
                      <a:pt x="139767" y="0"/>
                    </a:lnTo>
                    <a:lnTo>
                      <a:pt x="139801" y="0"/>
                    </a:lnTo>
                    <a:lnTo>
                      <a:pt x="139818" y="0"/>
                    </a:lnTo>
                    <a:lnTo>
                      <a:pt x="139835" y="0"/>
                    </a:lnTo>
                    <a:lnTo>
                      <a:pt x="139868" y="0"/>
                    </a:lnTo>
                    <a:lnTo>
                      <a:pt x="139885" y="0"/>
                    </a:lnTo>
                    <a:lnTo>
                      <a:pt x="139919" y="0"/>
                    </a:lnTo>
                    <a:lnTo>
                      <a:pt x="139935" y="0"/>
                    </a:lnTo>
                    <a:lnTo>
                      <a:pt x="139952" y="0"/>
                    </a:lnTo>
                    <a:lnTo>
                      <a:pt x="139986" y="0"/>
                    </a:lnTo>
                    <a:lnTo>
                      <a:pt x="140003" y="0"/>
                    </a:lnTo>
                    <a:lnTo>
                      <a:pt x="140019" y="0"/>
                    </a:lnTo>
                    <a:lnTo>
                      <a:pt x="140053" y="0"/>
                    </a:lnTo>
                    <a:lnTo>
                      <a:pt x="140070" y="0"/>
                    </a:lnTo>
                    <a:lnTo>
                      <a:pt x="140103" y="0"/>
                    </a:lnTo>
                    <a:lnTo>
                      <a:pt x="140120" y="0"/>
                    </a:lnTo>
                    <a:lnTo>
                      <a:pt x="140137" y="0"/>
                    </a:lnTo>
                    <a:lnTo>
                      <a:pt x="140171" y="0"/>
                    </a:lnTo>
                    <a:lnTo>
                      <a:pt x="140187" y="0"/>
                    </a:lnTo>
                    <a:lnTo>
                      <a:pt x="140221" y="0"/>
                    </a:lnTo>
                    <a:lnTo>
                      <a:pt x="140238" y="0"/>
                    </a:lnTo>
                    <a:lnTo>
                      <a:pt x="140255" y="0"/>
                    </a:lnTo>
                    <a:lnTo>
                      <a:pt x="140288" y="0"/>
                    </a:lnTo>
                    <a:lnTo>
                      <a:pt x="140305" y="0"/>
                    </a:lnTo>
                    <a:lnTo>
                      <a:pt x="140339" y="0"/>
                    </a:lnTo>
                    <a:lnTo>
                      <a:pt x="140355" y="0"/>
                    </a:lnTo>
                    <a:lnTo>
                      <a:pt x="140372" y="0"/>
                    </a:lnTo>
                    <a:lnTo>
                      <a:pt x="140406" y="0"/>
                    </a:lnTo>
                    <a:lnTo>
                      <a:pt x="140423" y="0"/>
                    </a:lnTo>
                    <a:lnTo>
                      <a:pt x="140456" y="0"/>
                    </a:lnTo>
                    <a:lnTo>
                      <a:pt x="140473" y="0"/>
                    </a:lnTo>
                    <a:lnTo>
                      <a:pt x="140490" y="0"/>
                    </a:lnTo>
                    <a:lnTo>
                      <a:pt x="140524" y="0"/>
                    </a:lnTo>
                    <a:lnTo>
                      <a:pt x="140540" y="0"/>
                    </a:lnTo>
                    <a:lnTo>
                      <a:pt x="140574" y="0"/>
                    </a:lnTo>
                    <a:lnTo>
                      <a:pt x="140591" y="0"/>
                    </a:lnTo>
                    <a:lnTo>
                      <a:pt x="140608" y="0"/>
                    </a:lnTo>
                    <a:lnTo>
                      <a:pt x="140641" y="0"/>
                    </a:lnTo>
                    <a:lnTo>
                      <a:pt x="140658" y="0"/>
                    </a:lnTo>
                    <a:lnTo>
                      <a:pt x="140692" y="0"/>
                    </a:lnTo>
                    <a:lnTo>
                      <a:pt x="140708" y="0"/>
                    </a:lnTo>
                    <a:lnTo>
                      <a:pt x="140725" y="0"/>
                    </a:lnTo>
                    <a:lnTo>
                      <a:pt x="140759" y="0"/>
                    </a:lnTo>
                    <a:lnTo>
                      <a:pt x="140776" y="0"/>
                    </a:lnTo>
                    <a:lnTo>
                      <a:pt x="140809" y="0"/>
                    </a:lnTo>
                    <a:lnTo>
                      <a:pt x="140826" y="0"/>
                    </a:lnTo>
                    <a:lnTo>
                      <a:pt x="140843" y="0"/>
                    </a:lnTo>
                    <a:lnTo>
                      <a:pt x="140876" y="0"/>
                    </a:lnTo>
                    <a:lnTo>
                      <a:pt x="140893" y="0"/>
                    </a:lnTo>
                    <a:lnTo>
                      <a:pt x="140910" y="0"/>
                    </a:lnTo>
                    <a:lnTo>
                      <a:pt x="140944" y="0"/>
                    </a:lnTo>
                    <a:lnTo>
                      <a:pt x="140960" y="0"/>
                    </a:lnTo>
                    <a:lnTo>
                      <a:pt x="140994" y="0"/>
                    </a:lnTo>
                    <a:lnTo>
                      <a:pt x="141011" y="0"/>
                    </a:lnTo>
                    <a:lnTo>
                      <a:pt x="141028" y="0"/>
                    </a:lnTo>
                    <a:lnTo>
                      <a:pt x="141061" y="0"/>
                    </a:lnTo>
                    <a:lnTo>
                      <a:pt x="141078" y="0"/>
                    </a:lnTo>
                    <a:lnTo>
                      <a:pt x="141112" y="0"/>
                    </a:lnTo>
                    <a:lnTo>
                      <a:pt x="141128" y="0"/>
                    </a:lnTo>
                    <a:lnTo>
                      <a:pt x="141145" y="0"/>
                    </a:lnTo>
                    <a:lnTo>
                      <a:pt x="141179" y="0"/>
                    </a:lnTo>
                    <a:lnTo>
                      <a:pt x="141196" y="0"/>
                    </a:lnTo>
                    <a:lnTo>
                      <a:pt x="141229" y="0"/>
                    </a:lnTo>
                    <a:lnTo>
                      <a:pt x="141246" y="0"/>
                    </a:lnTo>
                    <a:lnTo>
                      <a:pt x="141263" y="0"/>
                    </a:lnTo>
                    <a:lnTo>
                      <a:pt x="141296" y="0"/>
                    </a:lnTo>
                    <a:lnTo>
                      <a:pt x="141313" y="0"/>
                    </a:lnTo>
                    <a:lnTo>
                      <a:pt x="141347" y="0"/>
                    </a:lnTo>
                    <a:lnTo>
                      <a:pt x="141364" y="0"/>
                    </a:lnTo>
                    <a:lnTo>
                      <a:pt x="141380" y="0"/>
                    </a:lnTo>
                    <a:lnTo>
                      <a:pt x="141414" y="0"/>
                    </a:lnTo>
                    <a:lnTo>
                      <a:pt x="141431" y="0"/>
                    </a:lnTo>
                    <a:lnTo>
                      <a:pt x="141464" y="0"/>
                    </a:lnTo>
                    <a:lnTo>
                      <a:pt x="141481" y="0"/>
                    </a:lnTo>
                    <a:lnTo>
                      <a:pt x="141498" y="0"/>
                    </a:lnTo>
                    <a:lnTo>
                      <a:pt x="141532" y="0"/>
                    </a:lnTo>
                    <a:lnTo>
                      <a:pt x="141549" y="0"/>
                    </a:lnTo>
                    <a:lnTo>
                      <a:pt x="141582" y="0"/>
                    </a:lnTo>
                    <a:lnTo>
                      <a:pt x="141599" y="0"/>
                    </a:lnTo>
                    <a:lnTo>
                      <a:pt x="141616" y="0"/>
                    </a:lnTo>
                    <a:lnTo>
                      <a:pt x="141649" y="0"/>
                    </a:lnTo>
                    <a:lnTo>
                      <a:pt x="141666" y="0"/>
                    </a:lnTo>
                    <a:lnTo>
                      <a:pt x="141700" y="0"/>
                    </a:lnTo>
                    <a:lnTo>
                      <a:pt x="141717" y="0"/>
                    </a:lnTo>
                    <a:lnTo>
                      <a:pt x="141733" y="0"/>
                    </a:lnTo>
                    <a:lnTo>
                      <a:pt x="141767" y="0"/>
                    </a:lnTo>
                    <a:lnTo>
                      <a:pt x="141784" y="0"/>
                    </a:lnTo>
                    <a:lnTo>
                      <a:pt x="141817" y="0"/>
                    </a:lnTo>
                    <a:lnTo>
                      <a:pt x="141834" y="0"/>
                    </a:lnTo>
                    <a:lnTo>
                      <a:pt x="141851" y="0"/>
                    </a:lnTo>
                    <a:lnTo>
                      <a:pt x="141885" y="0"/>
                    </a:lnTo>
                    <a:lnTo>
                      <a:pt x="141901" y="0"/>
                    </a:lnTo>
                    <a:lnTo>
                      <a:pt x="141918" y="0"/>
                    </a:lnTo>
                    <a:lnTo>
                      <a:pt x="141952" y="0"/>
                    </a:lnTo>
                    <a:lnTo>
                      <a:pt x="141969" y="0"/>
                    </a:lnTo>
                    <a:lnTo>
                      <a:pt x="142002" y="0"/>
                    </a:lnTo>
                    <a:lnTo>
                      <a:pt x="142019" y="0"/>
                    </a:lnTo>
                    <a:lnTo>
                      <a:pt x="142036" y="0"/>
                    </a:lnTo>
                    <a:lnTo>
                      <a:pt x="142069" y="0"/>
                    </a:lnTo>
                    <a:lnTo>
                      <a:pt x="142086" y="0"/>
                    </a:lnTo>
                    <a:lnTo>
                      <a:pt x="142120" y="0"/>
                    </a:lnTo>
                    <a:lnTo>
                      <a:pt x="142137" y="0"/>
                    </a:lnTo>
                    <a:lnTo>
                      <a:pt x="142153" y="0"/>
                    </a:lnTo>
                    <a:lnTo>
                      <a:pt x="142187" y="0"/>
                    </a:lnTo>
                    <a:lnTo>
                      <a:pt x="142204" y="0"/>
                    </a:lnTo>
                    <a:lnTo>
                      <a:pt x="142237" y="0"/>
                    </a:lnTo>
                    <a:lnTo>
                      <a:pt x="142254" y="0"/>
                    </a:lnTo>
                    <a:lnTo>
                      <a:pt x="142271" y="0"/>
                    </a:lnTo>
                    <a:lnTo>
                      <a:pt x="142305" y="0"/>
                    </a:lnTo>
                    <a:lnTo>
                      <a:pt x="142321" y="0"/>
                    </a:lnTo>
                    <a:lnTo>
                      <a:pt x="142355" y="0"/>
                    </a:lnTo>
                    <a:lnTo>
                      <a:pt x="142372" y="0"/>
                    </a:lnTo>
                    <a:lnTo>
                      <a:pt x="142389" y="0"/>
                    </a:lnTo>
                    <a:lnTo>
                      <a:pt x="142422" y="0"/>
                    </a:lnTo>
                    <a:lnTo>
                      <a:pt x="142439" y="0"/>
                    </a:lnTo>
                    <a:lnTo>
                      <a:pt x="142473" y="0"/>
                    </a:lnTo>
                    <a:lnTo>
                      <a:pt x="142489" y="0"/>
                    </a:lnTo>
                    <a:lnTo>
                      <a:pt x="142506" y="0"/>
                    </a:lnTo>
                    <a:lnTo>
                      <a:pt x="142540" y="0"/>
                    </a:lnTo>
                    <a:lnTo>
                      <a:pt x="142557" y="0"/>
                    </a:lnTo>
                    <a:lnTo>
                      <a:pt x="142590" y="0"/>
                    </a:lnTo>
                    <a:lnTo>
                      <a:pt x="142607" y="0"/>
                    </a:lnTo>
                    <a:lnTo>
                      <a:pt x="142624" y="0"/>
                    </a:lnTo>
                    <a:lnTo>
                      <a:pt x="142657" y="0"/>
                    </a:lnTo>
                    <a:lnTo>
                      <a:pt x="142674" y="0"/>
                    </a:lnTo>
                    <a:lnTo>
                      <a:pt x="142708" y="0"/>
                    </a:lnTo>
                    <a:lnTo>
                      <a:pt x="142725" y="0"/>
                    </a:lnTo>
                    <a:lnTo>
                      <a:pt x="142742" y="0"/>
                    </a:lnTo>
                    <a:lnTo>
                      <a:pt x="142775" y="0"/>
                    </a:lnTo>
                    <a:lnTo>
                      <a:pt x="142792" y="0"/>
                    </a:lnTo>
                    <a:lnTo>
                      <a:pt x="142809" y="0"/>
                    </a:lnTo>
                    <a:lnTo>
                      <a:pt x="142842" y="0"/>
                    </a:lnTo>
                    <a:lnTo>
                      <a:pt x="142859" y="0"/>
                    </a:lnTo>
                    <a:lnTo>
                      <a:pt x="142893" y="0"/>
                    </a:lnTo>
                    <a:lnTo>
                      <a:pt x="142910" y="0"/>
                    </a:lnTo>
                    <a:lnTo>
                      <a:pt x="142926" y="0"/>
                    </a:lnTo>
                    <a:lnTo>
                      <a:pt x="142960" y="0"/>
                    </a:lnTo>
                    <a:lnTo>
                      <a:pt x="142977" y="0"/>
                    </a:lnTo>
                    <a:lnTo>
                      <a:pt x="143010" y="0"/>
                    </a:lnTo>
                    <a:lnTo>
                      <a:pt x="143027" y="0"/>
                    </a:lnTo>
                    <a:lnTo>
                      <a:pt x="143044" y="0"/>
                    </a:lnTo>
                    <a:lnTo>
                      <a:pt x="143078" y="0"/>
                    </a:lnTo>
                    <a:lnTo>
                      <a:pt x="143094" y="0"/>
                    </a:lnTo>
                    <a:lnTo>
                      <a:pt x="143128" y="0"/>
                    </a:lnTo>
                    <a:lnTo>
                      <a:pt x="143145" y="0"/>
                    </a:lnTo>
                    <a:lnTo>
                      <a:pt x="143162" y="0"/>
                    </a:lnTo>
                    <a:lnTo>
                      <a:pt x="143195" y="0"/>
                    </a:lnTo>
                    <a:lnTo>
                      <a:pt x="143212" y="0"/>
                    </a:lnTo>
                    <a:lnTo>
                      <a:pt x="143246" y="0"/>
                    </a:lnTo>
                    <a:lnTo>
                      <a:pt x="143262" y="0"/>
                    </a:lnTo>
                    <a:lnTo>
                      <a:pt x="143279" y="0"/>
                    </a:lnTo>
                    <a:lnTo>
                      <a:pt x="143313" y="0"/>
                    </a:lnTo>
                    <a:lnTo>
                      <a:pt x="143330" y="0"/>
                    </a:lnTo>
                    <a:lnTo>
                      <a:pt x="143363" y="0"/>
                    </a:lnTo>
                    <a:lnTo>
                      <a:pt x="143380" y="0"/>
                    </a:lnTo>
                    <a:lnTo>
                      <a:pt x="143397" y="0"/>
                    </a:lnTo>
                    <a:lnTo>
                      <a:pt x="143430" y="0"/>
                    </a:lnTo>
                    <a:lnTo>
                      <a:pt x="143447" y="0"/>
                    </a:lnTo>
                    <a:lnTo>
                      <a:pt x="143481" y="0"/>
                    </a:lnTo>
                    <a:lnTo>
                      <a:pt x="143498" y="0"/>
                    </a:lnTo>
                    <a:lnTo>
                      <a:pt x="143514" y="0"/>
                    </a:lnTo>
                    <a:lnTo>
                      <a:pt x="143548" y="0"/>
                    </a:lnTo>
                    <a:lnTo>
                      <a:pt x="143565" y="0"/>
                    </a:lnTo>
                    <a:lnTo>
                      <a:pt x="143598" y="0"/>
                    </a:lnTo>
                    <a:lnTo>
                      <a:pt x="143615" y="0"/>
                    </a:lnTo>
                    <a:lnTo>
                      <a:pt x="143632" y="0"/>
                    </a:lnTo>
                    <a:lnTo>
                      <a:pt x="143666" y="0"/>
                    </a:lnTo>
                    <a:lnTo>
                      <a:pt x="143682" y="0"/>
                    </a:lnTo>
                    <a:lnTo>
                      <a:pt x="143716" y="0"/>
                    </a:lnTo>
                    <a:lnTo>
                      <a:pt x="143733" y="0"/>
                    </a:lnTo>
                    <a:lnTo>
                      <a:pt x="143750" y="0"/>
                    </a:lnTo>
                    <a:lnTo>
                      <a:pt x="143783" y="0"/>
                    </a:lnTo>
                    <a:lnTo>
                      <a:pt x="143800" y="0"/>
                    </a:lnTo>
                    <a:lnTo>
                      <a:pt x="143834" y="0"/>
                    </a:lnTo>
                    <a:lnTo>
                      <a:pt x="143851" y="0"/>
                    </a:lnTo>
                    <a:lnTo>
                      <a:pt x="143867" y="0"/>
                    </a:lnTo>
                    <a:lnTo>
                      <a:pt x="143901" y="0"/>
                    </a:lnTo>
                    <a:lnTo>
                      <a:pt x="143918" y="0"/>
                    </a:lnTo>
                    <a:lnTo>
                      <a:pt x="143935" y="0"/>
                    </a:lnTo>
                    <a:lnTo>
                      <a:pt x="143968" y="0"/>
                    </a:lnTo>
                    <a:lnTo>
                      <a:pt x="143985" y="0"/>
                    </a:lnTo>
                    <a:lnTo>
                      <a:pt x="144019" y="0"/>
                    </a:lnTo>
                    <a:lnTo>
                      <a:pt x="144035" y="0"/>
                    </a:lnTo>
                    <a:lnTo>
                      <a:pt x="144052" y="0"/>
                    </a:lnTo>
                    <a:lnTo>
                      <a:pt x="144086" y="0"/>
                    </a:lnTo>
                    <a:lnTo>
                      <a:pt x="144103" y="0"/>
                    </a:lnTo>
                    <a:lnTo>
                      <a:pt x="144136" y="0"/>
                    </a:lnTo>
                    <a:lnTo>
                      <a:pt x="144153" y="0"/>
                    </a:lnTo>
                    <a:lnTo>
                      <a:pt x="144170" y="0"/>
                    </a:lnTo>
                    <a:lnTo>
                      <a:pt x="144203" y="0"/>
                    </a:lnTo>
                    <a:lnTo>
                      <a:pt x="144220" y="0"/>
                    </a:lnTo>
                    <a:lnTo>
                      <a:pt x="144254" y="0"/>
                    </a:lnTo>
                    <a:lnTo>
                      <a:pt x="144271" y="0"/>
                    </a:lnTo>
                    <a:lnTo>
                      <a:pt x="144287" y="0"/>
                    </a:lnTo>
                    <a:lnTo>
                      <a:pt x="144321" y="0"/>
                    </a:lnTo>
                    <a:lnTo>
                      <a:pt x="144338" y="0"/>
                    </a:lnTo>
                    <a:lnTo>
                      <a:pt x="144371" y="0"/>
                    </a:lnTo>
                    <a:lnTo>
                      <a:pt x="144388" y="0"/>
                    </a:lnTo>
                    <a:lnTo>
                      <a:pt x="144405" y="0"/>
                    </a:lnTo>
                    <a:lnTo>
                      <a:pt x="144439" y="0"/>
                    </a:lnTo>
                    <a:lnTo>
                      <a:pt x="144455" y="0"/>
                    </a:lnTo>
                    <a:lnTo>
                      <a:pt x="144489" y="0"/>
                    </a:lnTo>
                    <a:lnTo>
                      <a:pt x="144506" y="0"/>
                    </a:lnTo>
                    <a:lnTo>
                      <a:pt x="144523" y="0"/>
                    </a:lnTo>
                    <a:lnTo>
                      <a:pt x="144556" y="0"/>
                    </a:lnTo>
                    <a:lnTo>
                      <a:pt x="144573" y="0"/>
                    </a:lnTo>
                    <a:lnTo>
                      <a:pt x="144607" y="0"/>
                    </a:lnTo>
                    <a:lnTo>
                      <a:pt x="144623" y="0"/>
                    </a:lnTo>
                    <a:lnTo>
                      <a:pt x="144640" y="0"/>
                    </a:lnTo>
                    <a:lnTo>
                      <a:pt x="144674" y="0"/>
                    </a:lnTo>
                    <a:lnTo>
                      <a:pt x="144691" y="0"/>
                    </a:lnTo>
                    <a:lnTo>
                      <a:pt x="144724" y="0"/>
                    </a:lnTo>
                    <a:lnTo>
                      <a:pt x="144741" y="0"/>
                    </a:lnTo>
                    <a:lnTo>
                      <a:pt x="144758" y="0"/>
                    </a:lnTo>
                    <a:lnTo>
                      <a:pt x="144791" y="0"/>
                    </a:lnTo>
                    <a:lnTo>
                      <a:pt x="144808" y="0"/>
                    </a:lnTo>
                    <a:lnTo>
                      <a:pt x="144825" y="0"/>
                    </a:lnTo>
                    <a:lnTo>
                      <a:pt x="144859" y="0"/>
                    </a:lnTo>
                    <a:lnTo>
                      <a:pt x="144875" y="0"/>
                    </a:lnTo>
                    <a:lnTo>
                      <a:pt x="144909" y="0"/>
                    </a:lnTo>
                    <a:lnTo>
                      <a:pt x="144926" y="0"/>
                    </a:lnTo>
                    <a:lnTo>
                      <a:pt x="144943" y="0"/>
                    </a:lnTo>
                    <a:lnTo>
                      <a:pt x="144976" y="0"/>
                    </a:lnTo>
                    <a:lnTo>
                      <a:pt x="144993" y="0"/>
                    </a:lnTo>
                    <a:lnTo>
                      <a:pt x="145027" y="0"/>
                    </a:lnTo>
                    <a:lnTo>
                      <a:pt x="145044" y="0"/>
                    </a:lnTo>
                    <a:lnTo>
                      <a:pt x="145060" y="0"/>
                    </a:lnTo>
                    <a:lnTo>
                      <a:pt x="145094" y="0"/>
                    </a:lnTo>
                    <a:lnTo>
                      <a:pt x="145111" y="0"/>
                    </a:lnTo>
                    <a:lnTo>
                      <a:pt x="145144" y="0"/>
                    </a:lnTo>
                    <a:lnTo>
                      <a:pt x="145161" y="0"/>
                    </a:lnTo>
                    <a:lnTo>
                      <a:pt x="145178" y="0"/>
                    </a:lnTo>
                    <a:lnTo>
                      <a:pt x="145212" y="0"/>
                    </a:lnTo>
                    <a:lnTo>
                      <a:pt x="145228" y="0"/>
                    </a:lnTo>
                    <a:lnTo>
                      <a:pt x="145262" y="0"/>
                    </a:lnTo>
                    <a:lnTo>
                      <a:pt x="145279" y="0"/>
                    </a:lnTo>
                    <a:lnTo>
                      <a:pt x="145296" y="0"/>
                    </a:lnTo>
                    <a:lnTo>
                      <a:pt x="145329" y="0"/>
                    </a:lnTo>
                    <a:lnTo>
                      <a:pt x="145346" y="0"/>
                    </a:lnTo>
                    <a:lnTo>
                      <a:pt x="145380" y="0"/>
                    </a:lnTo>
                    <a:lnTo>
                      <a:pt x="145396" y="0"/>
                    </a:lnTo>
                    <a:lnTo>
                      <a:pt x="145413" y="0"/>
                    </a:lnTo>
                    <a:lnTo>
                      <a:pt x="145447" y="0"/>
                    </a:lnTo>
                    <a:lnTo>
                      <a:pt x="145464" y="0"/>
                    </a:lnTo>
                    <a:lnTo>
                      <a:pt x="145497" y="0"/>
                    </a:lnTo>
                    <a:lnTo>
                      <a:pt x="145514" y="0"/>
                    </a:lnTo>
                    <a:lnTo>
                      <a:pt x="145531" y="0"/>
                    </a:lnTo>
                    <a:lnTo>
                      <a:pt x="145564" y="0"/>
                    </a:lnTo>
                    <a:lnTo>
                      <a:pt x="145581" y="0"/>
                    </a:lnTo>
                    <a:lnTo>
                      <a:pt x="145615" y="0"/>
                    </a:lnTo>
                    <a:lnTo>
                      <a:pt x="145632" y="0"/>
                    </a:lnTo>
                    <a:lnTo>
                      <a:pt x="145648" y="0"/>
                    </a:lnTo>
                    <a:lnTo>
                      <a:pt x="145682" y="0"/>
                    </a:lnTo>
                    <a:lnTo>
                      <a:pt x="145699" y="0"/>
                    </a:lnTo>
                    <a:lnTo>
                      <a:pt x="145716" y="0"/>
                    </a:lnTo>
                    <a:lnTo>
                      <a:pt x="145749" y="0"/>
                    </a:lnTo>
                    <a:lnTo>
                      <a:pt x="145766" y="0"/>
                    </a:lnTo>
                    <a:lnTo>
                      <a:pt x="145800" y="0"/>
                    </a:lnTo>
                    <a:lnTo>
                      <a:pt x="145816" y="0"/>
                    </a:lnTo>
                    <a:lnTo>
                      <a:pt x="145833" y="0"/>
                    </a:lnTo>
                    <a:lnTo>
                      <a:pt x="145867" y="0"/>
                    </a:lnTo>
                    <a:lnTo>
                      <a:pt x="145884" y="0"/>
                    </a:lnTo>
                    <a:lnTo>
                      <a:pt x="145917" y="0"/>
                    </a:lnTo>
                    <a:lnTo>
                      <a:pt x="145934" y="0"/>
                    </a:lnTo>
                    <a:lnTo>
                      <a:pt x="145951" y="0"/>
                    </a:lnTo>
                    <a:lnTo>
                      <a:pt x="145984" y="0"/>
                    </a:lnTo>
                    <a:lnTo>
                      <a:pt x="146001" y="0"/>
                    </a:lnTo>
                    <a:lnTo>
                      <a:pt x="146035" y="0"/>
                    </a:lnTo>
                    <a:lnTo>
                      <a:pt x="146052" y="0"/>
                    </a:lnTo>
                    <a:lnTo>
                      <a:pt x="146068" y="0"/>
                    </a:lnTo>
                    <a:lnTo>
                      <a:pt x="146102" y="0"/>
                    </a:lnTo>
                    <a:lnTo>
                      <a:pt x="146119" y="0"/>
                    </a:lnTo>
                    <a:lnTo>
                      <a:pt x="146153" y="0"/>
                    </a:lnTo>
                    <a:lnTo>
                      <a:pt x="146169" y="0"/>
                    </a:lnTo>
                    <a:lnTo>
                      <a:pt x="146186" y="0"/>
                    </a:lnTo>
                    <a:lnTo>
                      <a:pt x="146220" y="0"/>
                    </a:lnTo>
                    <a:lnTo>
                      <a:pt x="146237" y="0"/>
                    </a:lnTo>
                    <a:lnTo>
                      <a:pt x="146270" y="0"/>
                    </a:lnTo>
                    <a:lnTo>
                      <a:pt x="146287" y="0"/>
                    </a:lnTo>
                    <a:lnTo>
                      <a:pt x="146304" y="0"/>
                    </a:lnTo>
                    <a:lnTo>
                      <a:pt x="146337" y="0"/>
                    </a:lnTo>
                    <a:lnTo>
                      <a:pt x="146354" y="0"/>
                    </a:lnTo>
                    <a:lnTo>
                      <a:pt x="146388" y="0"/>
                    </a:lnTo>
                    <a:lnTo>
                      <a:pt x="146405" y="0"/>
                    </a:lnTo>
                    <a:lnTo>
                      <a:pt x="146421" y="0"/>
                    </a:lnTo>
                    <a:lnTo>
                      <a:pt x="146455" y="0"/>
                    </a:lnTo>
                    <a:lnTo>
                      <a:pt x="146472" y="0"/>
                    </a:lnTo>
                    <a:lnTo>
                      <a:pt x="146505" y="0"/>
                    </a:lnTo>
                    <a:lnTo>
                      <a:pt x="146522" y="0"/>
                    </a:lnTo>
                    <a:lnTo>
                      <a:pt x="146539" y="0"/>
                    </a:lnTo>
                    <a:lnTo>
                      <a:pt x="146573" y="0"/>
                    </a:lnTo>
                    <a:lnTo>
                      <a:pt x="146589" y="0"/>
                    </a:lnTo>
                    <a:lnTo>
                      <a:pt x="146623" y="0"/>
                    </a:lnTo>
                    <a:lnTo>
                      <a:pt x="146640" y="0"/>
                    </a:lnTo>
                    <a:lnTo>
                      <a:pt x="146657" y="0"/>
                    </a:lnTo>
                    <a:lnTo>
                      <a:pt x="146690" y="0"/>
                    </a:lnTo>
                    <a:lnTo>
                      <a:pt x="146707" y="0"/>
                    </a:lnTo>
                    <a:lnTo>
                      <a:pt x="146724" y="0"/>
                    </a:lnTo>
                    <a:lnTo>
                      <a:pt x="146757" y="0"/>
                    </a:lnTo>
                    <a:lnTo>
                      <a:pt x="146774" y="0"/>
                    </a:lnTo>
                    <a:lnTo>
                      <a:pt x="146808" y="0"/>
                    </a:lnTo>
                    <a:lnTo>
                      <a:pt x="146825" y="0"/>
                    </a:lnTo>
                    <a:lnTo>
                      <a:pt x="146841" y="0"/>
                    </a:lnTo>
                    <a:lnTo>
                      <a:pt x="146875" y="0"/>
                    </a:lnTo>
                    <a:lnTo>
                      <a:pt x="146892" y="0"/>
                    </a:lnTo>
                    <a:lnTo>
                      <a:pt x="146925" y="0"/>
                    </a:lnTo>
                    <a:lnTo>
                      <a:pt x="146942" y="0"/>
                    </a:lnTo>
                    <a:lnTo>
                      <a:pt x="146959" y="0"/>
                    </a:lnTo>
                    <a:lnTo>
                      <a:pt x="146993" y="0"/>
                    </a:lnTo>
                    <a:lnTo>
                      <a:pt x="147009" y="0"/>
                    </a:lnTo>
                    <a:lnTo>
                      <a:pt x="147043" y="0"/>
                    </a:lnTo>
                    <a:lnTo>
                      <a:pt x="147060" y="0"/>
                    </a:lnTo>
                    <a:lnTo>
                      <a:pt x="147077" y="0"/>
                    </a:lnTo>
                    <a:lnTo>
                      <a:pt x="147110" y="0"/>
                    </a:lnTo>
                    <a:lnTo>
                      <a:pt x="147127" y="0"/>
                    </a:lnTo>
                    <a:lnTo>
                      <a:pt x="147161" y="0"/>
                    </a:lnTo>
                    <a:lnTo>
                      <a:pt x="147177" y="0"/>
                    </a:lnTo>
                    <a:lnTo>
                      <a:pt x="147194" y="0"/>
                    </a:lnTo>
                    <a:lnTo>
                      <a:pt x="147228" y="0"/>
                    </a:lnTo>
                    <a:lnTo>
                      <a:pt x="147245" y="0"/>
                    </a:lnTo>
                    <a:lnTo>
                      <a:pt x="147278" y="0"/>
                    </a:lnTo>
                    <a:lnTo>
                      <a:pt x="147295" y="0"/>
                    </a:lnTo>
                    <a:lnTo>
                      <a:pt x="147312" y="0"/>
                    </a:lnTo>
                    <a:lnTo>
                      <a:pt x="147346" y="0"/>
                    </a:lnTo>
                    <a:lnTo>
                      <a:pt x="147362" y="0"/>
                    </a:lnTo>
                    <a:lnTo>
                      <a:pt x="147396" y="0"/>
                    </a:lnTo>
                    <a:lnTo>
                      <a:pt x="147413" y="0"/>
                    </a:lnTo>
                    <a:lnTo>
                      <a:pt x="147430" y="0"/>
                    </a:lnTo>
                    <a:lnTo>
                      <a:pt x="147463" y="0"/>
                    </a:lnTo>
                    <a:lnTo>
                      <a:pt x="147480" y="0"/>
                    </a:lnTo>
                    <a:lnTo>
                      <a:pt x="147514" y="0"/>
                    </a:lnTo>
                    <a:lnTo>
                      <a:pt x="147530" y="0"/>
                    </a:lnTo>
                    <a:lnTo>
                      <a:pt x="147547" y="0"/>
                    </a:lnTo>
                    <a:lnTo>
                      <a:pt x="147581" y="0"/>
                    </a:lnTo>
                    <a:lnTo>
                      <a:pt x="147598" y="0"/>
                    </a:lnTo>
                    <a:lnTo>
                      <a:pt x="147614" y="0"/>
                    </a:lnTo>
                    <a:lnTo>
                      <a:pt x="147648" y="0"/>
                    </a:lnTo>
                    <a:lnTo>
                      <a:pt x="147665" y="0"/>
                    </a:lnTo>
                    <a:lnTo>
                      <a:pt x="147698" y="0"/>
                    </a:lnTo>
                    <a:lnTo>
                      <a:pt x="147715" y="0"/>
                    </a:lnTo>
                    <a:lnTo>
                      <a:pt x="147732" y="0"/>
                    </a:lnTo>
                    <a:lnTo>
                      <a:pt x="147766" y="0"/>
                    </a:lnTo>
                    <a:lnTo>
                      <a:pt x="147782" y="0"/>
                    </a:lnTo>
                    <a:lnTo>
                      <a:pt x="147816" y="0"/>
                    </a:lnTo>
                    <a:lnTo>
                      <a:pt x="147833" y="0"/>
                    </a:lnTo>
                    <a:lnTo>
                      <a:pt x="147850" y="0"/>
                    </a:lnTo>
                    <a:lnTo>
                      <a:pt x="147883" y="0"/>
                    </a:lnTo>
                    <a:lnTo>
                      <a:pt x="147900" y="0"/>
                    </a:lnTo>
                    <a:lnTo>
                      <a:pt x="147934" y="0"/>
                    </a:lnTo>
                    <a:lnTo>
                      <a:pt x="147950" y="0"/>
                    </a:lnTo>
                    <a:lnTo>
                      <a:pt x="147967" y="0"/>
                    </a:lnTo>
                    <a:lnTo>
                      <a:pt x="148001" y="0"/>
                    </a:lnTo>
                    <a:lnTo>
                      <a:pt x="148018" y="0"/>
                    </a:lnTo>
                    <a:lnTo>
                      <a:pt x="148051" y="0"/>
                    </a:lnTo>
                    <a:lnTo>
                      <a:pt x="148068" y="0"/>
                    </a:lnTo>
                    <a:lnTo>
                      <a:pt x="148085" y="0"/>
                    </a:lnTo>
                    <a:lnTo>
                      <a:pt x="148118" y="0"/>
                    </a:lnTo>
                    <a:lnTo>
                      <a:pt x="148135" y="0"/>
                    </a:lnTo>
                    <a:lnTo>
                      <a:pt x="148169" y="0"/>
                    </a:lnTo>
                    <a:lnTo>
                      <a:pt x="148186" y="0"/>
                    </a:lnTo>
                    <a:lnTo>
                      <a:pt x="148202" y="0"/>
                    </a:lnTo>
                    <a:lnTo>
                      <a:pt x="148236" y="0"/>
                    </a:lnTo>
                    <a:lnTo>
                      <a:pt x="148253" y="0"/>
                    </a:lnTo>
                    <a:lnTo>
                      <a:pt x="148286" y="0"/>
                    </a:lnTo>
                    <a:lnTo>
                      <a:pt x="148303" y="0"/>
                    </a:lnTo>
                    <a:lnTo>
                      <a:pt x="148320" y="0"/>
                    </a:lnTo>
                    <a:lnTo>
                      <a:pt x="148354" y="0"/>
                    </a:lnTo>
                    <a:lnTo>
                      <a:pt x="148371" y="0"/>
                    </a:lnTo>
                    <a:lnTo>
                      <a:pt x="148404" y="0"/>
                    </a:lnTo>
                    <a:lnTo>
                      <a:pt x="148421" y="0"/>
                    </a:lnTo>
                    <a:lnTo>
                      <a:pt x="148438" y="0"/>
                    </a:lnTo>
                    <a:lnTo>
                      <a:pt x="148471" y="0"/>
                    </a:lnTo>
                    <a:lnTo>
                      <a:pt x="148488" y="0"/>
                    </a:lnTo>
                    <a:lnTo>
                      <a:pt x="148505" y="0"/>
                    </a:lnTo>
                    <a:lnTo>
                      <a:pt x="148539" y="0"/>
                    </a:lnTo>
                    <a:lnTo>
                      <a:pt x="148555" y="0"/>
                    </a:lnTo>
                    <a:lnTo>
                      <a:pt x="148589" y="0"/>
                    </a:lnTo>
                    <a:lnTo>
                      <a:pt x="148606" y="0"/>
                    </a:lnTo>
                    <a:lnTo>
                      <a:pt x="148639" y="0"/>
                    </a:lnTo>
                    <a:lnTo>
                      <a:pt x="148656" y="0"/>
                    </a:lnTo>
                    <a:lnTo>
                      <a:pt x="148673" y="0"/>
                    </a:lnTo>
                    <a:lnTo>
                      <a:pt x="148707" y="0"/>
                    </a:lnTo>
                    <a:lnTo>
                      <a:pt x="148723" y="0"/>
                    </a:lnTo>
                    <a:lnTo>
                      <a:pt x="148740" y="0"/>
                    </a:lnTo>
                    <a:lnTo>
                      <a:pt x="148774" y="0"/>
                    </a:lnTo>
                    <a:lnTo>
                      <a:pt x="148791" y="0"/>
                    </a:lnTo>
                    <a:lnTo>
                      <a:pt x="148824" y="0"/>
                    </a:lnTo>
                    <a:lnTo>
                      <a:pt x="148841" y="0"/>
                    </a:lnTo>
                    <a:lnTo>
                      <a:pt x="148858" y="0"/>
                    </a:lnTo>
                    <a:lnTo>
                      <a:pt x="148891" y="0"/>
                    </a:lnTo>
                    <a:lnTo>
                      <a:pt x="148908" y="0"/>
                    </a:lnTo>
                    <a:lnTo>
                      <a:pt x="148942" y="0"/>
                    </a:lnTo>
                    <a:lnTo>
                      <a:pt x="148959" y="0"/>
                    </a:lnTo>
                    <a:lnTo>
                      <a:pt x="148975" y="0"/>
                    </a:lnTo>
                    <a:lnTo>
                      <a:pt x="149009" y="0"/>
                    </a:lnTo>
                    <a:lnTo>
                      <a:pt x="149026" y="0"/>
                    </a:lnTo>
                    <a:lnTo>
                      <a:pt x="149059" y="0"/>
                    </a:lnTo>
                    <a:lnTo>
                      <a:pt x="149076" y="0"/>
                    </a:lnTo>
                    <a:lnTo>
                      <a:pt x="149093" y="0"/>
                    </a:lnTo>
                    <a:lnTo>
                      <a:pt x="149127" y="0"/>
                    </a:lnTo>
                    <a:lnTo>
                      <a:pt x="149143" y="0"/>
                    </a:lnTo>
                    <a:lnTo>
                      <a:pt x="149177" y="0"/>
                    </a:lnTo>
                    <a:lnTo>
                      <a:pt x="149194" y="0"/>
                    </a:lnTo>
                    <a:lnTo>
                      <a:pt x="149211" y="0"/>
                    </a:lnTo>
                    <a:lnTo>
                      <a:pt x="149244" y="0"/>
                    </a:lnTo>
                    <a:lnTo>
                      <a:pt x="149261" y="0"/>
                    </a:lnTo>
                    <a:lnTo>
                      <a:pt x="149295" y="0"/>
                    </a:lnTo>
                    <a:lnTo>
                      <a:pt x="149311" y="0"/>
                    </a:lnTo>
                    <a:lnTo>
                      <a:pt x="149328" y="0"/>
                    </a:lnTo>
                    <a:lnTo>
                      <a:pt x="149362" y="0"/>
                    </a:lnTo>
                    <a:lnTo>
                      <a:pt x="149379" y="0"/>
                    </a:lnTo>
                    <a:lnTo>
                      <a:pt x="149412" y="0"/>
                    </a:lnTo>
                    <a:lnTo>
                      <a:pt x="149429" y="0"/>
                    </a:lnTo>
                    <a:lnTo>
                      <a:pt x="149446" y="0"/>
                    </a:lnTo>
                    <a:lnTo>
                      <a:pt x="149480" y="0"/>
                    </a:lnTo>
                    <a:lnTo>
                      <a:pt x="149496" y="0"/>
                    </a:lnTo>
                    <a:lnTo>
                      <a:pt x="149530" y="0"/>
                    </a:lnTo>
                    <a:lnTo>
                      <a:pt x="149547" y="0"/>
                    </a:lnTo>
                    <a:lnTo>
                      <a:pt x="149564" y="0"/>
                    </a:lnTo>
                    <a:lnTo>
                      <a:pt x="149597" y="0"/>
                    </a:lnTo>
                    <a:lnTo>
                      <a:pt x="149614" y="0"/>
                    </a:lnTo>
                    <a:lnTo>
                      <a:pt x="149631" y="0"/>
                    </a:lnTo>
                    <a:lnTo>
                      <a:pt x="149664" y="0"/>
                    </a:lnTo>
                    <a:lnTo>
                      <a:pt x="149681" y="0"/>
                    </a:lnTo>
                    <a:lnTo>
                      <a:pt x="149715" y="0"/>
                    </a:lnTo>
                    <a:lnTo>
                      <a:pt x="149732" y="0"/>
                    </a:lnTo>
                    <a:lnTo>
                      <a:pt x="149748" y="0"/>
                    </a:lnTo>
                    <a:lnTo>
                      <a:pt x="149782" y="0"/>
                    </a:lnTo>
                    <a:lnTo>
                      <a:pt x="149799" y="0"/>
                    </a:lnTo>
                    <a:lnTo>
                      <a:pt x="149832" y="0"/>
                    </a:lnTo>
                    <a:lnTo>
                      <a:pt x="149849" y="0"/>
                    </a:lnTo>
                    <a:lnTo>
                      <a:pt x="149866" y="0"/>
                    </a:lnTo>
                    <a:lnTo>
                      <a:pt x="149900" y="0"/>
                    </a:lnTo>
                    <a:lnTo>
                      <a:pt x="149916" y="0"/>
                    </a:lnTo>
                    <a:lnTo>
                      <a:pt x="149950" y="0"/>
                    </a:lnTo>
                    <a:lnTo>
                      <a:pt x="149967" y="0"/>
                    </a:lnTo>
                    <a:lnTo>
                      <a:pt x="149984" y="0"/>
                    </a:lnTo>
                    <a:lnTo>
                      <a:pt x="150017" y="0"/>
                    </a:lnTo>
                    <a:lnTo>
                      <a:pt x="150034" y="0"/>
                    </a:lnTo>
                    <a:lnTo>
                      <a:pt x="150068" y="0"/>
                    </a:lnTo>
                    <a:lnTo>
                      <a:pt x="150084" y="0"/>
                    </a:lnTo>
                    <a:lnTo>
                      <a:pt x="150101" y="0"/>
                    </a:lnTo>
                    <a:lnTo>
                      <a:pt x="150135" y="0"/>
                    </a:lnTo>
                    <a:lnTo>
                      <a:pt x="150152" y="0"/>
                    </a:lnTo>
                    <a:lnTo>
                      <a:pt x="150185" y="0"/>
                    </a:lnTo>
                    <a:lnTo>
                      <a:pt x="150202" y="0"/>
                    </a:lnTo>
                    <a:lnTo>
                      <a:pt x="150219" y="0"/>
                    </a:lnTo>
                    <a:lnTo>
                      <a:pt x="150252" y="0"/>
                    </a:lnTo>
                    <a:lnTo>
                      <a:pt x="150269" y="0"/>
                    </a:lnTo>
                    <a:lnTo>
                      <a:pt x="150303" y="0"/>
                    </a:lnTo>
                    <a:lnTo>
                      <a:pt x="150320" y="0"/>
                    </a:lnTo>
                    <a:lnTo>
                      <a:pt x="150336" y="0"/>
                    </a:lnTo>
                    <a:lnTo>
                      <a:pt x="150370" y="0"/>
                    </a:lnTo>
                    <a:lnTo>
                      <a:pt x="150387" y="0"/>
                    </a:lnTo>
                    <a:lnTo>
                      <a:pt x="150420" y="0"/>
                    </a:lnTo>
                    <a:lnTo>
                      <a:pt x="150437" y="0"/>
                    </a:lnTo>
                    <a:lnTo>
                      <a:pt x="150454" y="0"/>
                    </a:lnTo>
                    <a:lnTo>
                      <a:pt x="150488" y="0"/>
                    </a:lnTo>
                    <a:lnTo>
                      <a:pt x="150504" y="0"/>
                    </a:lnTo>
                    <a:lnTo>
                      <a:pt x="150521" y="0"/>
                    </a:lnTo>
                    <a:lnTo>
                      <a:pt x="150555" y="0"/>
                    </a:lnTo>
                    <a:lnTo>
                      <a:pt x="150572" y="0"/>
                    </a:lnTo>
                    <a:lnTo>
                      <a:pt x="150605" y="0"/>
                    </a:lnTo>
                    <a:lnTo>
                      <a:pt x="150622" y="0"/>
                    </a:lnTo>
                    <a:lnTo>
                      <a:pt x="150639" y="0"/>
                    </a:lnTo>
                    <a:lnTo>
                      <a:pt x="150673" y="0"/>
                    </a:lnTo>
                    <a:lnTo>
                      <a:pt x="150689" y="0"/>
                    </a:lnTo>
                    <a:lnTo>
                      <a:pt x="150723" y="0"/>
                    </a:lnTo>
                    <a:lnTo>
                      <a:pt x="150740" y="0"/>
                    </a:lnTo>
                    <a:lnTo>
                      <a:pt x="150757" y="0"/>
                    </a:lnTo>
                    <a:lnTo>
                      <a:pt x="150790" y="0"/>
                    </a:lnTo>
                    <a:lnTo>
                      <a:pt x="150807" y="0"/>
                    </a:lnTo>
                    <a:lnTo>
                      <a:pt x="150841" y="0"/>
                    </a:lnTo>
                    <a:lnTo>
                      <a:pt x="150857" y="0"/>
                    </a:lnTo>
                    <a:lnTo>
                      <a:pt x="150874" y="0"/>
                    </a:lnTo>
                    <a:lnTo>
                      <a:pt x="150908" y="0"/>
                    </a:lnTo>
                    <a:lnTo>
                      <a:pt x="150925" y="0"/>
                    </a:lnTo>
                    <a:lnTo>
                      <a:pt x="150958" y="0"/>
                    </a:lnTo>
                    <a:lnTo>
                      <a:pt x="150975" y="0"/>
                    </a:lnTo>
                    <a:lnTo>
                      <a:pt x="150992" y="0"/>
                    </a:lnTo>
                    <a:lnTo>
                      <a:pt x="151025" y="0"/>
                    </a:lnTo>
                    <a:lnTo>
                      <a:pt x="151042" y="0"/>
                    </a:lnTo>
                    <a:lnTo>
                      <a:pt x="151076" y="0"/>
                    </a:lnTo>
                    <a:lnTo>
                      <a:pt x="151093" y="0"/>
                    </a:lnTo>
                    <a:lnTo>
                      <a:pt x="151109" y="0"/>
                    </a:lnTo>
                    <a:lnTo>
                      <a:pt x="151143" y="0"/>
                    </a:lnTo>
                    <a:lnTo>
                      <a:pt x="151160" y="0"/>
                    </a:lnTo>
                    <a:lnTo>
                      <a:pt x="151193" y="0"/>
                    </a:lnTo>
                    <a:lnTo>
                      <a:pt x="151210" y="0"/>
                    </a:lnTo>
                    <a:lnTo>
                      <a:pt x="151227" y="0"/>
                    </a:lnTo>
                    <a:lnTo>
                      <a:pt x="151261" y="0"/>
                    </a:lnTo>
                    <a:lnTo>
                      <a:pt x="151277" y="0"/>
                    </a:lnTo>
                    <a:lnTo>
                      <a:pt x="151311" y="0"/>
                    </a:lnTo>
                    <a:lnTo>
                      <a:pt x="151328" y="0"/>
                    </a:lnTo>
                    <a:lnTo>
                      <a:pt x="151345" y="0"/>
                    </a:lnTo>
                    <a:lnTo>
                      <a:pt x="151378" y="0"/>
                    </a:lnTo>
                    <a:lnTo>
                      <a:pt x="151395" y="0"/>
                    </a:lnTo>
                    <a:lnTo>
                      <a:pt x="151429" y="0"/>
                    </a:lnTo>
                    <a:lnTo>
                      <a:pt x="151445" y="0"/>
                    </a:lnTo>
                    <a:lnTo>
                      <a:pt x="151462" y="0"/>
                    </a:lnTo>
                    <a:lnTo>
                      <a:pt x="151496" y="0"/>
                    </a:lnTo>
                    <a:lnTo>
                      <a:pt x="151513" y="0"/>
                    </a:lnTo>
                    <a:lnTo>
                      <a:pt x="151529" y="0"/>
                    </a:lnTo>
                    <a:lnTo>
                      <a:pt x="151563" y="0"/>
                    </a:lnTo>
                    <a:lnTo>
                      <a:pt x="151580" y="0"/>
                    </a:lnTo>
                    <a:lnTo>
                      <a:pt x="151613" y="0"/>
                    </a:lnTo>
                    <a:lnTo>
                      <a:pt x="151630" y="0"/>
                    </a:lnTo>
                    <a:lnTo>
                      <a:pt x="151647" y="0"/>
                    </a:lnTo>
                    <a:lnTo>
                      <a:pt x="151681" y="0"/>
                    </a:lnTo>
                    <a:lnTo>
                      <a:pt x="151697" y="0"/>
                    </a:lnTo>
                    <a:lnTo>
                      <a:pt x="151731" y="0"/>
                    </a:lnTo>
                    <a:lnTo>
                      <a:pt x="151748" y="0"/>
                    </a:lnTo>
                    <a:lnTo>
                      <a:pt x="151765" y="0"/>
                    </a:lnTo>
                    <a:lnTo>
                      <a:pt x="151798" y="0"/>
                    </a:lnTo>
                    <a:lnTo>
                      <a:pt x="151815" y="0"/>
                    </a:lnTo>
                    <a:lnTo>
                      <a:pt x="151849" y="0"/>
                    </a:lnTo>
                    <a:lnTo>
                      <a:pt x="151866" y="0"/>
                    </a:lnTo>
                    <a:lnTo>
                      <a:pt x="151882" y="0"/>
                    </a:lnTo>
                    <a:lnTo>
                      <a:pt x="151916" y="0"/>
                    </a:lnTo>
                    <a:lnTo>
                      <a:pt x="151933" y="0"/>
                    </a:lnTo>
                    <a:lnTo>
                      <a:pt x="151966" y="0"/>
                    </a:lnTo>
                    <a:lnTo>
                      <a:pt x="151983" y="0"/>
                    </a:lnTo>
                    <a:lnTo>
                      <a:pt x="152000" y="0"/>
                    </a:lnTo>
                    <a:lnTo>
                      <a:pt x="152034" y="0"/>
                    </a:lnTo>
                    <a:lnTo>
                      <a:pt x="152050" y="0"/>
                    </a:lnTo>
                    <a:lnTo>
                      <a:pt x="152084" y="0"/>
                    </a:lnTo>
                    <a:lnTo>
                      <a:pt x="152101" y="0"/>
                    </a:lnTo>
                    <a:lnTo>
                      <a:pt x="152118" y="0"/>
                    </a:lnTo>
                    <a:lnTo>
                      <a:pt x="152151" y="0"/>
                    </a:lnTo>
                    <a:lnTo>
                      <a:pt x="152168" y="0"/>
                    </a:lnTo>
                    <a:lnTo>
                      <a:pt x="152202" y="0"/>
                    </a:lnTo>
                    <a:lnTo>
                      <a:pt x="152218" y="0"/>
                    </a:lnTo>
                    <a:lnTo>
                      <a:pt x="152235" y="0"/>
                    </a:lnTo>
                    <a:lnTo>
                      <a:pt x="152269" y="0"/>
                    </a:lnTo>
                    <a:lnTo>
                      <a:pt x="152286" y="0"/>
                    </a:lnTo>
                    <a:lnTo>
                      <a:pt x="152319" y="0"/>
                    </a:lnTo>
                    <a:lnTo>
                      <a:pt x="152336" y="0"/>
                    </a:lnTo>
                    <a:lnTo>
                      <a:pt x="152353" y="0"/>
                    </a:lnTo>
                    <a:lnTo>
                      <a:pt x="152386" y="0"/>
                    </a:lnTo>
                    <a:lnTo>
                      <a:pt x="152403" y="0"/>
                    </a:lnTo>
                    <a:lnTo>
                      <a:pt x="152437" y="0"/>
                    </a:lnTo>
                    <a:lnTo>
                      <a:pt x="152454" y="0"/>
                    </a:lnTo>
                    <a:lnTo>
                      <a:pt x="152470" y="0"/>
                    </a:lnTo>
                    <a:lnTo>
                      <a:pt x="152504" y="0"/>
                    </a:lnTo>
                    <a:lnTo>
                      <a:pt x="152521" y="0"/>
                    </a:lnTo>
                    <a:lnTo>
                      <a:pt x="152538" y="0"/>
                    </a:lnTo>
                    <a:lnTo>
                      <a:pt x="152571" y="0"/>
                    </a:lnTo>
                    <a:lnTo>
                      <a:pt x="152588" y="0"/>
                    </a:lnTo>
                    <a:lnTo>
                      <a:pt x="152622" y="0"/>
                    </a:lnTo>
                    <a:lnTo>
                      <a:pt x="152638" y="0"/>
                    </a:lnTo>
                    <a:lnTo>
                      <a:pt x="152655" y="0"/>
                    </a:lnTo>
                    <a:lnTo>
                      <a:pt x="152689" y="0"/>
                    </a:lnTo>
                    <a:lnTo>
                      <a:pt x="152706" y="0"/>
                    </a:lnTo>
                    <a:lnTo>
                      <a:pt x="152739" y="0"/>
                    </a:lnTo>
                    <a:lnTo>
                      <a:pt x="152756" y="0"/>
                    </a:lnTo>
                    <a:lnTo>
                      <a:pt x="152773" y="0"/>
                    </a:lnTo>
                    <a:lnTo>
                      <a:pt x="152806" y="0"/>
                    </a:lnTo>
                    <a:lnTo>
                      <a:pt x="152823" y="0"/>
                    </a:lnTo>
                    <a:lnTo>
                      <a:pt x="152857" y="0"/>
                    </a:lnTo>
                    <a:lnTo>
                      <a:pt x="152874" y="0"/>
                    </a:lnTo>
                    <a:lnTo>
                      <a:pt x="152891" y="0"/>
                    </a:lnTo>
                    <a:lnTo>
                      <a:pt x="152924" y="0"/>
                    </a:lnTo>
                    <a:lnTo>
                      <a:pt x="152941" y="0"/>
                    </a:lnTo>
                    <a:lnTo>
                      <a:pt x="152975" y="0"/>
                    </a:lnTo>
                    <a:lnTo>
                      <a:pt x="152991" y="0"/>
                    </a:lnTo>
                    <a:lnTo>
                      <a:pt x="153008" y="0"/>
                    </a:lnTo>
                    <a:lnTo>
                      <a:pt x="153042" y="0"/>
                    </a:lnTo>
                    <a:lnTo>
                      <a:pt x="153059" y="0"/>
                    </a:lnTo>
                    <a:lnTo>
                      <a:pt x="153092" y="0"/>
                    </a:lnTo>
                    <a:lnTo>
                      <a:pt x="153109" y="0"/>
                    </a:lnTo>
                    <a:lnTo>
                      <a:pt x="153126" y="0"/>
                    </a:lnTo>
                    <a:lnTo>
                      <a:pt x="153159" y="0"/>
                    </a:lnTo>
                    <a:lnTo>
                      <a:pt x="153176" y="0"/>
                    </a:lnTo>
                    <a:lnTo>
                      <a:pt x="153210" y="0"/>
                    </a:lnTo>
                    <a:lnTo>
                      <a:pt x="153227" y="0"/>
                    </a:lnTo>
                    <a:lnTo>
                      <a:pt x="153243" y="0"/>
                    </a:lnTo>
                    <a:lnTo>
                      <a:pt x="153277" y="0"/>
                    </a:lnTo>
                    <a:lnTo>
                      <a:pt x="153294" y="0"/>
                    </a:lnTo>
                    <a:lnTo>
                      <a:pt x="153327" y="0"/>
                    </a:lnTo>
                    <a:lnTo>
                      <a:pt x="153344" y="0"/>
                    </a:lnTo>
                    <a:lnTo>
                      <a:pt x="153361" y="0"/>
                    </a:lnTo>
                    <a:lnTo>
                      <a:pt x="153395" y="0"/>
                    </a:lnTo>
                    <a:lnTo>
                      <a:pt x="153411" y="0"/>
                    </a:lnTo>
                    <a:lnTo>
                      <a:pt x="153428" y="0"/>
                    </a:lnTo>
                    <a:lnTo>
                      <a:pt x="153462" y="0"/>
                    </a:lnTo>
                    <a:lnTo>
                      <a:pt x="153479" y="0"/>
                    </a:lnTo>
                    <a:lnTo>
                      <a:pt x="153512" y="0"/>
                    </a:lnTo>
                    <a:lnTo>
                      <a:pt x="153529" y="0"/>
                    </a:lnTo>
                    <a:lnTo>
                      <a:pt x="153546" y="0"/>
                    </a:lnTo>
                    <a:lnTo>
                      <a:pt x="153579" y="0"/>
                    </a:lnTo>
                    <a:lnTo>
                      <a:pt x="153596" y="0"/>
                    </a:lnTo>
                    <a:lnTo>
                      <a:pt x="153630" y="0"/>
                    </a:lnTo>
                    <a:lnTo>
                      <a:pt x="153647" y="0"/>
                    </a:lnTo>
                    <a:lnTo>
                      <a:pt x="153663" y="0"/>
                    </a:lnTo>
                    <a:lnTo>
                      <a:pt x="153697" y="0"/>
                    </a:lnTo>
                    <a:lnTo>
                      <a:pt x="153714" y="0"/>
                    </a:lnTo>
                    <a:lnTo>
                      <a:pt x="153747" y="0"/>
                    </a:lnTo>
                    <a:lnTo>
                      <a:pt x="153764" y="0"/>
                    </a:lnTo>
                    <a:lnTo>
                      <a:pt x="153781" y="0"/>
                    </a:lnTo>
                    <a:lnTo>
                      <a:pt x="153815" y="0"/>
                    </a:lnTo>
                    <a:lnTo>
                      <a:pt x="153831" y="0"/>
                    </a:lnTo>
                    <a:lnTo>
                      <a:pt x="153865" y="0"/>
                    </a:lnTo>
                    <a:lnTo>
                      <a:pt x="153882" y="0"/>
                    </a:lnTo>
                    <a:lnTo>
                      <a:pt x="153899" y="0"/>
                    </a:lnTo>
                    <a:lnTo>
                      <a:pt x="153932" y="0"/>
                    </a:lnTo>
                    <a:lnTo>
                      <a:pt x="153949" y="0"/>
                    </a:lnTo>
                    <a:lnTo>
                      <a:pt x="153983" y="0"/>
                    </a:lnTo>
                    <a:lnTo>
                      <a:pt x="153999" y="0"/>
                    </a:lnTo>
                    <a:lnTo>
                      <a:pt x="154016" y="0"/>
                    </a:lnTo>
                    <a:lnTo>
                      <a:pt x="154050" y="0"/>
                    </a:lnTo>
                    <a:lnTo>
                      <a:pt x="154067" y="0"/>
                    </a:lnTo>
                    <a:lnTo>
                      <a:pt x="154100" y="0"/>
                    </a:lnTo>
                    <a:lnTo>
                      <a:pt x="154117" y="0"/>
                    </a:lnTo>
                    <a:lnTo>
                      <a:pt x="154134" y="0"/>
                    </a:lnTo>
                    <a:lnTo>
                      <a:pt x="154168" y="0"/>
                    </a:lnTo>
                    <a:lnTo>
                      <a:pt x="154184" y="0"/>
                    </a:lnTo>
                    <a:lnTo>
                      <a:pt x="154218" y="0"/>
                    </a:lnTo>
                    <a:lnTo>
                      <a:pt x="154235" y="0"/>
                    </a:lnTo>
                    <a:lnTo>
                      <a:pt x="154252" y="0"/>
                    </a:lnTo>
                    <a:lnTo>
                      <a:pt x="154285" y="0"/>
                    </a:lnTo>
                    <a:lnTo>
                      <a:pt x="154302" y="0"/>
                    </a:lnTo>
                    <a:lnTo>
                      <a:pt x="154336" y="0"/>
                    </a:lnTo>
                    <a:lnTo>
                      <a:pt x="154352" y="0"/>
                    </a:lnTo>
                    <a:lnTo>
                      <a:pt x="154369" y="0"/>
                    </a:lnTo>
                    <a:lnTo>
                      <a:pt x="154403" y="0"/>
                    </a:lnTo>
                    <a:lnTo>
                      <a:pt x="154420" y="0"/>
                    </a:lnTo>
                    <a:lnTo>
                      <a:pt x="154436" y="0"/>
                    </a:lnTo>
                    <a:lnTo>
                      <a:pt x="154470" y="0"/>
                    </a:lnTo>
                    <a:lnTo>
                      <a:pt x="154487" y="0"/>
                    </a:lnTo>
                    <a:lnTo>
                      <a:pt x="154520" y="0"/>
                    </a:lnTo>
                    <a:lnTo>
                      <a:pt x="154537" y="0"/>
                    </a:lnTo>
                    <a:lnTo>
                      <a:pt x="154554" y="0"/>
                    </a:lnTo>
                    <a:lnTo>
                      <a:pt x="154588" y="0"/>
                    </a:lnTo>
                    <a:lnTo>
                      <a:pt x="154604" y="0"/>
                    </a:lnTo>
                    <a:lnTo>
                      <a:pt x="154638" y="0"/>
                    </a:lnTo>
                    <a:lnTo>
                      <a:pt x="154655" y="0"/>
                    </a:lnTo>
                    <a:lnTo>
                      <a:pt x="154672" y="0"/>
                    </a:lnTo>
                    <a:lnTo>
                      <a:pt x="154705" y="0"/>
                    </a:lnTo>
                    <a:lnTo>
                      <a:pt x="154722" y="0"/>
                    </a:lnTo>
                    <a:lnTo>
                      <a:pt x="154756" y="0"/>
                    </a:lnTo>
                    <a:lnTo>
                      <a:pt x="154772" y="0"/>
                    </a:lnTo>
                    <a:lnTo>
                      <a:pt x="154789" y="0"/>
                    </a:lnTo>
                    <a:lnTo>
                      <a:pt x="154823" y="0"/>
                    </a:lnTo>
                    <a:lnTo>
                      <a:pt x="154840" y="0"/>
                    </a:lnTo>
                    <a:lnTo>
                      <a:pt x="154873" y="0"/>
                    </a:lnTo>
                    <a:lnTo>
                      <a:pt x="154890" y="0"/>
                    </a:lnTo>
                    <a:lnTo>
                      <a:pt x="154907" y="0"/>
                    </a:lnTo>
                    <a:lnTo>
                      <a:pt x="154940" y="0"/>
                    </a:lnTo>
                    <a:lnTo>
                      <a:pt x="154957" y="0"/>
                    </a:lnTo>
                    <a:lnTo>
                      <a:pt x="154991" y="0"/>
                    </a:lnTo>
                    <a:lnTo>
                      <a:pt x="155008" y="0"/>
                    </a:lnTo>
                    <a:lnTo>
                      <a:pt x="155024" y="0"/>
                    </a:lnTo>
                    <a:lnTo>
                      <a:pt x="155058" y="0"/>
                    </a:lnTo>
                    <a:lnTo>
                      <a:pt x="155075" y="0"/>
                    </a:lnTo>
                    <a:lnTo>
                      <a:pt x="155108" y="0"/>
                    </a:lnTo>
                    <a:lnTo>
                      <a:pt x="155125" y="0"/>
                    </a:lnTo>
                    <a:lnTo>
                      <a:pt x="155142" y="0"/>
                    </a:lnTo>
                    <a:lnTo>
                      <a:pt x="155176" y="0"/>
                    </a:lnTo>
                    <a:lnTo>
                      <a:pt x="155193" y="0"/>
                    </a:lnTo>
                    <a:lnTo>
                      <a:pt x="155226" y="0"/>
                    </a:lnTo>
                    <a:lnTo>
                      <a:pt x="155243" y="0"/>
                    </a:lnTo>
                    <a:lnTo>
                      <a:pt x="155260" y="0"/>
                    </a:lnTo>
                    <a:lnTo>
                      <a:pt x="155293" y="0"/>
                    </a:lnTo>
                    <a:lnTo>
                      <a:pt x="155310" y="0"/>
                    </a:lnTo>
                    <a:lnTo>
                      <a:pt x="155327" y="0"/>
                    </a:lnTo>
                    <a:lnTo>
                      <a:pt x="155361" y="0"/>
                    </a:lnTo>
                    <a:lnTo>
                      <a:pt x="155377" y="0"/>
                    </a:lnTo>
                    <a:lnTo>
                      <a:pt x="155411" y="0"/>
                    </a:lnTo>
                    <a:lnTo>
                      <a:pt x="155428" y="0"/>
                    </a:lnTo>
                    <a:lnTo>
                      <a:pt x="155445" y="0"/>
                    </a:lnTo>
                    <a:lnTo>
                      <a:pt x="155478" y="0"/>
                    </a:lnTo>
                    <a:lnTo>
                      <a:pt x="155495" y="0"/>
                    </a:lnTo>
                    <a:lnTo>
                      <a:pt x="155529" y="0"/>
                    </a:lnTo>
                    <a:lnTo>
                      <a:pt x="155545" y="0"/>
                    </a:lnTo>
                    <a:lnTo>
                      <a:pt x="155562" y="0"/>
                    </a:lnTo>
                    <a:lnTo>
                      <a:pt x="155596" y="0"/>
                    </a:lnTo>
                    <a:lnTo>
                      <a:pt x="155613" y="0"/>
                    </a:lnTo>
                    <a:lnTo>
                      <a:pt x="155646" y="0"/>
                    </a:lnTo>
                    <a:lnTo>
                      <a:pt x="155663" y="0"/>
                    </a:lnTo>
                    <a:lnTo>
                      <a:pt x="155680" y="0"/>
                    </a:lnTo>
                    <a:lnTo>
                      <a:pt x="155713" y="0"/>
                    </a:lnTo>
                    <a:lnTo>
                      <a:pt x="155730" y="0"/>
                    </a:lnTo>
                    <a:lnTo>
                      <a:pt x="155764" y="0"/>
                    </a:lnTo>
                    <a:lnTo>
                      <a:pt x="155781" y="0"/>
                    </a:lnTo>
                    <a:lnTo>
                      <a:pt x="155797" y="0"/>
                    </a:lnTo>
                    <a:lnTo>
                      <a:pt x="155831" y="0"/>
                    </a:lnTo>
                    <a:lnTo>
                      <a:pt x="155848" y="0"/>
                    </a:lnTo>
                    <a:lnTo>
                      <a:pt x="155881" y="0"/>
                    </a:lnTo>
                    <a:lnTo>
                      <a:pt x="155898" y="0"/>
                    </a:lnTo>
                    <a:lnTo>
                      <a:pt x="155915" y="0"/>
                    </a:lnTo>
                    <a:lnTo>
                      <a:pt x="155949" y="0"/>
                    </a:lnTo>
                    <a:lnTo>
                      <a:pt x="155965" y="0"/>
                    </a:lnTo>
                    <a:lnTo>
                      <a:pt x="155999" y="0"/>
                    </a:lnTo>
                    <a:lnTo>
                      <a:pt x="156016" y="0"/>
                    </a:lnTo>
                    <a:lnTo>
                      <a:pt x="156033" y="0"/>
                    </a:lnTo>
                    <a:lnTo>
                      <a:pt x="156066" y="0"/>
                    </a:lnTo>
                    <a:lnTo>
                      <a:pt x="156083" y="0"/>
                    </a:lnTo>
                    <a:lnTo>
                      <a:pt x="156117" y="0"/>
                    </a:lnTo>
                    <a:lnTo>
                      <a:pt x="156133" y="0"/>
                    </a:lnTo>
                    <a:lnTo>
                      <a:pt x="156150" y="0"/>
                    </a:lnTo>
                    <a:lnTo>
                      <a:pt x="156184" y="0"/>
                    </a:lnTo>
                    <a:lnTo>
                      <a:pt x="156201" y="0"/>
                    </a:lnTo>
                    <a:lnTo>
                      <a:pt x="156234" y="0"/>
                    </a:lnTo>
                    <a:lnTo>
                      <a:pt x="156251" y="0"/>
                    </a:lnTo>
                    <a:lnTo>
                      <a:pt x="156268" y="0"/>
                    </a:lnTo>
                    <a:lnTo>
                      <a:pt x="156302" y="0"/>
                    </a:lnTo>
                    <a:lnTo>
                      <a:pt x="156318" y="0"/>
                    </a:lnTo>
                    <a:lnTo>
                      <a:pt x="156352" y="0"/>
                    </a:lnTo>
                    <a:lnTo>
                      <a:pt x="156369" y="0"/>
                    </a:lnTo>
                    <a:lnTo>
                      <a:pt x="156386" y="0"/>
                    </a:lnTo>
                    <a:lnTo>
                      <a:pt x="156419" y="0"/>
                    </a:lnTo>
                    <a:lnTo>
                      <a:pt x="156436" y="0"/>
                    </a:lnTo>
                    <a:lnTo>
                      <a:pt x="156453" y="0"/>
                    </a:lnTo>
                    <a:lnTo>
                      <a:pt x="156486" y="0"/>
                    </a:lnTo>
                    <a:lnTo>
                      <a:pt x="156503" y="0"/>
                    </a:lnTo>
                    <a:lnTo>
                      <a:pt x="156537" y="0"/>
                    </a:lnTo>
                    <a:lnTo>
                      <a:pt x="156554" y="0"/>
                    </a:lnTo>
                    <a:lnTo>
                      <a:pt x="156570" y="0"/>
                    </a:lnTo>
                    <a:lnTo>
                      <a:pt x="156604" y="0"/>
                    </a:lnTo>
                    <a:lnTo>
                      <a:pt x="156621" y="0"/>
                    </a:lnTo>
                    <a:lnTo>
                      <a:pt x="156654" y="0"/>
                    </a:lnTo>
                    <a:lnTo>
                      <a:pt x="156671" y="0"/>
                    </a:lnTo>
                    <a:lnTo>
                      <a:pt x="156688" y="0"/>
                    </a:lnTo>
                    <a:lnTo>
                      <a:pt x="156722" y="0"/>
                    </a:lnTo>
                    <a:lnTo>
                      <a:pt x="156738" y="0"/>
                    </a:lnTo>
                    <a:lnTo>
                      <a:pt x="156772" y="0"/>
                    </a:lnTo>
                    <a:lnTo>
                      <a:pt x="156789" y="0"/>
                    </a:lnTo>
                    <a:lnTo>
                      <a:pt x="156806" y="0"/>
                    </a:lnTo>
                    <a:lnTo>
                      <a:pt x="156839" y="0"/>
                    </a:lnTo>
                    <a:lnTo>
                      <a:pt x="156856" y="0"/>
                    </a:lnTo>
                    <a:lnTo>
                      <a:pt x="156890" y="0"/>
                    </a:lnTo>
                    <a:lnTo>
                      <a:pt x="156906" y="0"/>
                    </a:lnTo>
                    <a:lnTo>
                      <a:pt x="156923" y="0"/>
                    </a:lnTo>
                    <a:lnTo>
                      <a:pt x="156957" y="0"/>
                    </a:lnTo>
                    <a:lnTo>
                      <a:pt x="156974" y="0"/>
                    </a:lnTo>
                    <a:lnTo>
                      <a:pt x="157007" y="0"/>
                    </a:lnTo>
                    <a:lnTo>
                      <a:pt x="157024" y="0"/>
                    </a:lnTo>
                    <a:lnTo>
                      <a:pt x="157041" y="0"/>
                    </a:lnTo>
                    <a:lnTo>
                      <a:pt x="157074" y="0"/>
                    </a:lnTo>
                    <a:lnTo>
                      <a:pt x="157091" y="0"/>
                    </a:lnTo>
                    <a:lnTo>
                      <a:pt x="157125" y="0"/>
                    </a:lnTo>
                    <a:lnTo>
                      <a:pt x="157142" y="0"/>
                    </a:lnTo>
                    <a:lnTo>
                      <a:pt x="157158" y="0"/>
                    </a:lnTo>
                    <a:lnTo>
                      <a:pt x="157192" y="0"/>
                    </a:lnTo>
                    <a:lnTo>
                      <a:pt x="157209" y="0"/>
                    </a:lnTo>
                    <a:lnTo>
                      <a:pt x="157242" y="0"/>
                    </a:lnTo>
                    <a:lnTo>
                      <a:pt x="157259" y="0"/>
                    </a:lnTo>
                    <a:lnTo>
                      <a:pt x="157276" y="0"/>
                    </a:lnTo>
                    <a:lnTo>
                      <a:pt x="157310" y="0"/>
                    </a:lnTo>
                    <a:lnTo>
                      <a:pt x="157326" y="0"/>
                    </a:lnTo>
                    <a:lnTo>
                      <a:pt x="157343" y="0"/>
                    </a:lnTo>
                    <a:lnTo>
                      <a:pt x="157377" y="0"/>
                    </a:lnTo>
                    <a:lnTo>
                      <a:pt x="157394" y="0"/>
                    </a:lnTo>
                    <a:lnTo>
                      <a:pt x="157427" y="0"/>
                    </a:lnTo>
                    <a:lnTo>
                      <a:pt x="157444" y="0"/>
                    </a:lnTo>
                    <a:lnTo>
                      <a:pt x="157461" y="0"/>
                    </a:lnTo>
                    <a:lnTo>
                      <a:pt x="157495" y="0"/>
                    </a:lnTo>
                    <a:lnTo>
                      <a:pt x="157511" y="0"/>
                    </a:lnTo>
                    <a:lnTo>
                      <a:pt x="157545" y="0"/>
                    </a:lnTo>
                    <a:lnTo>
                      <a:pt x="157562" y="0"/>
                    </a:lnTo>
                    <a:lnTo>
                      <a:pt x="157579" y="0"/>
                    </a:lnTo>
                    <a:lnTo>
                      <a:pt x="157612" y="0"/>
                    </a:lnTo>
                    <a:lnTo>
                      <a:pt x="157629" y="0"/>
                    </a:lnTo>
                    <a:lnTo>
                      <a:pt x="157663" y="0"/>
                    </a:lnTo>
                    <a:lnTo>
                      <a:pt x="157679" y="0"/>
                    </a:lnTo>
                    <a:lnTo>
                      <a:pt x="157696" y="0"/>
                    </a:lnTo>
                    <a:lnTo>
                      <a:pt x="157730" y="0"/>
                    </a:lnTo>
                    <a:lnTo>
                      <a:pt x="157747" y="0"/>
                    </a:lnTo>
                    <a:lnTo>
                      <a:pt x="157780" y="0"/>
                    </a:lnTo>
                    <a:lnTo>
                      <a:pt x="157797" y="0"/>
                    </a:lnTo>
                    <a:lnTo>
                      <a:pt x="157814" y="0"/>
                    </a:lnTo>
                    <a:lnTo>
                      <a:pt x="157847" y="0"/>
                    </a:lnTo>
                    <a:lnTo>
                      <a:pt x="157864" y="0"/>
                    </a:lnTo>
                    <a:lnTo>
                      <a:pt x="157898" y="0"/>
                    </a:lnTo>
                    <a:lnTo>
                      <a:pt x="157915" y="0"/>
                    </a:lnTo>
                    <a:lnTo>
                      <a:pt x="157931" y="0"/>
                    </a:lnTo>
                    <a:lnTo>
                      <a:pt x="157965" y="0"/>
                    </a:lnTo>
                    <a:lnTo>
                      <a:pt x="157982" y="0"/>
                    </a:lnTo>
                    <a:lnTo>
                      <a:pt x="158015" y="0"/>
                    </a:lnTo>
                    <a:lnTo>
                      <a:pt x="158032" y="0"/>
                    </a:lnTo>
                    <a:lnTo>
                      <a:pt x="158049" y="0"/>
                    </a:lnTo>
                    <a:lnTo>
                      <a:pt x="158083" y="0"/>
                    </a:lnTo>
                    <a:lnTo>
                      <a:pt x="158099" y="0"/>
                    </a:lnTo>
                    <a:lnTo>
                      <a:pt x="158133" y="0"/>
                    </a:lnTo>
                    <a:lnTo>
                      <a:pt x="158150" y="0"/>
                    </a:lnTo>
                    <a:lnTo>
                      <a:pt x="158167" y="0"/>
                    </a:lnTo>
                    <a:lnTo>
                      <a:pt x="158200" y="0"/>
                    </a:lnTo>
                    <a:lnTo>
                      <a:pt x="158217" y="0"/>
                    </a:lnTo>
                    <a:lnTo>
                      <a:pt x="158234" y="0"/>
                    </a:lnTo>
                    <a:lnTo>
                      <a:pt x="158267" y="0"/>
                    </a:lnTo>
                    <a:lnTo>
                      <a:pt x="158284" y="0"/>
                    </a:lnTo>
                    <a:lnTo>
                      <a:pt x="158318" y="0"/>
                    </a:lnTo>
                    <a:lnTo>
                      <a:pt x="158335" y="0"/>
                    </a:lnTo>
                    <a:lnTo>
                      <a:pt x="158351" y="0"/>
                    </a:lnTo>
                    <a:lnTo>
                      <a:pt x="158385" y="0"/>
                    </a:lnTo>
                    <a:lnTo>
                      <a:pt x="158402" y="0"/>
                    </a:lnTo>
                    <a:lnTo>
                      <a:pt x="158435" y="0"/>
                    </a:lnTo>
                    <a:lnTo>
                      <a:pt x="158452" y="0"/>
                    </a:lnTo>
                    <a:lnTo>
                      <a:pt x="158469" y="0"/>
                    </a:lnTo>
                    <a:lnTo>
                      <a:pt x="158503" y="0"/>
                    </a:lnTo>
                    <a:lnTo>
                      <a:pt x="158519" y="0"/>
                    </a:lnTo>
                    <a:lnTo>
                      <a:pt x="158553" y="0"/>
                    </a:lnTo>
                    <a:lnTo>
                      <a:pt x="158570" y="0"/>
                    </a:lnTo>
                    <a:lnTo>
                      <a:pt x="158587" y="0"/>
                    </a:lnTo>
                    <a:lnTo>
                      <a:pt x="158620" y="0"/>
                    </a:lnTo>
                    <a:lnTo>
                      <a:pt x="158637" y="0"/>
                    </a:lnTo>
                    <a:lnTo>
                      <a:pt x="158671" y="0"/>
                    </a:lnTo>
                    <a:lnTo>
                      <a:pt x="158688" y="0"/>
                    </a:lnTo>
                    <a:lnTo>
                      <a:pt x="158704" y="0"/>
                    </a:lnTo>
                    <a:lnTo>
                      <a:pt x="158738" y="0"/>
                    </a:lnTo>
                    <a:lnTo>
                      <a:pt x="158755" y="0"/>
                    </a:lnTo>
                    <a:lnTo>
                      <a:pt x="158788" y="0"/>
                    </a:lnTo>
                    <a:lnTo>
                      <a:pt x="158805" y="0"/>
                    </a:lnTo>
                    <a:lnTo>
                      <a:pt x="158822" y="0"/>
                    </a:lnTo>
                    <a:lnTo>
                      <a:pt x="158856" y="0"/>
                    </a:lnTo>
                    <a:lnTo>
                      <a:pt x="158872" y="0"/>
                    </a:lnTo>
                    <a:lnTo>
                      <a:pt x="158906" y="0"/>
                    </a:lnTo>
                    <a:lnTo>
                      <a:pt x="158923" y="0"/>
                    </a:lnTo>
                    <a:lnTo>
                      <a:pt x="158940" y="0"/>
                    </a:lnTo>
                    <a:lnTo>
                      <a:pt x="158973" y="0"/>
                    </a:lnTo>
                    <a:lnTo>
                      <a:pt x="158990" y="0"/>
                    </a:lnTo>
                    <a:lnTo>
                      <a:pt x="159024" y="0"/>
                    </a:lnTo>
                    <a:lnTo>
                      <a:pt x="159040" y="0"/>
                    </a:lnTo>
                    <a:lnTo>
                      <a:pt x="159057" y="0"/>
                    </a:lnTo>
                    <a:lnTo>
                      <a:pt x="159091" y="0"/>
                    </a:lnTo>
                    <a:lnTo>
                      <a:pt x="159108" y="0"/>
                    </a:lnTo>
                    <a:lnTo>
                      <a:pt x="159141" y="0"/>
                    </a:lnTo>
                    <a:lnTo>
                      <a:pt x="159158" y="0"/>
                    </a:lnTo>
                    <a:lnTo>
                      <a:pt x="159175" y="0"/>
                    </a:lnTo>
                    <a:lnTo>
                      <a:pt x="159208" y="0"/>
                    </a:lnTo>
                    <a:lnTo>
                      <a:pt x="159225" y="0"/>
                    </a:lnTo>
                    <a:lnTo>
                      <a:pt x="159242" y="0"/>
                    </a:lnTo>
                    <a:lnTo>
                      <a:pt x="159276" y="0"/>
                    </a:lnTo>
                    <a:lnTo>
                      <a:pt x="159292" y="0"/>
                    </a:lnTo>
                    <a:lnTo>
                      <a:pt x="159326" y="0"/>
                    </a:lnTo>
                    <a:lnTo>
                      <a:pt x="159343" y="0"/>
                    </a:lnTo>
                    <a:lnTo>
                      <a:pt x="159360" y="0"/>
                    </a:lnTo>
                    <a:lnTo>
                      <a:pt x="159393" y="0"/>
                    </a:lnTo>
                    <a:lnTo>
                      <a:pt x="159410" y="0"/>
                    </a:lnTo>
                    <a:lnTo>
                      <a:pt x="159444" y="0"/>
                    </a:lnTo>
                    <a:lnTo>
                      <a:pt x="159460" y="0"/>
                    </a:lnTo>
                    <a:lnTo>
                      <a:pt x="159477" y="0"/>
                    </a:lnTo>
                    <a:lnTo>
                      <a:pt x="159511" y="0"/>
                    </a:lnTo>
                    <a:lnTo>
                      <a:pt x="159528" y="0"/>
                    </a:lnTo>
                    <a:lnTo>
                      <a:pt x="159561" y="0"/>
                    </a:lnTo>
                    <a:lnTo>
                      <a:pt x="159578" y="0"/>
                    </a:lnTo>
                    <a:lnTo>
                      <a:pt x="159595" y="0"/>
                    </a:lnTo>
                    <a:lnTo>
                      <a:pt x="159628" y="0"/>
                    </a:lnTo>
                    <a:lnTo>
                      <a:pt x="159645" y="0"/>
                    </a:lnTo>
                    <a:lnTo>
                      <a:pt x="159679" y="0"/>
                    </a:lnTo>
                    <a:lnTo>
                      <a:pt x="159696" y="0"/>
                    </a:lnTo>
                    <a:lnTo>
                      <a:pt x="159713" y="0"/>
                    </a:lnTo>
                    <a:lnTo>
                      <a:pt x="159746" y="0"/>
                    </a:lnTo>
                    <a:lnTo>
                      <a:pt x="159763" y="0"/>
                    </a:lnTo>
                    <a:lnTo>
                      <a:pt x="159797" y="0"/>
                    </a:lnTo>
                    <a:lnTo>
                      <a:pt x="159813" y="0"/>
                    </a:lnTo>
                    <a:lnTo>
                      <a:pt x="159830" y="0"/>
                    </a:lnTo>
                    <a:lnTo>
                      <a:pt x="159864" y="0"/>
                    </a:lnTo>
                    <a:lnTo>
                      <a:pt x="159881" y="0"/>
                    </a:lnTo>
                    <a:lnTo>
                      <a:pt x="159914" y="0"/>
                    </a:lnTo>
                    <a:lnTo>
                      <a:pt x="159931" y="0"/>
                    </a:lnTo>
                    <a:lnTo>
                      <a:pt x="159948" y="0"/>
                    </a:lnTo>
                    <a:lnTo>
                      <a:pt x="159981" y="0"/>
                    </a:lnTo>
                    <a:lnTo>
                      <a:pt x="159998" y="0"/>
                    </a:lnTo>
                    <a:lnTo>
                      <a:pt x="160032" y="0"/>
                    </a:lnTo>
                    <a:lnTo>
                      <a:pt x="160049" y="0"/>
                    </a:lnTo>
                    <a:lnTo>
                      <a:pt x="160065" y="0"/>
                    </a:lnTo>
                    <a:lnTo>
                      <a:pt x="160099" y="0"/>
                    </a:lnTo>
                    <a:lnTo>
                      <a:pt x="160116" y="0"/>
                    </a:lnTo>
                    <a:lnTo>
                      <a:pt x="160149" y="0"/>
                    </a:lnTo>
                    <a:lnTo>
                      <a:pt x="160166" y="0"/>
                    </a:lnTo>
                    <a:lnTo>
                      <a:pt x="160183" y="0"/>
                    </a:lnTo>
                    <a:lnTo>
                      <a:pt x="160217" y="0"/>
                    </a:lnTo>
                    <a:lnTo>
                      <a:pt x="160233" y="0"/>
                    </a:lnTo>
                    <a:lnTo>
                      <a:pt x="160250" y="0"/>
                    </a:lnTo>
                    <a:lnTo>
                      <a:pt x="160284" y="0"/>
                    </a:lnTo>
                    <a:lnTo>
                      <a:pt x="160301" y="0"/>
                    </a:lnTo>
                    <a:lnTo>
                      <a:pt x="160334" y="0"/>
                    </a:lnTo>
                    <a:lnTo>
                      <a:pt x="160351" y="0"/>
                    </a:lnTo>
                    <a:lnTo>
                      <a:pt x="160368" y="0"/>
                    </a:lnTo>
                    <a:lnTo>
                      <a:pt x="160401" y="0"/>
                    </a:lnTo>
                    <a:lnTo>
                      <a:pt x="160418" y="0"/>
                    </a:lnTo>
                    <a:lnTo>
                      <a:pt x="160452" y="0"/>
                    </a:lnTo>
                    <a:lnTo>
                      <a:pt x="160469" y="0"/>
                    </a:lnTo>
                    <a:lnTo>
                      <a:pt x="160485" y="0"/>
                    </a:lnTo>
                    <a:lnTo>
                      <a:pt x="160519" y="0"/>
                    </a:lnTo>
                    <a:lnTo>
                      <a:pt x="160536" y="0"/>
                    </a:lnTo>
                    <a:lnTo>
                      <a:pt x="160569" y="0"/>
                    </a:lnTo>
                    <a:lnTo>
                      <a:pt x="160586" y="0"/>
                    </a:lnTo>
                    <a:lnTo>
                      <a:pt x="160603" y="0"/>
                    </a:lnTo>
                    <a:lnTo>
                      <a:pt x="160637" y="0"/>
                    </a:lnTo>
                    <a:lnTo>
                      <a:pt x="160653" y="0"/>
                    </a:lnTo>
                    <a:lnTo>
                      <a:pt x="160687" y="0"/>
                    </a:lnTo>
                    <a:lnTo>
                      <a:pt x="160704" y="0"/>
                    </a:lnTo>
                    <a:lnTo>
                      <a:pt x="160721" y="0"/>
                    </a:lnTo>
                    <a:lnTo>
                      <a:pt x="160754" y="0"/>
                    </a:lnTo>
                    <a:lnTo>
                      <a:pt x="160771" y="0"/>
                    </a:lnTo>
                    <a:lnTo>
                      <a:pt x="160805" y="0"/>
                    </a:lnTo>
                    <a:lnTo>
                      <a:pt x="160822" y="0"/>
                    </a:lnTo>
                    <a:lnTo>
                      <a:pt x="160838" y="0"/>
                    </a:lnTo>
                    <a:lnTo>
                      <a:pt x="160872" y="0"/>
                    </a:lnTo>
                    <a:lnTo>
                      <a:pt x="160889" y="0"/>
                    </a:lnTo>
                    <a:lnTo>
                      <a:pt x="160922" y="0"/>
                    </a:lnTo>
                    <a:lnTo>
                      <a:pt x="160939" y="0"/>
                    </a:lnTo>
                    <a:lnTo>
                      <a:pt x="160956" y="0"/>
                    </a:lnTo>
                    <a:lnTo>
                      <a:pt x="160990" y="0"/>
                    </a:lnTo>
                    <a:lnTo>
                      <a:pt x="161006" y="0"/>
                    </a:lnTo>
                    <a:lnTo>
                      <a:pt x="161040" y="0"/>
                    </a:lnTo>
                    <a:lnTo>
                      <a:pt x="161057" y="0"/>
                    </a:lnTo>
                    <a:lnTo>
                      <a:pt x="161074" y="0"/>
                    </a:lnTo>
                    <a:lnTo>
                      <a:pt x="161107" y="0"/>
                    </a:lnTo>
                    <a:lnTo>
                      <a:pt x="161124" y="0"/>
                    </a:lnTo>
                    <a:lnTo>
                      <a:pt x="161141" y="0"/>
                    </a:lnTo>
                    <a:lnTo>
                      <a:pt x="161174" y="0"/>
                    </a:lnTo>
                    <a:lnTo>
                      <a:pt x="161191" y="0"/>
                    </a:lnTo>
                    <a:lnTo>
                      <a:pt x="161225" y="0"/>
                    </a:lnTo>
                    <a:lnTo>
                      <a:pt x="161242" y="0"/>
                    </a:lnTo>
                    <a:lnTo>
                      <a:pt x="161258" y="0"/>
                    </a:lnTo>
                    <a:lnTo>
                      <a:pt x="161292" y="0"/>
                    </a:lnTo>
                    <a:lnTo>
                      <a:pt x="161309" y="0"/>
                    </a:lnTo>
                    <a:lnTo>
                      <a:pt x="161342" y="0"/>
                    </a:lnTo>
                    <a:lnTo>
                      <a:pt x="161359" y="0"/>
                    </a:lnTo>
                    <a:lnTo>
                      <a:pt x="161376" y="0"/>
                    </a:lnTo>
                    <a:lnTo>
                      <a:pt x="161410" y="0"/>
                    </a:lnTo>
                    <a:lnTo>
                      <a:pt x="161426" y="0"/>
                    </a:lnTo>
                    <a:lnTo>
                      <a:pt x="161460" y="0"/>
                    </a:lnTo>
                    <a:lnTo>
                      <a:pt x="161477" y="0"/>
                    </a:lnTo>
                    <a:lnTo>
                      <a:pt x="161494" y="0"/>
                    </a:lnTo>
                    <a:lnTo>
                      <a:pt x="161527" y="0"/>
                    </a:lnTo>
                    <a:lnTo>
                      <a:pt x="161544" y="0"/>
                    </a:lnTo>
                    <a:lnTo>
                      <a:pt x="161578" y="0"/>
                    </a:lnTo>
                    <a:lnTo>
                      <a:pt x="161594" y="0"/>
                    </a:lnTo>
                    <a:lnTo>
                      <a:pt x="161611" y="0"/>
                    </a:lnTo>
                    <a:lnTo>
                      <a:pt x="161645" y="0"/>
                    </a:lnTo>
                    <a:lnTo>
                      <a:pt x="161662" y="0"/>
                    </a:lnTo>
                    <a:lnTo>
                      <a:pt x="161695" y="0"/>
                    </a:lnTo>
                    <a:lnTo>
                      <a:pt x="161712" y="0"/>
                    </a:lnTo>
                    <a:lnTo>
                      <a:pt x="161729" y="0"/>
                    </a:lnTo>
                    <a:lnTo>
                      <a:pt x="161762" y="0"/>
                    </a:lnTo>
                    <a:lnTo>
                      <a:pt x="161779" y="0"/>
                    </a:lnTo>
                    <a:lnTo>
                      <a:pt x="161813" y="0"/>
                    </a:lnTo>
                    <a:lnTo>
                      <a:pt x="161830" y="0"/>
                    </a:lnTo>
                    <a:lnTo>
                      <a:pt x="161846" y="0"/>
                    </a:lnTo>
                    <a:lnTo>
                      <a:pt x="161880" y="0"/>
                    </a:lnTo>
                    <a:lnTo>
                      <a:pt x="161897" y="0"/>
                    </a:lnTo>
                    <a:lnTo>
                      <a:pt x="161930" y="0"/>
                    </a:lnTo>
                    <a:lnTo>
                      <a:pt x="161947" y="0"/>
                    </a:lnTo>
                    <a:lnTo>
                      <a:pt x="161964" y="0"/>
                    </a:lnTo>
                    <a:lnTo>
                      <a:pt x="161998" y="0"/>
                    </a:lnTo>
                    <a:lnTo>
                      <a:pt x="162015" y="0"/>
                    </a:lnTo>
                    <a:lnTo>
                      <a:pt x="162048" y="0"/>
                    </a:lnTo>
                    <a:lnTo>
                      <a:pt x="162065" y="0"/>
                    </a:lnTo>
                    <a:lnTo>
                      <a:pt x="162082" y="0"/>
                    </a:lnTo>
                    <a:lnTo>
                      <a:pt x="162115" y="0"/>
                    </a:lnTo>
                    <a:lnTo>
                      <a:pt x="162132" y="0"/>
                    </a:lnTo>
                    <a:lnTo>
                      <a:pt x="162166" y="0"/>
                    </a:lnTo>
                    <a:lnTo>
                      <a:pt x="162183" y="0"/>
                    </a:lnTo>
                    <a:lnTo>
                      <a:pt x="162199" y="0"/>
                    </a:lnTo>
                    <a:lnTo>
                      <a:pt x="162233" y="0"/>
                    </a:lnTo>
                    <a:lnTo>
                      <a:pt x="162250" y="0"/>
                    </a:lnTo>
                    <a:lnTo>
                      <a:pt x="162267" y="0"/>
                    </a:lnTo>
                    <a:lnTo>
                      <a:pt x="162300" y="0"/>
                    </a:lnTo>
                    <a:lnTo>
                      <a:pt x="162317" y="0"/>
                    </a:lnTo>
                    <a:lnTo>
                      <a:pt x="162351" y="0"/>
                    </a:lnTo>
                    <a:lnTo>
                      <a:pt x="162367" y="0"/>
                    </a:lnTo>
                    <a:lnTo>
                      <a:pt x="162384" y="0"/>
                    </a:lnTo>
                    <a:lnTo>
                      <a:pt x="162418" y="0"/>
                    </a:lnTo>
                    <a:lnTo>
                      <a:pt x="162435" y="0"/>
                    </a:lnTo>
                    <a:lnTo>
                      <a:pt x="162468" y="0"/>
                    </a:lnTo>
                    <a:lnTo>
                      <a:pt x="162485" y="0"/>
                    </a:lnTo>
                    <a:lnTo>
                      <a:pt x="162502" y="0"/>
                    </a:lnTo>
                    <a:lnTo>
                      <a:pt x="162535" y="0"/>
                    </a:lnTo>
                    <a:lnTo>
                      <a:pt x="162552" y="0"/>
                    </a:lnTo>
                    <a:lnTo>
                      <a:pt x="162586" y="0"/>
                    </a:lnTo>
                    <a:lnTo>
                      <a:pt x="162603" y="0"/>
                    </a:lnTo>
                    <a:lnTo>
                      <a:pt x="162619" y="0"/>
                    </a:lnTo>
                    <a:lnTo>
                      <a:pt x="162653" y="0"/>
                    </a:lnTo>
                    <a:lnTo>
                      <a:pt x="162670" y="0"/>
                    </a:lnTo>
                    <a:lnTo>
                      <a:pt x="162703" y="0"/>
                    </a:lnTo>
                    <a:lnTo>
                      <a:pt x="162720" y="0"/>
                    </a:lnTo>
                    <a:lnTo>
                      <a:pt x="162737" y="0"/>
                    </a:lnTo>
                    <a:lnTo>
                      <a:pt x="162771" y="0"/>
                    </a:lnTo>
                    <a:lnTo>
                      <a:pt x="162787" y="0"/>
                    </a:lnTo>
                    <a:lnTo>
                      <a:pt x="162821" y="0"/>
                    </a:lnTo>
                    <a:lnTo>
                      <a:pt x="162838" y="0"/>
                    </a:lnTo>
                    <a:lnTo>
                      <a:pt x="162855" y="0"/>
                    </a:lnTo>
                    <a:lnTo>
                      <a:pt x="162888" y="0"/>
                    </a:lnTo>
                    <a:lnTo>
                      <a:pt x="162905" y="0"/>
                    </a:lnTo>
                    <a:lnTo>
                      <a:pt x="162939" y="0"/>
                    </a:lnTo>
                    <a:lnTo>
                      <a:pt x="162955" y="0"/>
                    </a:lnTo>
                    <a:lnTo>
                      <a:pt x="162972" y="0"/>
                    </a:lnTo>
                    <a:lnTo>
                      <a:pt x="163006" y="0"/>
                    </a:lnTo>
                    <a:lnTo>
                      <a:pt x="163023" y="0"/>
                    </a:lnTo>
                    <a:lnTo>
                      <a:pt x="163056" y="0"/>
                    </a:lnTo>
                    <a:lnTo>
                      <a:pt x="163073" y="0"/>
                    </a:lnTo>
                    <a:lnTo>
                      <a:pt x="163090" y="0"/>
                    </a:lnTo>
                    <a:lnTo>
                      <a:pt x="163124" y="0"/>
                    </a:lnTo>
                    <a:lnTo>
                      <a:pt x="163140" y="0"/>
                    </a:lnTo>
                    <a:lnTo>
                      <a:pt x="163157" y="0"/>
                    </a:lnTo>
                    <a:lnTo>
                      <a:pt x="163191" y="0"/>
                    </a:lnTo>
                    <a:lnTo>
                      <a:pt x="163208" y="0"/>
                    </a:lnTo>
                    <a:lnTo>
                      <a:pt x="163241" y="0"/>
                    </a:lnTo>
                    <a:lnTo>
                      <a:pt x="163258" y="0"/>
                    </a:lnTo>
                    <a:lnTo>
                      <a:pt x="163275" y="0"/>
                    </a:lnTo>
                    <a:lnTo>
                      <a:pt x="163308" y="0"/>
                    </a:lnTo>
                    <a:lnTo>
                      <a:pt x="163325" y="0"/>
                    </a:lnTo>
                    <a:lnTo>
                      <a:pt x="163359" y="0"/>
                    </a:lnTo>
                    <a:lnTo>
                      <a:pt x="163376" y="0"/>
                    </a:lnTo>
                    <a:lnTo>
                      <a:pt x="163392" y="0"/>
                    </a:lnTo>
                    <a:lnTo>
                      <a:pt x="163426" y="0"/>
                    </a:lnTo>
                    <a:lnTo>
                      <a:pt x="163443" y="0"/>
                    </a:lnTo>
                    <a:lnTo>
                      <a:pt x="163476" y="0"/>
                    </a:lnTo>
                    <a:lnTo>
                      <a:pt x="163493" y="0"/>
                    </a:lnTo>
                    <a:lnTo>
                      <a:pt x="163510" y="0"/>
                    </a:lnTo>
                    <a:lnTo>
                      <a:pt x="163544" y="0"/>
                    </a:lnTo>
                    <a:lnTo>
                      <a:pt x="163560" y="0"/>
                    </a:lnTo>
                    <a:lnTo>
                      <a:pt x="163594" y="0"/>
                    </a:lnTo>
                    <a:lnTo>
                      <a:pt x="163611" y="0"/>
                    </a:lnTo>
                    <a:lnTo>
                      <a:pt x="163628" y="0"/>
                    </a:lnTo>
                    <a:lnTo>
                      <a:pt x="163661" y="0"/>
                    </a:lnTo>
                    <a:lnTo>
                      <a:pt x="163678" y="0"/>
                    </a:lnTo>
                    <a:lnTo>
                      <a:pt x="163712" y="0"/>
                    </a:lnTo>
                    <a:lnTo>
                      <a:pt x="163728" y="0"/>
                    </a:lnTo>
                    <a:lnTo>
                      <a:pt x="163745" y="0"/>
                    </a:lnTo>
                    <a:lnTo>
                      <a:pt x="163779" y="0"/>
                    </a:lnTo>
                    <a:lnTo>
                      <a:pt x="163796" y="0"/>
                    </a:lnTo>
                    <a:lnTo>
                      <a:pt x="163829" y="0"/>
                    </a:lnTo>
                    <a:lnTo>
                      <a:pt x="163846" y="0"/>
                    </a:lnTo>
                    <a:lnTo>
                      <a:pt x="163863" y="0"/>
                    </a:lnTo>
                    <a:lnTo>
                      <a:pt x="163896" y="0"/>
                    </a:lnTo>
                    <a:lnTo>
                      <a:pt x="163913" y="0"/>
                    </a:lnTo>
                    <a:lnTo>
                      <a:pt x="163947" y="0"/>
                    </a:lnTo>
                    <a:lnTo>
                      <a:pt x="163964" y="0"/>
                    </a:lnTo>
                    <a:lnTo>
                      <a:pt x="163980" y="0"/>
                    </a:lnTo>
                    <a:lnTo>
                      <a:pt x="164014" y="0"/>
                    </a:lnTo>
                    <a:lnTo>
                      <a:pt x="164031" y="0"/>
                    </a:lnTo>
                    <a:lnTo>
                      <a:pt x="164064" y="0"/>
                    </a:lnTo>
                    <a:lnTo>
                      <a:pt x="164081" y="0"/>
                    </a:lnTo>
                    <a:lnTo>
                      <a:pt x="164098" y="0"/>
                    </a:lnTo>
                    <a:lnTo>
                      <a:pt x="164132" y="0"/>
                    </a:lnTo>
                    <a:lnTo>
                      <a:pt x="164148" y="0"/>
                    </a:lnTo>
                    <a:lnTo>
                      <a:pt x="164165" y="0"/>
                    </a:lnTo>
                    <a:lnTo>
                      <a:pt x="164199" y="0"/>
                    </a:lnTo>
                    <a:lnTo>
                      <a:pt x="164216" y="0"/>
                    </a:lnTo>
                    <a:lnTo>
                      <a:pt x="164249" y="0"/>
                    </a:lnTo>
                    <a:lnTo>
                      <a:pt x="164266" y="0"/>
                    </a:lnTo>
                    <a:lnTo>
                      <a:pt x="164283" y="0"/>
                    </a:lnTo>
                    <a:lnTo>
                      <a:pt x="164317" y="0"/>
                    </a:lnTo>
                    <a:lnTo>
                      <a:pt x="164333" y="0"/>
                    </a:lnTo>
                    <a:lnTo>
                      <a:pt x="164367" y="0"/>
                    </a:lnTo>
                    <a:lnTo>
                      <a:pt x="164384" y="0"/>
                    </a:lnTo>
                    <a:lnTo>
                      <a:pt x="164401" y="0"/>
                    </a:lnTo>
                    <a:lnTo>
                      <a:pt x="164434" y="0"/>
                    </a:lnTo>
                    <a:lnTo>
                      <a:pt x="164451" y="0"/>
                    </a:lnTo>
                    <a:lnTo>
                      <a:pt x="164485" y="0"/>
                    </a:lnTo>
                    <a:lnTo>
                      <a:pt x="164501" y="0"/>
                    </a:lnTo>
                    <a:lnTo>
                      <a:pt x="164518" y="0"/>
                    </a:lnTo>
                    <a:lnTo>
                      <a:pt x="164552" y="0"/>
                    </a:lnTo>
                    <a:lnTo>
                      <a:pt x="164569" y="0"/>
                    </a:lnTo>
                    <a:lnTo>
                      <a:pt x="164602" y="0"/>
                    </a:lnTo>
                    <a:lnTo>
                      <a:pt x="164619" y="0"/>
                    </a:lnTo>
                    <a:lnTo>
                      <a:pt x="164636" y="0"/>
                    </a:lnTo>
                    <a:lnTo>
                      <a:pt x="164669" y="0"/>
                    </a:lnTo>
                    <a:lnTo>
                      <a:pt x="164686" y="0"/>
                    </a:lnTo>
                    <a:lnTo>
                      <a:pt x="164720" y="0"/>
                    </a:lnTo>
                    <a:lnTo>
                      <a:pt x="164737" y="0"/>
                    </a:lnTo>
                    <a:lnTo>
                      <a:pt x="164753" y="0"/>
                    </a:lnTo>
                    <a:lnTo>
                      <a:pt x="164787" y="0"/>
                    </a:lnTo>
                    <a:lnTo>
                      <a:pt x="164804" y="0"/>
                    </a:lnTo>
                    <a:lnTo>
                      <a:pt x="164837" y="0"/>
                    </a:lnTo>
                    <a:lnTo>
                      <a:pt x="164854" y="0"/>
                    </a:lnTo>
                    <a:lnTo>
                      <a:pt x="164871" y="0"/>
                    </a:lnTo>
                    <a:lnTo>
                      <a:pt x="164905" y="0"/>
                    </a:lnTo>
                    <a:lnTo>
                      <a:pt x="164921" y="0"/>
                    </a:lnTo>
                    <a:lnTo>
                      <a:pt x="164955" y="0"/>
                    </a:lnTo>
                    <a:lnTo>
                      <a:pt x="164972" y="0"/>
                    </a:lnTo>
                    <a:lnTo>
                      <a:pt x="164989" y="0"/>
                    </a:lnTo>
                    <a:lnTo>
                      <a:pt x="165022" y="0"/>
                    </a:lnTo>
                    <a:lnTo>
                      <a:pt x="165039" y="0"/>
                    </a:lnTo>
                    <a:lnTo>
                      <a:pt x="165056" y="0"/>
                    </a:lnTo>
                    <a:lnTo>
                      <a:pt x="165089" y="0"/>
                    </a:lnTo>
                    <a:lnTo>
                      <a:pt x="165106" y="0"/>
                    </a:lnTo>
                    <a:lnTo>
                      <a:pt x="165140" y="0"/>
                    </a:lnTo>
                    <a:lnTo>
                      <a:pt x="165157" y="0"/>
                    </a:lnTo>
                    <a:lnTo>
                      <a:pt x="165173" y="0"/>
                    </a:lnTo>
                    <a:lnTo>
                      <a:pt x="165207" y="0"/>
                    </a:lnTo>
                    <a:lnTo>
                      <a:pt x="165224" y="0"/>
                    </a:lnTo>
                    <a:lnTo>
                      <a:pt x="165257" y="0"/>
                    </a:lnTo>
                    <a:lnTo>
                      <a:pt x="165274" y="0"/>
                    </a:lnTo>
                    <a:lnTo>
                      <a:pt x="165291" y="0"/>
                    </a:lnTo>
                    <a:lnTo>
                      <a:pt x="165325" y="0"/>
                    </a:lnTo>
                    <a:lnTo>
                      <a:pt x="165341" y="0"/>
                    </a:lnTo>
                    <a:lnTo>
                      <a:pt x="165375" y="0"/>
                    </a:lnTo>
                    <a:lnTo>
                      <a:pt x="165392" y="0"/>
                    </a:lnTo>
                    <a:lnTo>
                      <a:pt x="165409" y="0"/>
                    </a:lnTo>
                    <a:lnTo>
                      <a:pt x="165442" y="0"/>
                    </a:lnTo>
                    <a:lnTo>
                      <a:pt x="165459" y="0"/>
                    </a:lnTo>
                    <a:lnTo>
                      <a:pt x="165493" y="0"/>
                    </a:lnTo>
                    <a:lnTo>
                      <a:pt x="165510" y="0"/>
                    </a:lnTo>
                    <a:lnTo>
                      <a:pt x="165526" y="0"/>
                    </a:lnTo>
                    <a:lnTo>
                      <a:pt x="165560" y="0"/>
                    </a:lnTo>
                    <a:lnTo>
                      <a:pt x="165577" y="0"/>
                    </a:lnTo>
                    <a:lnTo>
                      <a:pt x="165610" y="0"/>
                    </a:lnTo>
                    <a:lnTo>
                      <a:pt x="165627" y="0"/>
                    </a:lnTo>
                    <a:lnTo>
                      <a:pt x="165644" y="0"/>
                    </a:lnTo>
                    <a:lnTo>
                      <a:pt x="165678" y="0"/>
                    </a:lnTo>
                    <a:lnTo>
                      <a:pt x="165694" y="0"/>
                    </a:lnTo>
                    <a:lnTo>
                      <a:pt x="165728" y="0"/>
                    </a:lnTo>
                    <a:lnTo>
                      <a:pt x="165745" y="0"/>
                    </a:lnTo>
                    <a:lnTo>
                      <a:pt x="165762" y="0"/>
                    </a:lnTo>
                    <a:lnTo>
                      <a:pt x="165795" y="0"/>
                    </a:lnTo>
                    <a:lnTo>
                      <a:pt x="165812" y="0"/>
                    </a:lnTo>
                    <a:lnTo>
                      <a:pt x="165846" y="0"/>
                    </a:lnTo>
                    <a:lnTo>
                      <a:pt x="165862" y="0"/>
                    </a:lnTo>
                    <a:lnTo>
                      <a:pt x="165879" y="0"/>
                    </a:lnTo>
                    <a:lnTo>
                      <a:pt x="165913" y="0"/>
                    </a:lnTo>
                    <a:lnTo>
                      <a:pt x="165930" y="0"/>
                    </a:lnTo>
                    <a:lnTo>
                      <a:pt x="165946" y="0"/>
                    </a:lnTo>
                    <a:lnTo>
                      <a:pt x="165980" y="0"/>
                    </a:lnTo>
                    <a:lnTo>
                      <a:pt x="165997" y="0"/>
                    </a:lnTo>
                    <a:lnTo>
                      <a:pt x="166030" y="0"/>
                    </a:lnTo>
                    <a:lnTo>
                      <a:pt x="166047" y="0"/>
                    </a:lnTo>
                    <a:lnTo>
                      <a:pt x="166064" y="0"/>
                    </a:lnTo>
                    <a:lnTo>
                      <a:pt x="166098" y="0"/>
                    </a:lnTo>
                    <a:lnTo>
                      <a:pt x="166114" y="0"/>
                    </a:lnTo>
                    <a:lnTo>
                      <a:pt x="166148" y="0"/>
                    </a:lnTo>
                    <a:lnTo>
                      <a:pt x="166165" y="0"/>
                    </a:lnTo>
                    <a:lnTo>
                      <a:pt x="166182" y="0"/>
                    </a:lnTo>
                    <a:lnTo>
                      <a:pt x="166215" y="0"/>
                    </a:lnTo>
                    <a:lnTo>
                      <a:pt x="166232" y="0"/>
                    </a:lnTo>
                    <a:lnTo>
                      <a:pt x="166266" y="0"/>
                    </a:lnTo>
                    <a:lnTo>
                      <a:pt x="166282" y="0"/>
                    </a:lnTo>
                    <a:lnTo>
                      <a:pt x="166299" y="0"/>
                    </a:lnTo>
                    <a:lnTo>
                      <a:pt x="166333" y="0"/>
                    </a:lnTo>
                    <a:lnTo>
                      <a:pt x="166350" y="0"/>
                    </a:lnTo>
                    <a:lnTo>
                      <a:pt x="166383" y="0"/>
                    </a:lnTo>
                    <a:lnTo>
                      <a:pt x="166400" y="0"/>
                    </a:lnTo>
                    <a:lnTo>
                      <a:pt x="166417" y="0"/>
                    </a:lnTo>
                    <a:lnTo>
                      <a:pt x="166450" y="0"/>
                    </a:lnTo>
                    <a:lnTo>
                      <a:pt x="166467" y="0"/>
                    </a:lnTo>
                    <a:lnTo>
                      <a:pt x="166501" y="0"/>
                    </a:lnTo>
                    <a:lnTo>
                      <a:pt x="166518" y="0"/>
                    </a:lnTo>
                    <a:lnTo>
                      <a:pt x="166535" y="0"/>
                    </a:lnTo>
                    <a:lnTo>
                      <a:pt x="166568" y="0"/>
                    </a:lnTo>
                    <a:lnTo>
                      <a:pt x="166585" y="0"/>
                    </a:lnTo>
                    <a:lnTo>
                      <a:pt x="166619" y="0"/>
                    </a:lnTo>
                    <a:lnTo>
                      <a:pt x="166635" y="0"/>
                    </a:lnTo>
                    <a:lnTo>
                      <a:pt x="166652" y="0"/>
                    </a:lnTo>
                    <a:lnTo>
                      <a:pt x="166686" y="0"/>
                    </a:lnTo>
                    <a:lnTo>
                      <a:pt x="166703" y="0"/>
                    </a:lnTo>
                    <a:lnTo>
                      <a:pt x="166736" y="0"/>
                    </a:lnTo>
                    <a:lnTo>
                      <a:pt x="166753" y="0"/>
                    </a:lnTo>
                    <a:lnTo>
                      <a:pt x="166770" y="0"/>
                    </a:lnTo>
                    <a:lnTo>
                      <a:pt x="166803" y="0"/>
                    </a:lnTo>
                    <a:lnTo>
                      <a:pt x="166820" y="0"/>
                    </a:lnTo>
                    <a:lnTo>
                      <a:pt x="166854" y="0"/>
                    </a:lnTo>
                    <a:lnTo>
                      <a:pt x="166871" y="0"/>
                    </a:lnTo>
                    <a:lnTo>
                      <a:pt x="166887" y="0"/>
                    </a:lnTo>
                    <a:lnTo>
                      <a:pt x="166921" y="0"/>
                    </a:lnTo>
                    <a:lnTo>
                      <a:pt x="166938" y="0"/>
                    </a:lnTo>
                    <a:lnTo>
                      <a:pt x="166971" y="0"/>
                    </a:lnTo>
                    <a:lnTo>
                      <a:pt x="166988" y="0"/>
                    </a:lnTo>
                    <a:lnTo>
                      <a:pt x="167005" y="0"/>
                    </a:lnTo>
                    <a:lnTo>
                      <a:pt x="167039" y="0"/>
                    </a:lnTo>
                    <a:lnTo>
                      <a:pt x="167055" y="0"/>
                    </a:lnTo>
                    <a:lnTo>
                      <a:pt x="167072" y="0"/>
                    </a:lnTo>
                    <a:lnTo>
                      <a:pt x="167106" y="0"/>
                    </a:lnTo>
                    <a:lnTo>
                      <a:pt x="167123" y="0"/>
                    </a:lnTo>
                    <a:lnTo>
                      <a:pt x="167156" y="0"/>
                    </a:lnTo>
                    <a:lnTo>
                      <a:pt x="167173" y="0"/>
                    </a:lnTo>
                    <a:lnTo>
                      <a:pt x="167190" y="0"/>
                    </a:lnTo>
                    <a:lnTo>
                      <a:pt x="167223" y="0"/>
                    </a:lnTo>
                    <a:lnTo>
                      <a:pt x="167240" y="0"/>
                    </a:lnTo>
                    <a:lnTo>
                      <a:pt x="167274" y="0"/>
                    </a:lnTo>
                    <a:lnTo>
                      <a:pt x="167291" y="0"/>
                    </a:lnTo>
                    <a:lnTo>
                      <a:pt x="167307" y="0"/>
                    </a:lnTo>
                    <a:lnTo>
                      <a:pt x="167341" y="0"/>
                    </a:lnTo>
                    <a:lnTo>
                      <a:pt x="167358" y="0"/>
                    </a:lnTo>
                    <a:lnTo>
                      <a:pt x="167391" y="0"/>
                    </a:lnTo>
                    <a:lnTo>
                      <a:pt x="167408" y="0"/>
                    </a:lnTo>
                    <a:lnTo>
                      <a:pt x="167425" y="0"/>
                    </a:lnTo>
                    <a:lnTo>
                      <a:pt x="167459" y="0"/>
                    </a:lnTo>
                    <a:lnTo>
                      <a:pt x="167475" y="0"/>
                    </a:lnTo>
                    <a:lnTo>
                      <a:pt x="167509" y="0"/>
                    </a:lnTo>
                    <a:lnTo>
                      <a:pt x="167526" y="0"/>
                    </a:lnTo>
                    <a:lnTo>
                      <a:pt x="167543" y="0"/>
                    </a:lnTo>
                    <a:lnTo>
                      <a:pt x="167576" y="0"/>
                    </a:lnTo>
                    <a:lnTo>
                      <a:pt x="167593" y="0"/>
                    </a:lnTo>
                    <a:lnTo>
                      <a:pt x="167627" y="0"/>
                    </a:lnTo>
                    <a:lnTo>
                      <a:pt x="167644" y="0"/>
                    </a:lnTo>
                    <a:lnTo>
                      <a:pt x="167660" y="0"/>
                    </a:lnTo>
                    <a:lnTo>
                      <a:pt x="167694" y="0"/>
                    </a:lnTo>
                    <a:lnTo>
                      <a:pt x="167711" y="0"/>
                    </a:lnTo>
                    <a:lnTo>
                      <a:pt x="167744" y="0"/>
                    </a:lnTo>
                    <a:lnTo>
                      <a:pt x="167761" y="0"/>
                    </a:lnTo>
                    <a:lnTo>
                      <a:pt x="167778" y="0"/>
                    </a:lnTo>
                    <a:lnTo>
                      <a:pt x="167812" y="0"/>
                    </a:lnTo>
                    <a:lnTo>
                      <a:pt x="167828" y="0"/>
                    </a:lnTo>
                    <a:lnTo>
                      <a:pt x="167862" y="0"/>
                    </a:lnTo>
                    <a:lnTo>
                      <a:pt x="167879" y="0"/>
                    </a:lnTo>
                    <a:lnTo>
                      <a:pt x="167896" y="0"/>
                    </a:lnTo>
                    <a:lnTo>
                      <a:pt x="167929" y="0"/>
                    </a:lnTo>
                    <a:lnTo>
                      <a:pt x="167946" y="0"/>
                    </a:lnTo>
                    <a:lnTo>
                      <a:pt x="167963" y="0"/>
                    </a:lnTo>
                    <a:lnTo>
                      <a:pt x="167996" y="0"/>
                    </a:lnTo>
                    <a:lnTo>
                      <a:pt x="168013" y="0"/>
                    </a:lnTo>
                    <a:lnTo>
                      <a:pt x="168047" y="0"/>
                    </a:lnTo>
                    <a:lnTo>
                      <a:pt x="168064" y="0"/>
                    </a:lnTo>
                    <a:lnTo>
                      <a:pt x="168080" y="0"/>
                    </a:lnTo>
                    <a:lnTo>
                      <a:pt x="168114" y="0"/>
                    </a:lnTo>
                    <a:lnTo>
                      <a:pt x="168131" y="0"/>
                    </a:lnTo>
                    <a:lnTo>
                      <a:pt x="168164" y="0"/>
                    </a:lnTo>
                    <a:lnTo>
                      <a:pt x="168181" y="0"/>
                    </a:lnTo>
                    <a:lnTo>
                      <a:pt x="168198" y="0"/>
                    </a:lnTo>
                    <a:lnTo>
                      <a:pt x="168232" y="0"/>
                    </a:lnTo>
                    <a:lnTo>
                      <a:pt x="168248" y="0"/>
                    </a:lnTo>
                    <a:lnTo>
                      <a:pt x="168282" y="0"/>
                    </a:lnTo>
                    <a:lnTo>
                      <a:pt x="168299" y="0"/>
                    </a:lnTo>
                    <a:lnTo>
                      <a:pt x="168316" y="0"/>
                    </a:lnTo>
                    <a:lnTo>
                      <a:pt x="168349" y="0"/>
                    </a:lnTo>
                    <a:lnTo>
                      <a:pt x="168366" y="0"/>
                    </a:lnTo>
                    <a:lnTo>
                      <a:pt x="168400" y="0"/>
                    </a:lnTo>
                    <a:lnTo>
                      <a:pt x="168416" y="0"/>
                    </a:lnTo>
                    <a:lnTo>
                      <a:pt x="168433" y="0"/>
                    </a:lnTo>
                    <a:lnTo>
                      <a:pt x="168467" y="0"/>
                    </a:lnTo>
                    <a:lnTo>
                      <a:pt x="168484" y="0"/>
                    </a:lnTo>
                    <a:lnTo>
                      <a:pt x="168517" y="0"/>
                    </a:lnTo>
                    <a:lnTo>
                      <a:pt x="168534" y="0"/>
                    </a:lnTo>
                    <a:lnTo>
                      <a:pt x="168551" y="0"/>
                    </a:lnTo>
                    <a:lnTo>
                      <a:pt x="168584" y="0"/>
                    </a:lnTo>
                    <a:lnTo>
                      <a:pt x="168601" y="0"/>
                    </a:lnTo>
                    <a:lnTo>
                      <a:pt x="168635" y="0"/>
                    </a:lnTo>
                    <a:lnTo>
                      <a:pt x="168652" y="0"/>
                    </a:lnTo>
                    <a:lnTo>
                      <a:pt x="168668" y="0"/>
                    </a:lnTo>
                    <a:lnTo>
                      <a:pt x="168702" y="0"/>
                    </a:lnTo>
                    <a:lnTo>
                      <a:pt x="168719" y="0"/>
                    </a:lnTo>
                    <a:lnTo>
                      <a:pt x="168753" y="0"/>
                    </a:lnTo>
                    <a:lnTo>
                      <a:pt x="168769" y="0"/>
                    </a:lnTo>
                    <a:lnTo>
                      <a:pt x="168786" y="0"/>
                    </a:lnTo>
                    <a:lnTo>
                      <a:pt x="168820" y="0"/>
                    </a:lnTo>
                    <a:lnTo>
                      <a:pt x="168837" y="0"/>
                    </a:lnTo>
                    <a:lnTo>
                      <a:pt x="168853" y="0"/>
                    </a:lnTo>
                    <a:lnTo>
                      <a:pt x="168887" y="0"/>
                    </a:lnTo>
                    <a:lnTo>
                      <a:pt x="168904" y="0"/>
                    </a:lnTo>
                    <a:lnTo>
                      <a:pt x="168937" y="0"/>
                    </a:lnTo>
                    <a:lnTo>
                      <a:pt x="168954" y="0"/>
                    </a:lnTo>
                    <a:lnTo>
                      <a:pt x="168971" y="0"/>
                    </a:lnTo>
                    <a:lnTo>
                      <a:pt x="169005" y="0"/>
                    </a:lnTo>
                    <a:lnTo>
                      <a:pt x="169021" y="0"/>
                    </a:lnTo>
                    <a:lnTo>
                      <a:pt x="169055" y="0"/>
                    </a:lnTo>
                    <a:lnTo>
                      <a:pt x="169072" y="0"/>
                    </a:lnTo>
                    <a:lnTo>
                      <a:pt x="169089" y="0"/>
                    </a:lnTo>
                    <a:lnTo>
                      <a:pt x="169122" y="0"/>
                    </a:lnTo>
                    <a:lnTo>
                      <a:pt x="169139" y="0"/>
                    </a:lnTo>
                    <a:lnTo>
                      <a:pt x="169173" y="0"/>
                    </a:lnTo>
                    <a:lnTo>
                      <a:pt x="169189" y="0"/>
                    </a:lnTo>
                    <a:lnTo>
                      <a:pt x="169206" y="0"/>
                    </a:lnTo>
                    <a:lnTo>
                      <a:pt x="169240" y="0"/>
                    </a:lnTo>
                    <a:lnTo>
                      <a:pt x="169257" y="0"/>
                    </a:lnTo>
                    <a:lnTo>
                      <a:pt x="169290" y="0"/>
                    </a:lnTo>
                    <a:lnTo>
                      <a:pt x="169307" y="0"/>
                    </a:lnTo>
                    <a:lnTo>
                      <a:pt x="169324" y="0"/>
                    </a:lnTo>
                    <a:lnTo>
                      <a:pt x="169357" y="0"/>
                    </a:lnTo>
                    <a:lnTo>
                      <a:pt x="169374" y="0"/>
                    </a:lnTo>
                    <a:lnTo>
                      <a:pt x="169408" y="0"/>
                    </a:lnTo>
                    <a:lnTo>
                      <a:pt x="169425" y="0"/>
                    </a:lnTo>
                    <a:lnTo>
                      <a:pt x="169441" y="0"/>
                    </a:lnTo>
                    <a:lnTo>
                      <a:pt x="169475" y="0"/>
                    </a:lnTo>
                    <a:lnTo>
                      <a:pt x="169492" y="0"/>
                    </a:lnTo>
                    <a:lnTo>
                      <a:pt x="169525" y="0"/>
                    </a:lnTo>
                    <a:lnTo>
                      <a:pt x="169542" y="0"/>
                    </a:lnTo>
                    <a:lnTo>
                      <a:pt x="169559" y="0"/>
                    </a:lnTo>
                    <a:lnTo>
                      <a:pt x="169593" y="0"/>
                    </a:lnTo>
                    <a:lnTo>
                      <a:pt x="169609" y="0"/>
                    </a:lnTo>
                    <a:lnTo>
                      <a:pt x="169643" y="0"/>
                    </a:lnTo>
                    <a:lnTo>
                      <a:pt x="169660" y="0"/>
                    </a:lnTo>
                    <a:lnTo>
                      <a:pt x="169677" y="0"/>
                    </a:lnTo>
                    <a:lnTo>
                      <a:pt x="169710" y="0"/>
                    </a:lnTo>
                    <a:lnTo>
                      <a:pt x="169727" y="0"/>
                    </a:lnTo>
                    <a:lnTo>
                      <a:pt x="169761" y="0"/>
                    </a:lnTo>
                    <a:lnTo>
                      <a:pt x="169777" y="0"/>
                    </a:lnTo>
                    <a:lnTo>
                      <a:pt x="169794" y="0"/>
                    </a:lnTo>
                    <a:lnTo>
                      <a:pt x="169828" y="0"/>
                    </a:lnTo>
                    <a:lnTo>
                      <a:pt x="169845" y="0"/>
                    </a:lnTo>
                    <a:lnTo>
                      <a:pt x="169878" y="0"/>
                    </a:lnTo>
                    <a:lnTo>
                      <a:pt x="169895" y="0"/>
                    </a:lnTo>
                    <a:lnTo>
                      <a:pt x="169912" y="0"/>
                    </a:lnTo>
                    <a:lnTo>
                      <a:pt x="169946" y="0"/>
                    </a:lnTo>
                    <a:lnTo>
                      <a:pt x="169962" y="0"/>
                    </a:lnTo>
                    <a:lnTo>
                      <a:pt x="169979" y="0"/>
                    </a:lnTo>
                    <a:lnTo>
                      <a:pt x="170013" y="0"/>
                    </a:lnTo>
                    <a:lnTo>
                      <a:pt x="170030" y="0"/>
                    </a:lnTo>
                    <a:lnTo>
                      <a:pt x="170063" y="0"/>
                    </a:lnTo>
                    <a:lnTo>
                      <a:pt x="170080" y="0"/>
                    </a:lnTo>
                    <a:lnTo>
                      <a:pt x="170097" y="0"/>
                    </a:lnTo>
                    <a:lnTo>
                      <a:pt x="170130" y="0"/>
                    </a:lnTo>
                    <a:lnTo>
                      <a:pt x="170147" y="0"/>
                    </a:lnTo>
                    <a:lnTo>
                      <a:pt x="170181" y="0"/>
                    </a:lnTo>
                    <a:lnTo>
                      <a:pt x="170198" y="0"/>
                    </a:lnTo>
                    <a:lnTo>
                      <a:pt x="170214" y="0"/>
                    </a:lnTo>
                    <a:lnTo>
                      <a:pt x="170248" y="0"/>
                    </a:lnTo>
                    <a:lnTo>
                      <a:pt x="170265" y="0"/>
                    </a:lnTo>
                    <a:lnTo>
                      <a:pt x="170298" y="0"/>
                    </a:lnTo>
                    <a:lnTo>
                      <a:pt x="170315" y="0"/>
                    </a:lnTo>
                    <a:lnTo>
                      <a:pt x="170332" y="0"/>
                    </a:lnTo>
                    <a:lnTo>
                      <a:pt x="170366" y="0"/>
                    </a:lnTo>
                    <a:lnTo>
                      <a:pt x="170382" y="0"/>
                    </a:lnTo>
                    <a:lnTo>
                      <a:pt x="170416" y="0"/>
                    </a:lnTo>
                    <a:lnTo>
                      <a:pt x="170433" y="0"/>
                    </a:lnTo>
                    <a:lnTo>
                      <a:pt x="170450" y="0"/>
                    </a:lnTo>
                    <a:lnTo>
                      <a:pt x="170483" y="0"/>
                    </a:lnTo>
                    <a:lnTo>
                      <a:pt x="170500" y="0"/>
                    </a:lnTo>
                    <a:lnTo>
                      <a:pt x="170534" y="0"/>
                    </a:lnTo>
                    <a:lnTo>
                      <a:pt x="170550" y="0"/>
                    </a:lnTo>
                    <a:lnTo>
                      <a:pt x="170567" y="0"/>
                    </a:lnTo>
                    <a:lnTo>
                      <a:pt x="170601" y="0"/>
                    </a:lnTo>
                    <a:lnTo>
                      <a:pt x="170618" y="0"/>
                    </a:lnTo>
                    <a:lnTo>
                      <a:pt x="170651" y="0"/>
                    </a:lnTo>
                    <a:lnTo>
                      <a:pt x="170668" y="0"/>
                    </a:lnTo>
                    <a:lnTo>
                      <a:pt x="170685" y="0"/>
                    </a:lnTo>
                    <a:lnTo>
                      <a:pt x="170718" y="0"/>
                    </a:lnTo>
                    <a:lnTo>
                      <a:pt x="170735" y="0"/>
                    </a:lnTo>
                    <a:lnTo>
                      <a:pt x="170769" y="0"/>
                    </a:lnTo>
                    <a:lnTo>
                      <a:pt x="170786" y="0"/>
                    </a:lnTo>
                    <a:lnTo>
                      <a:pt x="170802" y="0"/>
                    </a:lnTo>
                    <a:lnTo>
                      <a:pt x="170836" y="0"/>
                    </a:lnTo>
                    <a:lnTo>
                      <a:pt x="170853" y="0"/>
                    </a:lnTo>
                    <a:lnTo>
                      <a:pt x="170870" y="0"/>
                    </a:lnTo>
                    <a:lnTo>
                      <a:pt x="170903" y="0"/>
                    </a:lnTo>
                    <a:lnTo>
                      <a:pt x="170920" y="0"/>
                    </a:lnTo>
                    <a:lnTo>
                      <a:pt x="170954" y="0"/>
                    </a:lnTo>
                    <a:lnTo>
                      <a:pt x="170970" y="0"/>
                    </a:lnTo>
                    <a:lnTo>
                      <a:pt x="170987" y="0"/>
                    </a:lnTo>
                    <a:lnTo>
                      <a:pt x="171021" y="0"/>
                    </a:lnTo>
                    <a:lnTo>
                      <a:pt x="171038" y="0"/>
                    </a:lnTo>
                    <a:lnTo>
                      <a:pt x="171071" y="0"/>
                    </a:lnTo>
                    <a:lnTo>
                      <a:pt x="171088" y="0"/>
                    </a:lnTo>
                    <a:lnTo>
                      <a:pt x="171105" y="0"/>
                    </a:lnTo>
                    <a:lnTo>
                      <a:pt x="171139" y="0"/>
                    </a:lnTo>
                    <a:lnTo>
                      <a:pt x="171155" y="0"/>
                    </a:lnTo>
                    <a:lnTo>
                      <a:pt x="171189" y="0"/>
                    </a:lnTo>
                    <a:lnTo>
                      <a:pt x="171206" y="0"/>
                    </a:lnTo>
                    <a:lnTo>
                      <a:pt x="171223" y="0"/>
                    </a:lnTo>
                    <a:lnTo>
                      <a:pt x="171256" y="0"/>
                    </a:lnTo>
                    <a:lnTo>
                      <a:pt x="171273" y="0"/>
                    </a:lnTo>
                    <a:lnTo>
                      <a:pt x="171307" y="0"/>
                    </a:lnTo>
                    <a:lnTo>
                      <a:pt x="171323" y="0"/>
                    </a:lnTo>
                    <a:lnTo>
                      <a:pt x="171340" y="0"/>
                    </a:lnTo>
                    <a:lnTo>
                      <a:pt x="171374" y="0"/>
                    </a:lnTo>
                    <a:lnTo>
                      <a:pt x="171391" y="0"/>
                    </a:lnTo>
                    <a:lnTo>
                      <a:pt x="171424" y="0"/>
                    </a:lnTo>
                    <a:lnTo>
                      <a:pt x="171441" y="0"/>
                    </a:lnTo>
                    <a:lnTo>
                      <a:pt x="171458" y="0"/>
                    </a:lnTo>
                    <a:lnTo>
                      <a:pt x="171491" y="0"/>
                    </a:lnTo>
                    <a:lnTo>
                      <a:pt x="171508" y="0"/>
                    </a:lnTo>
                    <a:lnTo>
                      <a:pt x="171542" y="0"/>
                    </a:lnTo>
                    <a:lnTo>
                      <a:pt x="171559" y="0"/>
                    </a:lnTo>
                    <a:lnTo>
                      <a:pt x="171575" y="0"/>
                    </a:lnTo>
                    <a:lnTo>
                      <a:pt x="171609" y="0"/>
                    </a:lnTo>
                    <a:lnTo>
                      <a:pt x="171626" y="0"/>
                    </a:lnTo>
                    <a:lnTo>
                      <a:pt x="171659" y="0"/>
                    </a:lnTo>
                    <a:lnTo>
                      <a:pt x="171676" y="0"/>
                    </a:lnTo>
                    <a:lnTo>
                      <a:pt x="171693" y="0"/>
                    </a:lnTo>
                    <a:lnTo>
                      <a:pt x="171727" y="0"/>
                    </a:lnTo>
                    <a:lnTo>
                      <a:pt x="171743" y="0"/>
                    </a:lnTo>
                    <a:lnTo>
                      <a:pt x="171777" y="0"/>
                    </a:lnTo>
                    <a:lnTo>
                      <a:pt x="171794" y="0"/>
                    </a:lnTo>
                    <a:lnTo>
                      <a:pt x="171811" y="0"/>
                    </a:lnTo>
                    <a:lnTo>
                      <a:pt x="171844" y="0"/>
                    </a:lnTo>
                    <a:lnTo>
                      <a:pt x="171861" y="0"/>
                    </a:lnTo>
                    <a:lnTo>
                      <a:pt x="171878" y="0"/>
                    </a:lnTo>
                    <a:lnTo>
                      <a:pt x="171911" y="0"/>
                    </a:lnTo>
                    <a:lnTo>
                      <a:pt x="171928" y="0"/>
                    </a:lnTo>
                    <a:lnTo>
                      <a:pt x="171962" y="0"/>
                    </a:lnTo>
                    <a:lnTo>
                      <a:pt x="171979" y="0"/>
                    </a:lnTo>
                    <a:lnTo>
                      <a:pt x="171995" y="0"/>
                    </a:lnTo>
                    <a:lnTo>
                      <a:pt x="172029" y="0"/>
                    </a:lnTo>
                    <a:lnTo>
                      <a:pt x="172046" y="0"/>
                    </a:lnTo>
                    <a:lnTo>
                      <a:pt x="172079" y="0"/>
                    </a:lnTo>
                    <a:lnTo>
                      <a:pt x="172096" y="0"/>
                    </a:lnTo>
                    <a:lnTo>
                      <a:pt x="172113" y="0"/>
                    </a:lnTo>
                    <a:lnTo>
                      <a:pt x="172147" y="0"/>
                    </a:lnTo>
                    <a:lnTo>
                      <a:pt x="172164" y="0"/>
                    </a:lnTo>
                    <a:lnTo>
                      <a:pt x="172197" y="0"/>
                    </a:lnTo>
                    <a:lnTo>
                      <a:pt x="172214" y="0"/>
                    </a:lnTo>
                    <a:lnTo>
                      <a:pt x="172231" y="0"/>
                    </a:lnTo>
                    <a:lnTo>
                      <a:pt x="172264" y="0"/>
                    </a:lnTo>
                    <a:lnTo>
                      <a:pt x="172281" y="0"/>
                    </a:lnTo>
                    <a:lnTo>
                      <a:pt x="172315" y="0"/>
                    </a:lnTo>
                    <a:lnTo>
                      <a:pt x="172332" y="0"/>
                    </a:lnTo>
                    <a:lnTo>
                      <a:pt x="172348" y="0"/>
                    </a:lnTo>
                    <a:lnTo>
                      <a:pt x="172382" y="0"/>
                    </a:lnTo>
                    <a:lnTo>
                      <a:pt x="172399" y="0"/>
                    </a:lnTo>
                    <a:lnTo>
                      <a:pt x="172432" y="0"/>
                    </a:lnTo>
                    <a:lnTo>
                      <a:pt x="172449" y="0"/>
                    </a:lnTo>
                    <a:lnTo>
                      <a:pt x="172466" y="0"/>
                    </a:lnTo>
                    <a:lnTo>
                      <a:pt x="172500" y="0"/>
                    </a:lnTo>
                    <a:lnTo>
                      <a:pt x="172516" y="0"/>
                    </a:lnTo>
                    <a:lnTo>
                      <a:pt x="172550" y="0"/>
                    </a:lnTo>
                    <a:lnTo>
                      <a:pt x="172567" y="0"/>
                    </a:lnTo>
                    <a:lnTo>
                      <a:pt x="172584" y="0"/>
                    </a:lnTo>
                    <a:lnTo>
                      <a:pt x="172617" y="0"/>
                    </a:lnTo>
                    <a:lnTo>
                      <a:pt x="172634" y="0"/>
                    </a:lnTo>
                    <a:lnTo>
                      <a:pt x="172668" y="0"/>
                    </a:lnTo>
                    <a:lnTo>
                      <a:pt x="172684" y="0"/>
                    </a:lnTo>
                    <a:lnTo>
                      <a:pt x="172701" y="0"/>
                    </a:lnTo>
                    <a:lnTo>
                      <a:pt x="172735" y="0"/>
                    </a:lnTo>
                    <a:lnTo>
                      <a:pt x="172752" y="0"/>
                    </a:lnTo>
                    <a:lnTo>
                      <a:pt x="172768" y="0"/>
                    </a:lnTo>
                    <a:lnTo>
                      <a:pt x="172802" y="0"/>
                    </a:lnTo>
                    <a:lnTo>
                      <a:pt x="172819" y="0"/>
                    </a:lnTo>
                    <a:lnTo>
                      <a:pt x="172852" y="0"/>
                    </a:lnTo>
                    <a:lnTo>
                      <a:pt x="172869" y="0"/>
                    </a:lnTo>
                    <a:lnTo>
                      <a:pt x="172886" y="0"/>
                    </a:lnTo>
                    <a:lnTo>
                      <a:pt x="172920" y="0"/>
                    </a:lnTo>
                    <a:lnTo>
                      <a:pt x="172936" y="0"/>
                    </a:lnTo>
                    <a:lnTo>
                      <a:pt x="172970" y="0"/>
                    </a:lnTo>
                    <a:lnTo>
                      <a:pt x="172987" y="0"/>
                    </a:lnTo>
                    <a:lnTo>
                      <a:pt x="173004" y="0"/>
                    </a:lnTo>
                    <a:lnTo>
                      <a:pt x="173037" y="0"/>
                    </a:lnTo>
                    <a:lnTo>
                      <a:pt x="173054" y="0"/>
                    </a:lnTo>
                    <a:lnTo>
                      <a:pt x="173088" y="0"/>
                    </a:lnTo>
                    <a:lnTo>
                      <a:pt x="173104" y="0"/>
                    </a:lnTo>
                    <a:lnTo>
                      <a:pt x="173121" y="0"/>
                    </a:lnTo>
                    <a:lnTo>
                      <a:pt x="173155" y="0"/>
                    </a:lnTo>
                    <a:lnTo>
                      <a:pt x="173172" y="0"/>
                    </a:lnTo>
                    <a:lnTo>
                      <a:pt x="173205" y="0"/>
                    </a:lnTo>
                    <a:lnTo>
                      <a:pt x="173222" y="0"/>
                    </a:lnTo>
                    <a:lnTo>
                      <a:pt x="173239" y="0"/>
                    </a:lnTo>
                    <a:lnTo>
                      <a:pt x="173272" y="0"/>
                    </a:lnTo>
                    <a:lnTo>
                      <a:pt x="173289" y="0"/>
                    </a:lnTo>
                    <a:lnTo>
                      <a:pt x="173323" y="0"/>
                    </a:lnTo>
                    <a:lnTo>
                      <a:pt x="173340" y="0"/>
                    </a:lnTo>
                    <a:lnTo>
                      <a:pt x="173357" y="0"/>
                    </a:lnTo>
                    <a:lnTo>
                      <a:pt x="173390" y="0"/>
                    </a:lnTo>
                    <a:lnTo>
                      <a:pt x="173407" y="0"/>
                    </a:lnTo>
                    <a:lnTo>
                      <a:pt x="173441" y="0"/>
                    </a:lnTo>
                    <a:lnTo>
                      <a:pt x="173457" y="0"/>
                    </a:lnTo>
                    <a:lnTo>
                      <a:pt x="173474" y="0"/>
                    </a:lnTo>
                    <a:lnTo>
                      <a:pt x="173508" y="0"/>
                    </a:lnTo>
                    <a:lnTo>
                      <a:pt x="173525" y="0"/>
                    </a:lnTo>
                    <a:lnTo>
                      <a:pt x="173558" y="0"/>
                    </a:lnTo>
                    <a:lnTo>
                      <a:pt x="173575" y="0"/>
                    </a:lnTo>
                    <a:lnTo>
                      <a:pt x="173592" y="0"/>
                    </a:lnTo>
                    <a:lnTo>
                      <a:pt x="173625" y="0"/>
                    </a:lnTo>
                    <a:lnTo>
                      <a:pt x="173642" y="0"/>
                    </a:lnTo>
                    <a:lnTo>
                      <a:pt x="173659" y="0"/>
                    </a:lnTo>
                    <a:lnTo>
                      <a:pt x="173693" y="0"/>
                    </a:lnTo>
                    <a:lnTo>
                      <a:pt x="173709" y="0"/>
                    </a:lnTo>
                    <a:lnTo>
                      <a:pt x="173743" y="0"/>
                    </a:lnTo>
                    <a:lnTo>
                      <a:pt x="173760" y="0"/>
                    </a:lnTo>
                    <a:lnTo>
                      <a:pt x="173777" y="0"/>
                    </a:lnTo>
                    <a:lnTo>
                      <a:pt x="173810" y="0"/>
                    </a:lnTo>
                    <a:lnTo>
                      <a:pt x="173827" y="0"/>
                    </a:lnTo>
                    <a:lnTo>
                      <a:pt x="173861" y="0"/>
                    </a:lnTo>
                    <a:lnTo>
                      <a:pt x="173877" y="0"/>
                    </a:lnTo>
                    <a:lnTo>
                      <a:pt x="173894" y="0"/>
                    </a:lnTo>
                    <a:lnTo>
                      <a:pt x="173928" y="0"/>
                    </a:lnTo>
                    <a:lnTo>
                      <a:pt x="173945" y="0"/>
                    </a:lnTo>
                    <a:lnTo>
                      <a:pt x="173978" y="0"/>
                    </a:lnTo>
                    <a:lnTo>
                      <a:pt x="173995" y="0"/>
                    </a:lnTo>
                    <a:lnTo>
                      <a:pt x="174012" y="0"/>
                    </a:lnTo>
                    <a:lnTo>
                      <a:pt x="174045" y="0"/>
                    </a:lnTo>
                    <a:lnTo>
                      <a:pt x="174062" y="0"/>
                    </a:lnTo>
                    <a:lnTo>
                      <a:pt x="174096" y="0"/>
                    </a:lnTo>
                    <a:lnTo>
                      <a:pt x="174113" y="0"/>
                    </a:lnTo>
                    <a:lnTo>
                      <a:pt x="174129" y="0"/>
                    </a:lnTo>
                    <a:lnTo>
                      <a:pt x="174163" y="0"/>
                    </a:lnTo>
                    <a:lnTo>
                      <a:pt x="174180" y="0"/>
                    </a:lnTo>
                    <a:lnTo>
                      <a:pt x="174213" y="0"/>
                    </a:lnTo>
                    <a:lnTo>
                      <a:pt x="174230" y="0"/>
                    </a:lnTo>
                    <a:lnTo>
                      <a:pt x="174247" y="0"/>
                    </a:lnTo>
                    <a:lnTo>
                      <a:pt x="174281" y="0"/>
                    </a:lnTo>
                    <a:lnTo>
                      <a:pt x="174297" y="0"/>
                    </a:lnTo>
                    <a:lnTo>
                      <a:pt x="174331" y="0"/>
                    </a:lnTo>
                    <a:lnTo>
                      <a:pt x="174348" y="0"/>
                    </a:lnTo>
                    <a:lnTo>
                      <a:pt x="174365" y="0"/>
                    </a:lnTo>
                    <a:lnTo>
                      <a:pt x="174398" y="0"/>
                    </a:lnTo>
                    <a:lnTo>
                      <a:pt x="174415" y="0"/>
                    </a:lnTo>
                    <a:lnTo>
                      <a:pt x="174449" y="0"/>
                    </a:lnTo>
                    <a:lnTo>
                      <a:pt x="174466" y="0"/>
                    </a:lnTo>
                    <a:lnTo>
                      <a:pt x="174482" y="0"/>
                    </a:lnTo>
                    <a:lnTo>
                      <a:pt x="174516" y="0"/>
                    </a:lnTo>
                    <a:lnTo>
                      <a:pt x="174533" y="0"/>
                    </a:lnTo>
                    <a:lnTo>
                      <a:pt x="174566" y="0"/>
                    </a:lnTo>
                    <a:lnTo>
                      <a:pt x="174583" y="0"/>
                    </a:lnTo>
                    <a:lnTo>
                      <a:pt x="174600" y="0"/>
                    </a:lnTo>
                    <a:lnTo>
                      <a:pt x="174634" y="0"/>
                    </a:lnTo>
                    <a:lnTo>
                      <a:pt x="174650" y="0"/>
                    </a:lnTo>
                    <a:lnTo>
                      <a:pt x="174684" y="0"/>
                    </a:lnTo>
                    <a:lnTo>
                      <a:pt x="174701" y="0"/>
                    </a:lnTo>
                    <a:lnTo>
                      <a:pt x="174718" y="0"/>
                    </a:lnTo>
                    <a:lnTo>
                      <a:pt x="174751" y="0"/>
                    </a:lnTo>
                    <a:lnTo>
                      <a:pt x="174768" y="0"/>
                    </a:lnTo>
                    <a:lnTo>
                      <a:pt x="174785" y="0"/>
                    </a:lnTo>
                    <a:lnTo>
                      <a:pt x="174818" y="0"/>
                    </a:lnTo>
                    <a:lnTo>
                      <a:pt x="174835" y="0"/>
                    </a:lnTo>
                    <a:lnTo>
                      <a:pt x="174869" y="0"/>
                    </a:lnTo>
                    <a:lnTo>
                      <a:pt x="174886" y="0"/>
                    </a:lnTo>
                    <a:lnTo>
                      <a:pt x="174902" y="0"/>
                    </a:lnTo>
                    <a:lnTo>
                      <a:pt x="174936" y="0"/>
                    </a:lnTo>
                    <a:lnTo>
                      <a:pt x="174953" y="0"/>
                    </a:lnTo>
                    <a:lnTo>
                      <a:pt x="174986" y="0"/>
                    </a:lnTo>
                    <a:lnTo>
                      <a:pt x="175003" y="0"/>
                    </a:lnTo>
                    <a:lnTo>
                      <a:pt x="175020" y="0"/>
                    </a:lnTo>
                    <a:lnTo>
                      <a:pt x="175054" y="0"/>
                    </a:lnTo>
                    <a:lnTo>
                      <a:pt x="175070" y="0"/>
                    </a:lnTo>
                    <a:lnTo>
                      <a:pt x="175104" y="0"/>
                    </a:lnTo>
                    <a:lnTo>
                      <a:pt x="175121" y="0"/>
                    </a:lnTo>
                    <a:lnTo>
                      <a:pt x="175138" y="0"/>
                    </a:lnTo>
                    <a:lnTo>
                      <a:pt x="175171" y="0"/>
                    </a:lnTo>
                    <a:lnTo>
                      <a:pt x="175188" y="0"/>
                    </a:lnTo>
                    <a:lnTo>
                      <a:pt x="175222" y="0"/>
                    </a:lnTo>
                    <a:lnTo>
                      <a:pt x="175238" y="0"/>
                    </a:lnTo>
                    <a:lnTo>
                      <a:pt x="175255" y="0"/>
                    </a:lnTo>
                    <a:lnTo>
                      <a:pt x="175289" y="0"/>
                    </a:lnTo>
                    <a:lnTo>
                      <a:pt x="175306" y="0"/>
                    </a:lnTo>
                    <a:lnTo>
                      <a:pt x="175339" y="0"/>
                    </a:lnTo>
                    <a:lnTo>
                      <a:pt x="175356" y="0"/>
                    </a:lnTo>
                    <a:lnTo>
                      <a:pt x="175373" y="0"/>
                    </a:lnTo>
                    <a:lnTo>
                      <a:pt x="175406" y="0"/>
                    </a:lnTo>
                    <a:lnTo>
                      <a:pt x="175423" y="0"/>
                    </a:lnTo>
                    <a:lnTo>
                      <a:pt x="175457" y="0"/>
                    </a:lnTo>
                    <a:lnTo>
                      <a:pt x="175474" y="0"/>
                    </a:lnTo>
                    <a:lnTo>
                      <a:pt x="175490" y="0"/>
                    </a:lnTo>
                    <a:lnTo>
                      <a:pt x="175524" y="0"/>
                    </a:lnTo>
                    <a:lnTo>
                      <a:pt x="175541" y="0"/>
                    </a:lnTo>
                    <a:lnTo>
                      <a:pt x="175575" y="0"/>
                    </a:lnTo>
                    <a:lnTo>
                      <a:pt x="175591" y="0"/>
                    </a:lnTo>
                    <a:lnTo>
                      <a:pt x="175608" y="0"/>
                    </a:lnTo>
                    <a:lnTo>
                      <a:pt x="175642" y="0"/>
                    </a:lnTo>
                    <a:lnTo>
                      <a:pt x="175659" y="0"/>
                    </a:lnTo>
                    <a:lnTo>
                      <a:pt x="175675" y="0"/>
                    </a:lnTo>
                    <a:lnTo>
                      <a:pt x="175709" y="0"/>
                    </a:lnTo>
                    <a:lnTo>
                      <a:pt x="175726" y="0"/>
                    </a:lnTo>
                    <a:lnTo>
                      <a:pt x="175759" y="0"/>
                    </a:lnTo>
                    <a:lnTo>
                      <a:pt x="175776" y="0"/>
                    </a:lnTo>
                    <a:lnTo>
                      <a:pt x="175793" y="0"/>
                    </a:lnTo>
                    <a:lnTo>
                      <a:pt x="175827" y="0"/>
                    </a:lnTo>
                    <a:lnTo>
                      <a:pt x="175843" y="0"/>
                    </a:lnTo>
                    <a:lnTo>
                      <a:pt x="175877" y="0"/>
                    </a:lnTo>
                    <a:lnTo>
                      <a:pt x="175894" y="0"/>
                    </a:lnTo>
                    <a:lnTo>
                      <a:pt x="175911" y="0"/>
                    </a:lnTo>
                    <a:lnTo>
                      <a:pt x="175944" y="0"/>
                    </a:lnTo>
                    <a:lnTo>
                      <a:pt x="175961" y="0"/>
                    </a:lnTo>
                    <a:lnTo>
                      <a:pt x="175995" y="0"/>
                    </a:lnTo>
                    <a:lnTo>
                      <a:pt x="176011" y="0"/>
                    </a:lnTo>
                    <a:lnTo>
                      <a:pt x="176028" y="0"/>
                    </a:lnTo>
                    <a:lnTo>
                      <a:pt x="176062" y="0"/>
                    </a:lnTo>
                    <a:lnTo>
                      <a:pt x="176079" y="0"/>
                    </a:lnTo>
                    <a:lnTo>
                      <a:pt x="176112" y="0"/>
                    </a:lnTo>
                    <a:lnTo>
                      <a:pt x="176129" y="0"/>
                    </a:lnTo>
                    <a:lnTo>
                      <a:pt x="176146" y="0"/>
                    </a:lnTo>
                    <a:lnTo>
                      <a:pt x="176179" y="0"/>
                    </a:lnTo>
                    <a:lnTo>
                      <a:pt x="176196" y="0"/>
                    </a:lnTo>
                    <a:lnTo>
                      <a:pt x="176230" y="0"/>
                    </a:lnTo>
                    <a:lnTo>
                      <a:pt x="176247" y="0"/>
                    </a:lnTo>
                    <a:lnTo>
                      <a:pt x="176263" y="0"/>
                    </a:lnTo>
                    <a:lnTo>
                      <a:pt x="176297" y="0"/>
                    </a:lnTo>
                    <a:lnTo>
                      <a:pt x="176314" y="0"/>
                    </a:lnTo>
                    <a:lnTo>
                      <a:pt x="176347" y="0"/>
                    </a:lnTo>
                    <a:lnTo>
                      <a:pt x="176364" y="0"/>
                    </a:lnTo>
                    <a:lnTo>
                      <a:pt x="176381" y="0"/>
                    </a:lnTo>
                    <a:lnTo>
                      <a:pt x="176415" y="0"/>
                    </a:lnTo>
                    <a:lnTo>
                      <a:pt x="176431" y="0"/>
                    </a:lnTo>
                    <a:lnTo>
                      <a:pt x="176465" y="0"/>
                    </a:lnTo>
                    <a:lnTo>
                      <a:pt x="176482" y="0"/>
                    </a:lnTo>
                    <a:lnTo>
                      <a:pt x="176499" y="0"/>
                    </a:lnTo>
                    <a:lnTo>
                      <a:pt x="176532" y="0"/>
                    </a:lnTo>
                    <a:lnTo>
                      <a:pt x="176549" y="0"/>
                    </a:lnTo>
                    <a:lnTo>
                      <a:pt x="176566" y="0"/>
                    </a:lnTo>
                    <a:lnTo>
                      <a:pt x="176599" y="0"/>
                    </a:lnTo>
                    <a:lnTo>
                      <a:pt x="176616" y="0"/>
                    </a:lnTo>
                    <a:lnTo>
                      <a:pt x="176650" y="0"/>
                    </a:lnTo>
                    <a:lnTo>
                      <a:pt x="176667" y="0"/>
                    </a:lnTo>
                    <a:lnTo>
                      <a:pt x="176684" y="0"/>
                    </a:lnTo>
                    <a:lnTo>
                      <a:pt x="176717" y="0"/>
                    </a:lnTo>
                    <a:lnTo>
                      <a:pt x="176734" y="0"/>
                    </a:lnTo>
                    <a:lnTo>
                      <a:pt x="176768" y="0"/>
                    </a:lnTo>
                    <a:lnTo>
                      <a:pt x="176784" y="0"/>
                    </a:lnTo>
                    <a:lnTo>
                      <a:pt x="176801" y="0"/>
                    </a:lnTo>
                    <a:lnTo>
                      <a:pt x="176835" y="0"/>
                    </a:lnTo>
                    <a:lnTo>
                      <a:pt x="176852" y="0"/>
                    </a:lnTo>
                    <a:lnTo>
                      <a:pt x="176885" y="0"/>
                    </a:lnTo>
                    <a:lnTo>
                      <a:pt x="176902" y="0"/>
                    </a:lnTo>
                    <a:lnTo>
                      <a:pt x="176919" y="0"/>
                    </a:lnTo>
                    <a:lnTo>
                      <a:pt x="176952" y="0"/>
                    </a:lnTo>
                    <a:lnTo>
                      <a:pt x="176969" y="0"/>
                    </a:lnTo>
                    <a:lnTo>
                      <a:pt x="177003" y="0"/>
                    </a:lnTo>
                    <a:lnTo>
                      <a:pt x="177020" y="0"/>
                    </a:lnTo>
                    <a:lnTo>
                      <a:pt x="177036" y="0"/>
                    </a:lnTo>
                    <a:lnTo>
                      <a:pt x="177070" y="0"/>
                    </a:lnTo>
                    <a:lnTo>
                      <a:pt x="177087" y="0"/>
                    </a:lnTo>
                    <a:lnTo>
                      <a:pt x="177120" y="0"/>
                    </a:lnTo>
                    <a:lnTo>
                      <a:pt x="177137" y="0"/>
                    </a:lnTo>
                    <a:lnTo>
                      <a:pt x="177154" y="0"/>
                    </a:lnTo>
                    <a:lnTo>
                      <a:pt x="177188" y="0"/>
                    </a:lnTo>
                    <a:lnTo>
                      <a:pt x="177204" y="0"/>
                    </a:lnTo>
                    <a:lnTo>
                      <a:pt x="177238" y="0"/>
                    </a:lnTo>
                    <a:lnTo>
                      <a:pt x="177255" y="0"/>
                    </a:lnTo>
                    <a:lnTo>
                      <a:pt x="177272" y="0"/>
                    </a:lnTo>
                    <a:lnTo>
                      <a:pt x="177305" y="0"/>
                    </a:lnTo>
                    <a:lnTo>
                      <a:pt x="177322" y="0"/>
                    </a:lnTo>
                    <a:lnTo>
                      <a:pt x="177356" y="0"/>
                    </a:lnTo>
                    <a:lnTo>
                      <a:pt x="177372" y="0"/>
                    </a:lnTo>
                    <a:lnTo>
                      <a:pt x="177389" y="0"/>
                    </a:lnTo>
                    <a:lnTo>
                      <a:pt x="177423" y="0"/>
                    </a:lnTo>
                    <a:lnTo>
                      <a:pt x="177440" y="0"/>
                    </a:lnTo>
                    <a:lnTo>
                      <a:pt x="177473" y="0"/>
                    </a:lnTo>
                    <a:lnTo>
                      <a:pt x="177490" y="0"/>
                    </a:lnTo>
                    <a:lnTo>
                      <a:pt x="177507" y="0"/>
                    </a:lnTo>
                    <a:lnTo>
                      <a:pt x="177540" y="0"/>
                    </a:lnTo>
                    <a:lnTo>
                      <a:pt x="177557" y="0"/>
                    </a:lnTo>
                    <a:lnTo>
                      <a:pt x="177574" y="0"/>
                    </a:lnTo>
                    <a:lnTo>
                      <a:pt x="177608" y="0"/>
                    </a:lnTo>
                    <a:lnTo>
                      <a:pt x="177624" y="0"/>
                    </a:lnTo>
                    <a:lnTo>
                      <a:pt x="177658" y="0"/>
                    </a:lnTo>
                    <a:lnTo>
                      <a:pt x="177675" y="0"/>
                    </a:lnTo>
                    <a:lnTo>
                      <a:pt x="177692" y="0"/>
                    </a:lnTo>
                    <a:lnTo>
                      <a:pt x="177725" y="0"/>
                    </a:lnTo>
                    <a:lnTo>
                      <a:pt x="177742" y="0"/>
                    </a:lnTo>
                    <a:lnTo>
                      <a:pt x="177776" y="0"/>
                    </a:lnTo>
                    <a:lnTo>
                      <a:pt x="177792" y="0"/>
                    </a:lnTo>
                    <a:lnTo>
                      <a:pt x="177809" y="0"/>
                    </a:lnTo>
                    <a:lnTo>
                      <a:pt x="177843" y="0"/>
                    </a:lnTo>
                    <a:lnTo>
                      <a:pt x="177860" y="0"/>
                    </a:lnTo>
                    <a:lnTo>
                      <a:pt x="177893" y="0"/>
                    </a:lnTo>
                    <a:lnTo>
                      <a:pt x="177910" y="0"/>
                    </a:lnTo>
                    <a:lnTo>
                      <a:pt x="177927" y="0"/>
                    </a:lnTo>
                    <a:lnTo>
                      <a:pt x="177961" y="0"/>
                    </a:lnTo>
                    <a:lnTo>
                      <a:pt x="177977" y="0"/>
                    </a:lnTo>
                    <a:lnTo>
                      <a:pt x="178011" y="0"/>
                    </a:lnTo>
                    <a:lnTo>
                      <a:pt x="178028" y="0"/>
                    </a:lnTo>
                    <a:lnTo>
                      <a:pt x="178045" y="0"/>
                    </a:lnTo>
                    <a:lnTo>
                      <a:pt x="178078" y="0"/>
                    </a:lnTo>
                    <a:lnTo>
                      <a:pt x="178095" y="0"/>
                    </a:lnTo>
                    <a:lnTo>
                      <a:pt x="178129" y="0"/>
                    </a:lnTo>
                    <a:lnTo>
                      <a:pt x="178145" y="0"/>
                    </a:lnTo>
                    <a:lnTo>
                      <a:pt x="178162" y="0"/>
                    </a:lnTo>
                    <a:lnTo>
                      <a:pt x="178196" y="0"/>
                    </a:lnTo>
                    <a:lnTo>
                      <a:pt x="178213" y="0"/>
                    </a:lnTo>
                    <a:lnTo>
                      <a:pt x="178246" y="0"/>
                    </a:lnTo>
                    <a:lnTo>
                      <a:pt x="178263" y="0"/>
                    </a:lnTo>
                    <a:lnTo>
                      <a:pt x="178280" y="0"/>
                    </a:lnTo>
                    <a:lnTo>
                      <a:pt x="178313" y="0"/>
                    </a:lnTo>
                    <a:lnTo>
                      <a:pt x="178330" y="0"/>
                    </a:lnTo>
                    <a:lnTo>
                      <a:pt x="178364" y="0"/>
                    </a:lnTo>
                    <a:lnTo>
                      <a:pt x="178381" y="0"/>
                    </a:lnTo>
                    <a:lnTo>
                      <a:pt x="178397" y="0"/>
                    </a:lnTo>
                    <a:lnTo>
                      <a:pt x="178431" y="0"/>
                    </a:lnTo>
                    <a:lnTo>
                      <a:pt x="178448" y="0"/>
                    </a:lnTo>
                    <a:lnTo>
                      <a:pt x="178465" y="0"/>
                    </a:lnTo>
                    <a:lnTo>
                      <a:pt x="178498" y="0"/>
                    </a:lnTo>
                    <a:lnTo>
                      <a:pt x="178515" y="0"/>
                    </a:lnTo>
                    <a:lnTo>
                      <a:pt x="178549" y="0"/>
                    </a:lnTo>
                    <a:lnTo>
                      <a:pt x="178565" y="0"/>
                    </a:lnTo>
                    <a:lnTo>
                      <a:pt x="178582" y="0"/>
                    </a:lnTo>
                    <a:lnTo>
                      <a:pt x="178616" y="0"/>
                    </a:lnTo>
                    <a:lnTo>
                      <a:pt x="178633" y="0"/>
                    </a:lnTo>
                    <a:lnTo>
                      <a:pt x="178666" y="0"/>
                    </a:lnTo>
                    <a:lnTo>
                      <a:pt x="178683" y="0"/>
                    </a:lnTo>
                    <a:lnTo>
                      <a:pt x="178700" y="0"/>
                    </a:lnTo>
                    <a:lnTo>
                      <a:pt x="178733" y="0"/>
                    </a:lnTo>
                    <a:lnTo>
                      <a:pt x="178750" y="0"/>
                    </a:lnTo>
                    <a:lnTo>
                      <a:pt x="178784" y="0"/>
                    </a:lnTo>
                    <a:lnTo>
                      <a:pt x="178801" y="0"/>
                    </a:lnTo>
                    <a:lnTo>
                      <a:pt x="178817" y="0"/>
                    </a:lnTo>
                    <a:lnTo>
                      <a:pt x="178851" y="0"/>
                    </a:lnTo>
                    <a:lnTo>
                      <a:pt x="178868" y="0"/>
                    </a:lnTo>
                    <a:lnTo>
                      <a:pt x="178901" y="0"/>
                    </a:lnTo>
                    <a:lnTo>
                      <a:pt x="178918" y="0"/>
                    </a:lnTo>
                    <a:lnTo>
                      <a:pt x="178935" y="0"/>
                    </a:lnTo>
                    <a:lnTo>
                      <a:pt x="178969" y="0"/>
                    </a:lnTo>
                    <a:lnTo>
                      <a:pt x="178986" y="0"/>
                    </a:lnTo>
                    <a:lnTo>
                      <a:pt x="179019" y="0"/>
                    </a:lnTo>
                    <a:lnTo>
                      <a:pt x="179036" y="0"/>
                    </a:lnTo>
                    <a:lnTo>
                      <a:pt x="179053" y="0"/>
                    </a:lnTo>
                    <a:lnTo>
                      <a:pt x="179086" y="0"/>
                    </a:lnTo>
                    <a:lnTo>
                      <a:pt x="179103" y="0"/>
                    </a:lnTo>
                    <a:lnTo>
                      <a:pt x="179137" y="0"/>
                    </a:lnTo>
                    <a:lnTo>
                      <a:pt x="179154" y="0"/>
                    </a:lnTo>
                    <a:lnTo>
                      <a:pt x="179170" y="0"/>
                    </a:lnTo>
                    <a:lnTo>
                      <a:pt x="179204" y="0"/>
                    </a:lnTo>
                    <a:lnTo>
                      <a:pt x="179221" y="0"/>
                    </a:lnTo>
                    <a:lnTo>
                      <a:pt x="179254" y="0"/>
                    </a:lnTo>
                    <a:lnTo>
                      <a:pt x="179271" y="0"/>
                    </a:lnTo>
                    <a:lnTo>
                      <a:pt x="179288" y="0"/>
                    </a:lnTo>
                    <a:lnTo>
                      <a:pt x="179322" y="0"/>
                    </a:lnTo>
                    <a:lnTo>
                      <a:pt x="179338" y="0"/>
                    </a:lnTo>
                    <a:lnTo>
                      <a:pt x="179372" y="0"/>
                    </a:lnTo>
                    <a:lnTo>
                      <a:pt x="179389" y="0"/>
                    </a:lnTo>
                    <a:lnTo>
                      <a:pt x="179406" y="0"/>
                    </a:lnTo>
                    <a:lnTo>
                      <a:pt x="179439" y="0"/>
                    </a:lnTo>
                    <a:lnTo>
                      <a:pt x="179456" y="0"/>
                    </a:lnTo>
                    <a:lnTo>
                      <a:pt x="179490" y="0"/>
                    </a:lnTo>
                    <a:lnTo>
                      <a:pt x="179506" y="0"/>
                    </a:lnTo>
                    <a:lnTo>
                      <a:pt x="179523" y="0"/>
                    </a:lnTo>
                    <a:lnTo>
                      <a:pt x="179557" y="0"/>
                    </a:lnTo>
                    <a:lnTo>
                      <a:pt x="179574" y="0"/>
                    </a:lnTo>
                    <a:lnTo>
                      <a:pt x="179590" y="0"/>
                    </a:lnTo>
                    <a:lnTo>
                      <a:pt x="179624" y="0"/>
                    </a:lnTo>
                    <a:lnTo>
                      <a:pt x="179641" y="0"/>
                    </a:lnTo>
                    <a:lnTo>
                      <a:pt x="179674" y="0"/>
                    </a:lnTo>
                    <a:lnTo>
                      <a:pt x="179691" y="0"/>
                    </a:lnTo>
                    <a:lnTo>
                      <a:pt x="179708" y="0"/>
                    </a:lnTo>
                    <a:lnTo>
                      <a:pt x="179742" y="0"/>
                    </a:lnTo>
                    <a:lnTo>
                      <a:pt x="179758" y="0"/>
                    </a:lnTo>
                    <a:lnTo>
                      <a:pt x="179792" y="0"/>
                    </a:lnTo>
                    <a:lnTo>
                      <a:pt x="179809" y="0"/>
                    </a:lnTo>
                    <a:lnTo>
                      <a:pt x="179826" y="0"/>
                    </a:lnTo>
                    <a:lnTo>
                      <a:pt x="179859" y="0"/>
                    </a:lnTo>
                    <a:lnTo>
                      <a:pt x="179876" y="0"/>
                    </a:lnTo>
                    <a:lnTo>
                      <a:pt x="179910" y="0"/>
                    </a:lnTo>
                    <a:lnTo>
                      <a:pt x="179926" y="0"/>
                    </a:lnTo>
                    <a:lnTo>
                      <a:pt x="179943" y="0"/>
                    </a:lnTo>
                    <a:lnTo>
                      <a:pt x="179977" y="0"/>
                    </a:lnTo>
                    <a:lnTo>
                      <a:pt x="179994" y="0"/>
                    </a:lnTo>
                    <a:lnTo>
                      <a:pt x="180027" y="0"/>
                    </a:lnTo>
                    <a:lnTo>
                      <a:pt x="180044" y="0"/>
                    </a:lnTo>
                    <a:lnTo>
                      <a:pt x="180061" y="0"/>
                    </a:lnTo>
                    <a:lnTo>
                      <a:pt x="180095" y="0"/>
                    </a:lnTo>
                    <a:lnTo>
                      <a:pt x="180111" y="0"/>
                    </a:lnTo>
                    <a:lnTo>
                      <a:pt x="180145" y="0"/>
                    </a:lnTo>
                    <a:lnTo>
                      <a:pt x="180162" y="0"/>
                    </a:lnTo>
                    <a:lnTo>
                      <a:pt x="180179" y="0"/>
                    </a:lnTo>
                    <a:lnTo>
                      <a:pt x="180212" y="0"/>
                    </a:lnTo>
                    <a:lnTo>
                      <a:pt x="180229" y="0"/>
                    </a:lnTo>
                    <a:lnTo>
                      <a:pt x="180263" y="0"/>
                    </a:lnTo>
                    <a:lnTo>
                      <a:pt x="180279" y="0"/>
                    </a:lnTo>
                    <a:lnTo>
                      <a:pt x="180296" y="0"/>
                    </a:lnTo>
                    <a:lnTo>
                      <a:pt x="180330" y="0"/>
                    </a:lnTo>
                    <a:lnTo>
                      <a:pt x="180347" y="0"/>
                    </a:lnTo>
                    <a:lnTo>
                      <a:pt x="180380" y="0"/>
                    </a:lnTo>
                    <a:lnTo>
                      <a:pt x="180397" y="0"/>
                    </a:lnTo>
                    <a:lnTo>
                      <a:pt x="180414" y="0"/>
                    </a:lnTo>
                    <a:lnTo>
                      <a:pt x="180447" y="0"/>
                    </a:lnTo>
                    <a:lnTo>
                      <a:pt x="180464" y="0"/>
                    </a:lnTo>
                    <a:lnTo>
                      <a:pt x="180481" y="0"/>
                    </a:lnTo>
                    <a:lnTo>
                      <a:pt x="180515" y="0"/>
                    </a:lnTo>
                    <a:lnTo>
                      <a:pt x="180531" y="0"/>
                    </a:lnTo>
                    <a:lnTo>
                      <a:pt x="180565" y="0"/>
                    </a:lnTo>
                    <a:lnTo>
                      <a:pt x="180582" y="0"/>
                    </a:lnTo>
                    <a:lnTo>
                      <a:pt x="180599" y="0"/>
                    </a:lnTo>
                    <a:lnTo>
                      <a:pt x="180632" y="0"/>
                    </a:lnTo>
                    <a:lnTo>
                      <a:pt x="180649" y="0"/>
                    </a:lnTo>
                    <a:lnTo>
                      <a:pt x="180683" y="0"/>
                    </a:lnTo>
                    <a:lnTo>
                      <a:pt x="180699" y="0"/>
                    </a:lnTo>
                    <a:lnTo>
                      <a:pt x="180716" y="0"/>
                    </a:lnTo>
                    <a:lnTo>
                      <a:pt x="180750" y="0"/>
                    </a:lnTo>
                    <a:lnTo>
                      <a:pt x="180767" y="0"/>
                    </a:lnTo>
                    <a:lnTo>
                      <a:pt x="180800" y="0"/>
                    </a:lnTo>
                    <a:lnTo>
                      <a:pt x="180817" y="0"/>
                    </a:lnTo>
                    <a:lnTo>
                      <a:pt x="180834" y="0"/>
                    </a:lnTo>
                    <a:lnTo>
                      <a:pt x="180867" y="0"/>
                    </a:lnTo>
                    <a:lnTo>
                      <a:pt x="180884" y="0"/>
                    </a:lnTo>
                    <a:lnTo>
                      <a:pt x="180918" y="0"/>
                    </a:lnTo>
                    <a:lnTo>
                      <a:pt x="180935" y="0"/>
                    </a:lnTo>
                    <a:lnTo>
                      <a:pt x="180951" y="0"/>
                    </a:lnTo>
                    <a:lnTo>
                      <a:pt x="180985" y="0"/>
                    </a:lnTo>
                    <a:lnTo>
                      <a:pt x="181002" y="0"/>
                    </a:lnTo>
                    <a:lnTo>
                      <a:pt x="181035" y="0"/>
                    </a:lnTo>
                    <a:lnTo>
                      <a:pt x="181052" y="0"/>
                    </a:lnTo>
                    <a:lnTo>
                      <a:pt x="181069" y="0"/>
                    </a:lnTo>
                    <a:lnTo>
                      <a:pt x="181103" y="0"/>
                    </a:lnTo>
                    <a:lnTo>
                      <a:pt x="181119" y="0"/>
                    </a:lnTo>
                    <a:lnTo>
                      <a:pt x="181153" y="0"/>
                    </a:lnTo>
                    <a:lnTo>
                      <a:pt x="181170" y="0"/>
                    </a:lnTo>
                    <a:lnTo>
                      <a:pt x="181187" y="0"/>
                    </a:lnTo>
                    <a:lnTo>
                      <a:pt x="181220" y="0"/>
                    </a:lnTo>
                    <a:lnTo>
                      <a:pt x="181237" y="0"/>
                    </a:lnTo>
                    <a:lnTo>
                      <a:pt x="181271" y="0"/>
                    </a:lnTo>
                    <a:lnTo>
                      <a:pt x="181288" y="0"/>
                    </a:lnTo>
                    <a:lnTo>
                      <a:pt x="181304" y="0"/>
                    </a:lnTo>
                    <a:lnTo>
                      <a:pt x="181338" y="0"/>
                    </a:lnTo>
                    <a:lnTo>
                      <a:pt x="181355" y="0"/>
                    </a:lnTo>
                    <a:lnTo>
                      <a:pt x="181372" y="0"/>
                    </a:lnTo>
                    <a:lnTo>
                      <a:pt x="181405" y="0"/>
                    </a:lnTo>
                    <a:lnTo>
                      <a:pt x="181422" y="0"/>
                    </a:lnTo>
                    <a:lnTo>
                      <a:pt x="181456" y="0"/>
                    </a:lnTo>
                    <a:lnTo>
                      <a:pt x="181472" y="0"/>
                    </a:lnTo>
                    <a:lnTo>
                      <a:pt x="181489" y="0"/>
                    </a:lnTo>
                    <a:lnTo>
                      <a:pt x="181523" y="0"/>
                    </a:lnTo>
                    <a:lnTo>
                      <a:pt x="181540" y="0"/>
                    </a:lnTo>
                    <a:lnTo>
                      <a:pt x="181573" y="0"/>
                    </a:lnTo>
                    <a:lnTo>
                      <a:pt x="181590" y="0"/>
                    </a:lnTo>
                    <a:lnTo>
                      <a:pt x="181607" y="0"/>
                    </a:lnTo>
                    <a:lnTo>
                      <a:pt x="181640" y="0"/>
                    </a:lnTo>
                    <a:lnTo>
                      <a:pt x="181657" y="0"/>
                    </a:lnTo>
                    <a:lnTo>
                      <a:pt x="181691" y="0"/>
                    </a:lnTo>
                    <a:lnTo>
                      <a:pt x="181708" y="0"/>
                    </a:lnTo>
                    <a:lnTo>
                      <a:pt x="181724" y="0"/>
                    </a:lnTo>
                    <a:lnTo>
                      <a:pt x="181758" y="0"/>
                    </a:lnTo>
                    <a:lnTo>
                      <a:pt x="181775" y="0"/>
                    </a:lnTo>
                    <a:lnTo>
                      <a:pt x="181808" y="0"/>
                    </a:lnTo>
                    <a:lnTo>
                      <a:pt x="181825" y="0"/>
                    </a:lnTo>
                    <a:lnTo>
                      <a:pt x="181842" y="0"/>
                    </a:lnTo>
                    <a:lnTo>
                      <a:pt x="181876" y="0"/>
                    </a:lnTo>
                    <a:lnTo>
                      <a:pt x="181892" y="0"/>
                    </a:lnTo>
                    <a:lnTo>
                      <a:pt x="181926" y="0"/>
                    </a:lnTo>
                    <a:lnTo>
                      <a:pt x="181943" y="0"/>
                    </a:lnTo>
                    <a:lnTo>
                      <a:pt x="181960" y="0"/>
                    </a:lnTo>
                    <a:lnTo>
                      <a:pt x="181993" y="0"/>
                    </a:lnTo>
                    <a:lnTo>
                      <a:pt x="182010" y="0"/>
                    </a:lnTo>
                    <a:lnTo>
                      <a:pt x="182044" y="0"/>
                    </a:lnTo>
                    <a:lnTo>
                      <a:pt x="182060" y="0"/>
                    </a:lnTo>
                    <a:lnTo>
                      <a:pt x="182077" y="0"/>
                    </a:lnTo>
                    <a:lnTo>
                      <a:pt x="182111" y="0"/>
                    </a:lnTo>
                    <a:lnTo>
                      <a:pt x="182128" y="0"/>
                    </a:lnTo>
                    <a:lnTo>
                      <a:pt x="182161" y="0"/>
                    </a:lnTo>
                    <a:lnTo>
                      <a:pt x="182178" y="0"/>
                    </a:lnTo>
                    <a:lnTo>
                      <a:pt x="182195" y="0"/>
                    </a:lnTo>
                    <a:lnTo>
                      <a:pt x="182228" y="0"/>
                    </a:lnTo>
                    <a:lnTo>
                      <a:pt x="182245" y="0"/>
                    </a:lnTo>
                    <a:lnTo>
                      <a:pt x="182279" y="0"/>
                    </a:lnTo>
                    <a:lnTo>
                      <a:pt x="182296" y="0"/>
                    </a:lnTo>
                    <a:lnTo>
                      <a:pt x="182312" y="0"/>
                    </a:lnTo>
                    <a:lnTo>
                      <a:pt x="182346" y="0"/>
                    </a:lnTo>
                    <a:lnTo>
                      <a:pt x="182363" y="0"/>
                    </a:lnTo>
                    <a:lnTo>
                      <a:pt x="182397" y="0"/>
                    </a:lnTo>
                    <a:lnTo>
                      <a:pt x="182413" y="0"/>
                    </a:lnTo>
                    <a:lnTo>
                      <a:pt x="182430" y="0"/>
                    </a:lnTo>
                    <a:lnTo>
                      <a:pt x="182464" y="0"/>
                    </a:lnTo>
                    <a:lnTo>
                      <a:pt x="182481" y="0"/>
                    </a:lnTo>
                    <a:lnTo>
                      <a:pt x="182497" y="0"/>
                    </a:lnTo>
                    <a:lnTo>
                      <a:pt x="182531" y="0"/>
                    </a:lnTo>
                    <a:lnTo>
                      <a:pt x="182548" y="0"/>
                    </a:lnTo>
                    <a:lnTo>
                      <a:pt x="182581" y="0"/>
                    </a:lnTo>
                    <a:lnTo>
                      <a:pt x="182598" y="0"/>
                    </a:lnTo>
                    <a:lnTo>
                      <a:pt x="182615" y="0"/>
                    </a:lnTo>
                    <a:lnTo>
                      <a:pt x="182649" y="0"/>
                    </a:lnTo>
                    <a:lnTo>
                      <a:pt x="182665" y="0"/>
                    </a:lnTo>
                    <a:lnTo>
                      <a:pt x="182699" y="0"/>
                    </a:lnTo>
                    <a:lnTo>
                      <a:pt x="182716" y="0"/>
                    </a:lnTo>
                    <a:lnTo>
                      <a:pt x="182733" y="0"/>
                    </a:lnTo>
                    <a:lnTo>
                      <a:pt x="182766" y="0"/>
                    </a:lnTo>
                    <a:lnTo>
                      <a:pt x="182783" y="0"/>
                    </a:lnTo>
                    <a:lnTo>
                      <a:pt x="182817" y="0"/>
                    </a:lnTo>
                    <a:lnTo>
                      <a:pt x="182833" y="0"/>
                    </a:lnTo>
                    <a:lnTo>
                      <a:pt x="182850" y="0"/>
                    </a:lnTo>
                    <a:lnTo>
                      <a:pt x="182884" y="0"/>
                    </a:lnTo>
                    <a:lnTo>
                      <a:pt x="182901" y="0"/>
                    </a:lnTo>
                    <a:lnTo>
                      <a:pt x="182934" y="0"/>
                    </a:lnTo>
                    <a:lnTo>
                      <a:pt x="182951" y="0"/>
                    </a:lnTo>
                    <a:lnTo>
                      <a:pt x="182968" y="0"/>
                    </a:lnTo>
                    <a:lnTo>
                      <a:pt x="183001" y="0"/>
                    </a:lnTo>
                    <a:lnTo>
                      <a:pt x="183018" y="0"/>
                    </a:lnTo>
                    <a:lnTo>
                      <a:pt x="183052" y="0"/>
                    </a:lnTo>
                    <a:lnTo>
                      <a:pt x="183069" y="0"/>
                    </a:lnTo>
                    <a:lnTo>
                      <a:pt x="183085" y="0"/>
                    </a:lnTo>
                    <a:lnTo>
                      <a:pt x="183119" y="0"/>
                    </a:lnTo>
                    <a:lnTo>
                      <a:pt x="183136" y="0"/>
                    </a:lnTo>
                    <a:lnTo>
                      <a:pt x="183169" y="0"/>
                    </a:lnTo>
                    <a:lnTo>
                      <a:pt x="183186" y="0"/>
                    </a:lnTo>
                    <a:lnTo>
                      <a:pt x="183203" y="0"/>
                    </a:lnTo>
                    <a:lnTo>
                      <a:pt x="183237" y="0"/>
                    </a:lnTo>
                    <a:lnTo>
                      <a:pt x="183253" y="0"/>
                    </a:lnTo>
                    <a:lnTo>
                      <a:pt x="183287" y="0"/>
                    </a:lnTo>
                    <a:lnTo>
                      <a:pt x="183304" y="0"/>
                    </a:lnTo>
                    <a:lnTo>
                      <a:pt x="183321" y="0"/>
                    </a:lnTo>
                    <a:lnTo>
                      <a:pt x="183354" y="0"/>
                    </a:lnTo>
                    <a:lnTo>
                      <a:pt x="183371" y="0"/>
                    </a:lnTo>
                    <a:lnTo>
                      <a:pt x="183388" y="0"/>
                    </a:lnTo>
                    <a:lnTo>
                      <a:pt x="183421" y="0"/>
                    </a:lnTo>
                    <a:lnTo>
                      <a:pt x="183438" y="0"/>
                    </a:lnTo>
                    <a:lnTo>
                      <a:pt x="183472" y="0"/>
                    </a:lnTo>
                    <a:lnTo>
                      <a:pt x="183489" y="0"/>
                    </a:lnTo>
                    <a:lnTo>
                      <a:pt x="183506" y="0"/>
                    </a:lnTo>
                    <a:lnTo>
                      <a:pt x="183539" y="0"/>
                    </a:lnTo>
                    <a:lnTo>
                      <a:pt x="183556" y="0"/>
                    </a:lnTo>
                    <a:lnTo>
                      <a:pt x="183590" y="0"/>
                    </a:lnTo>
                    <a:lnTo>
                      <a:pt x="183606" y="0"/>
                    </a:lnTo>
                    <a:lnTo>
                      <a:pt x="183623" y="0"/>
                    </a:lnTo>
                    <a:lnTo>
                      <a:pt x="183657" y="0"/>
                    </a:lnTo>
                    <a:lnTo>
                      <a:pt x="183674" y="0"/>
                    </a:lnTo>
                    <a:lnTo>
                      <a:pt x="183707" y="0"/>
                    </a:lnTo>
                    <a:lnTo>
                      <a:pt x="183724" y="0"/>
                    </a:lnTo>
                    <a:lnTo>
                      <a:pt x="183741" y="0"/>
                    </a:lnTo>
                    <a:lnTo>
                      <a:pt x="183774" y="0"/>
                    </a:lnTo>
                    <a:lnTo>
                      <a:pt x="183791" y="0"/>
                    </a:lnTo>
                    <a:lnTo>
                      <a:pt x="183825" y="0"/>
                    </a:lnTo>
                    <a:lnTo>
                      <a:pt x="183842" y="0"/>
                    </a:lnTo>
                    <a:lnTo>
                      <a:pt x="183858" y="0"/>
                    </a:lnTo>
                    <a:lnTo>
                      <a:pt x="183892" y="0"/>
                    </a:lnTo>
                    <a:lnTo>
                      <a:pt x="183909" y="0"/>
                    </a:lnTo>
                    <a:lnTo>
                      <a:pt x="183942" y="0"/>
                    </a:lnTo>
                    <a:lnTo>
                      <a:pt x="183959" y="0"/>
                    </a:lnTo>
                    <a:lnTo>
                      <a:pt x="183976" y="0"/>
                    </a:lnTo>
                    <a:lnTo>
                      <a:pt x="184010" y="0"/>
                    </a:lnTo>
                    <a:lnTo>
                      <a:pt x="184026" y="0"/>
                    </a:lnTo>
                    <a:lnTo>
                      <a:pt x="184060" y="0"/>
                    </a:lnTo>
                    <a:lnTo>
                      <a:pt x="184077" y="0"/>
                    </a:lnTo>
                    <a:lnTo>
                      <a:pt x="184094" y="0"/>
                    </a:lnTo>
                    <a:lnTo>
                      <a:pt x="184127" y="0"/>
                    </a:lnTo>
                    <a:lnTo>
                      <a:pt x="184144" y="0"/>
                    </a:lnTo>
                    <a:lnTo>
                      <a:pt x="184178" y="0"/>
                    </a:lnTo>
                    <a:lnTo>
                      <a:pt x="184194" y="0"/>
                    </a:lnTo>
                    <a:lnTo>
                      <a:pt x="184211" y="0"/>
                    </a:lnTo>
                    <a:lnTo>
                      <a:pt x="184245" y="0"/>
                    </a:lnTo>
                    <a:lnTo>
                      <a:pt x="184262" y="0"/>
                    </a:lnTo>
                    <a:lnTo>
                      <a:pt x="184295" y="0"/>
                    </a:lnTo>
                    <a:lnTo>
                      <a:pt x="184312" y="0"/>
                    </a:lnTo>
                    <a:lnTo>
                      <a:pt x="184329" y="0"/>
                    </a:lnTo>
                    <a:lnTo>
                      <a:pt x="184362" y="0"/>
                    </a:lnTo>
                    <a:lnTo>
                      <a:pt x="184379" y="0"/>
                    </a:lnTo>
                    <a:lnTo>
                      <a:pt x="184396" y="0"/>
                    </a:lnTo>
                    <a:lnTo>
                      <a:pt x="184430" y="0"/>
                    </a:lnTo>
                    <a:lnTo>
                      <a:pt x="184446" y="0"/>
                    </a:lnTo>
                    <a:lnTo>
                      <a:pt x="184480" y="0"/>
                    </a:lnTo>
                    <a:lnTo>
                      <a:pt x="184497" y="0"/>
                    </a:lnTo>
                    <a:lnTo>
                      <a:pt x="184514" y="0"/>
                    </a:lnTo>
                    <a:lnTo>
                      <a:pt x="184547" y="0"/>
                    </a:lnTo>
                    <a:lnTo>
                      <a:pt x="184564" y="0"/>
                    </a:lnTo>
                    <a:lnTo>
                      <a:pt x="184598" y="0"/>
                    </a:lnTo>
                    <a:lnTo>
                      <a:pt x="184615" y="0"/>
                    </a:lnTo>
                    <a:lnTo>
                      <a:pt x="184631" y="0"/>
                    </a:lnTo>
                    <a:lnTo>
                      <a:pt x="184665" y="0"/>
                    </a:lnTo>
                    <a:lnTo>
                      <a:pt x="184682" y="0"/>
                    </a:lnTo>
                    <a:lnTo>
                      <a:pt x="184715" y="0"/>
                    </a:lnTo>
                    <a:lnTo>
                      <a:pt x="184732" y="0"/>
                    </a:lnTo>
                    <a:lnTo>
                      <a:pt x="184749" y="0"/>
                    </a:lnTo>
                    <a:lnTo>
                      <a:pt x="184783" y="0"/>
                    </a:lnTo>
                    <a:lnTo>
                      <a:pt x="184799" y="0"/>
                    </a:lnTo>
                    <a:lnTo>
                      <a:pt x="184833" y="0"/>
                    </a:lnTo>
                    <a:lnTo>
                      <a:pt x="184850" y="0"/>
                    </a:lnTo>
                    <a:lnTo>
                      <a:pt x="184867" y="0"/>
                    </a:lnTo>
                    <a:lnTo>
                      <a:pt x="184900" y="0"/>
                    </a:lnTo>
                    <a:lnTo>
                      <a:pt x="184917" y="0"/>
                    </a:lnTo>
                    <a:lnTo>
                      <a:pt x="184951" y="0"/>
                    </a:lnTo>
                    <a:lnTo>
                      <a:pt x="184967" y="0"/>
                    </a:lnTo>
                    <a:lnTo>
                      <a:pt x="184984" y="0"/>
                    </a:lnTo>
                    <a:lnTo>
                      <a:pt x="185018" y="0"/>
                    </a:lnTo>
                    <a:lnTo>
                      <a:pt x="185035" y="0"/>
                    </a:lnTo>
                    <a:lnTo>
                      <a:pt x="185068" y="0"/>
                    </a:lnTo>
                    <a:lnTo>
                      <a:pt x="185085" y="0"/>
                    </a:lnTo>
                    <a:lnTo>
                      <a:pt x="185102" y="0"/>
                    </a:lnTo>
                    <a:lnTo>
                      <a:pt x="185135" y="0"/>
                    </a:lnTo>
                    <a:lnTo>
                      <a:pt x="185152" y="0"/>
                    </a:lnTo>
                    <a:lnTo>
                      <a:pt x="185186" y="0"/>
                    </a:lnTo>
                    <a:lnTo>
                      <a:pt x="185203" y="0"/>
                    </a:lnTo>
                    <a:lnTo>
                      <a:pt x="185219" y="0"/>
                    </a:lnTo>
                    <a:lnTo>
                      <a:pt x="185253" y="0"/>
                    </a:lnTo>
                    <a:lnTo>
                      <a:pt x="185270" y="0"/>
                    </a:lnTo>
                    <a:lnTo>
                      <a:pt x="185287" y="0"/>
                    </a:lnTo>
                    <a:lnTo>
                      <a:pt x="185320" y="0"/>
                    </a:lnTo>
                    <a:lnTo>
                      <a:pt x="185337" y="0"/>
                    </a:lnTo>
                    <a:lnTo>
                      <a:pt x="185371" y="0"/>
                    </a:lnTo>
                    <a:lnTo>
                      <a:pt x="185387" y="0"/>
                    </a:lnTo>
                    <a:lnTo>
                      <a:pt x="185404" y="0"/>
                    </a:lnTo>
                    <a:lnTo>
                      <a:pt x="185438" y="0"/>
                    </a:lnTo>
                    <a:lnTo>
                      <a:pt x="185455" y="0"/>
                    </a:lnTo>
                    <a:lnTo>
                      <a:pt x="185488" y="0"/>
                    </a:lnTo>
                    <a:lnTo>
                      <a:pt x="185505" y="0"/>
                    </a:lnTo>
                    <a:lnTo>
                      <a:pt x="185522" y="0"/>
                    </a:lnTo>
                    <a:lnTo>
                      <a:pt x="185555" y="0"/>
                    </a:lnTo>
                    <a:lnTo>
                      <a:pt x="185572" y="0"/>
                    </a:lnTo>
                    <a:lnTo>
                      <a:pt x="185606" y="0"/>
                    </a:lnTo>
                    <a:lnTo>
                      <a:pt x="185623" y="0"/>
                    </a:lnTo>
                    <a:lnTo>
                      <a:pt x="185639" y="0"/>
                    </a:lnTo>
                    <a:lnTo>
                      <a:pt x="185673" y="0"/>
                    </a:lnTo>
                    <a:lnTo>
                      <a:pt x="185690" y="0"/>
                    </a:lnTo>
                    <a:lnTo>
                      <a:pt x="185723" y="0"/>
                    </a:lnTo>
                    <a:lnTo>
                      <a:pt x="185740" y="0"/>
                    </a:lnTo>
                    <a:lnTo>
                      <a:pt x="185757" y="0"/>
                    </a:lnTo>
                    <a:lnTo>
                      <a:pt x="185791" y="0"/>
                    </a:lnTo>
                    <a:lnTo>
                      <a:pt x="185808" y="0"/>
                    </a:lnTo>
                    <a:lnTo>
                      <a:pt x="185841" y="0"/>
                    </a:lnTo>
                    <a:lnTo>
                      <a:pt x="185858" y="0"/>
                    </a:lnTo>
                    <a:lnTo>
                      <a:pt x="185875" y="0"/>
                    </a:lnTo>
                    <a:lnTo>
                      <a:pt x="185908" y="0"/>
                    </a:lnTo>
                    <a:lnTo>
                      <a:pt x="185925" y="0"/>
                    </a:lnTo>
                    <a:lnTo>
                      <a:pt x="185959" y="0"/>
                    </a:lnTo>
                    <a:lnTo>
                      <a:pt x="185976" y="0"/>
                    </a:lnTo>
                    <a:lnTo>
                      <a:pt x="185992" y="0"/>
                    </a:lnTo>
                    <a:lnTo>
                      <a:pt x="186026" y="0"/>
                    </a:lnTo>
                    <a:lnTo>
                      <a:pt x="186043" y="0"/>
                    </a:lnTo>
                    <a:lnTo>
                      <a:pt x="186076" y="0"/>
                    </a:lnTo>
                    <a:lnTo>
                      <a:pt x="186093" y="0"/>
                    </a:lnTo>
                    <a:lnTo>
                      <a:pt x="186110" y="0"/>
                    </a:lnTo>
                    <a:lnTo>
                      <a:pt x="186144" y="0"/>
                    </a:lnTo>
                    <a:lnTo>
                      <a:pt x="186160" y="0"/>
                    </a:lnTo>
                    <a:lnTo>
                      <a:pt x="186177" y="0"/>
                    </a:lnTo>
                    <a:lnTo>
                      <a:pt x="186211" y="0"/>
                    </a:lnTo>
                    <a:lnTo>
                      <a:pt x="186228" y="0"/>
                    </a:lnTo>
                    <a:lnTo>
                      <a:pt x="186261" y="0"/>
                    </a:lnTo>
                    <a:lnTo>
                      <a:pt x="186278" y="0"/>
                    </a:lnTo>
                    <a:lnTo>
                      <a:pt x="186295" y="0"/>
                    </a:lnTo>
                    <a:lnTo>
                      <a:pt x="186328" y="0"/>
                    </a:lnTo>
                    <a:lnTo>
                      <a:pt x="186345" y="0"/>
                    </a:lnTo>
                    <a:lnTo>
                      <a:pt x="186379" y="0"/>
                    </a:lnTo>
                    <a:lnTo>
                      <a:pt x="186396" y="0"/>
                    </a:lnTo>
                    <a:lnTo>
                      <a:pt x="186412" y="0"/>
                    </a:lnTo>
                    <a:lnTo>
                      <a:pt x="186446" y="0"/>
                    </a:lnTo>
                    <a:lnTo>
                      <a:pt x="186463" y="0"/>
                    </a:lnTo>
                    <a:lnTo>
                      <a:pt x="186496" y="0"/>
                    </a:lnTo>
                    <a:lnTo>
                      <a:pt x="186513" y="0"/>
                    </a:lnTo>
                    <a:lnTo>
                      <a:pt x="186530" y="0"/>
                    </a:lnTo>
                    <a:lnTo>
                      <a:pt x="186564" y="0"/>
                    </a:lnTo>
                    <a:lnTo>
                      <a:pt x="186580" y="0"/>
                    </a:lnTo>
                    <a:lnTo>
                      <a:pt x="186614" y="0"/>
                    </a:lnTo>
                    <a:lnTo>
                      <a:pt x="186631" y="0"/>
                    </a:lnTo>
                    <a:lnTo>
                      <a:pt x="186648" y="0"/>
                    </a:lnTo>
                    <a:lnTo>
                      <a:pt x="186681" y="0"/>
                    </a:lnTo>
                    <a:lnTo>
                      <a:pt x="186698" y="0"/>
                    </a:lnTo>
                    <a:lnTo>
                      <a:pt x="186732" y="0"/>
                    </a:lnTo>
                    <a:lnTo>
                      <a:pt x="186748" y="0"/>
                    </a:lnTo>
                    <a:lnTo>
                      <a:pt x="186765" y="0"/>
                    </a:lnTo>
                    <a:lnTo>
                      <a:pt x="186799" y="0"/>
                    </a:lnTo>
                    <a:lnTo>
                      <a:pt x="186816" y="0"/>
                    </a:lnTo>
                    <a:lnTo>
                      <a:pt x="186849" y="0"/>
                    </a:lnTo>
                    <a:lnTo>
                      <a:pt x="186866" y="0"/>
                    </a:lnTo>
                    <a:lnTo>
                      <a:pt x="186883" y="0"/>
                    </a:lnTo>
                    <a:lnTo>
                      <a:pt x="186917" y="0"/>
                    </a:lnTo>
                    <a:lnTo>
                      <a:pt x="186933" y="0"/>
                    </a:lnTo>
                    <a:lnTo>
                      <a:pt x="186967" y="0"/>
                    </a:lnTo>
                    <a:lnTo>
                      <a:pt x="186984" y="0"/>
                    </a:lnTo>
                    <a:lnTo>
                      <a:pt x="187001" y="0"/>
                    </a:lnTo>
                    <a:lnTo>
                      <a:pt x="187034" y="0"/>
                    </a:lnTo>
                    <a:lnTo>
                      <a:pt x="187051" y="0"/>
                    </a:lnTo>
                    <a:lnTo>
                      <a:pt x="187085" y="0"/>
                    </a:lnTo>
                    <a:lnTo>
                      <a:pt x="187101" y="0"/>
                    </a:lnTo>
                    <a:lnTo>
                      <a:pt x="187118" y="0"/>
                    </a:lnTo>
                    <a:lnTo>
                      <a:pt x="187152" y="0"/>
                    </a:lnTo>
                    <a:lnTo>
                      <a:pt x="187169" y="0"/>
                    </a:lnTo>
                    <a:lnTo>
                      <a:pt x="187202" y="0"/>
                    </a:lnTo>
                    <a:lnTo>
                      <a:pt x="187219" y="0"/>
                    </a:lnTo>
                    <a:lnTo>
                      <a:pt x="187236" y="0"/>
                    </a:lnTo>
                    <a:lnTo>
                      <a:pt x="187269" y="0"/>
                    </a:lnTo>
                    <a:lnTo>
                      <a:pt x="187286" y="0"/>
                    </a:lnTo>
                    <a:lnTo>
                      <a:pt x="187303" y="0"/>
                    </a:lnTo>
                    <a:lnTo>
                      <a:pt x="187337" y="0"/>
                    </a:lnTo>
                    <a:lnTo>
                      <a:pt x="187353" y="0"/>
                    </a:lnTo>
                    <a:lnTo>
                      <a:pt x="187387" y="0"/>
                    </a:lnTo>
                    <a:lnTo>
                      <a:pt x="187404" y="0"/>
                    </a:lnTo>
                    <a:lnTo>
                      <a:pt x="187421" y="0"/>
                    </a:lnTo>
                    <a:lnTo>
                      <a:pt x="187454" y="0"/>
                    </a:lnTo>
                    <a:lnTo>
                      <a:pt x="187471" y="0"/>
                    </a:lnTo>
                    <a:lnTo>
                      <a:pt x="187505" y="0"/>
                    </a:lnTo>
                    <a:lnTo>
                      <a:pt x="187521" y="0"/>
                    </a:lnTo>
                    <a:lnTo>
                      <a:pt x="187538" y="0"/>
                    </a:lnTo>
                    <a:lnTo>
                      <a:pt x="187572" y="0"/>
                    </a:lnTo>
                    <a:lnTo>
                      <a:pt x="187589" y="0"/>
                    </a:lnTo>
                    <a:lnTo>
                      <a:pt x="187622" y="0"/>
                    </a:lnTo>
                    <a:lnTo>
                      <a:pt x="187639" y="0"/>
                    </a:lnTo>
                    <a:lnTo>
                      <a:pt x="187656" y="0"/>
                    </a:lnTo>
                    <a:lnTo>
                      <a:pt x="187689" y="0"/>
                    </a:lnTo>
                    <a:lnTo>
                      <a:pt x="187706" y="0"/>
                    </a:lnTo>
                    <a:lnTo>
                      <a:pt x="187740" y="0"/>
                    </a:lnTo>
                    <a:lnTo>
                      <a:pt x="187757" y="0"/>
                    </a:lnTo>
                    <a:lnTo>
                      <a:pt x="187773" y="0"/>
                    </a:lnTo>
                    <a:lnTo>
                      <a:pt x="187807" y="0"/>
                    </a:lnTo>
                    <a:lnTo>
                      <a:pt x="187824" y="0"/>
                    </a:lnTo>
                    <a:lnTo>
                      <a:pt x="187857" y="0"/>
                    </a:lnTo>
                    <a:lnTo>
                      <a:pt x="187874" y="0"/>
                    </a:lnTo>
                    <a:lnTo>
                      <a:pt x="187891" y="0"/>
                    </a:lnTo>
                    <a:lnTo>
                      <a:pt x="187925" y="0"/>
                    </a:lnTo>
                    <a:lnTo>
                      <a:pt x="187941" y="0"/>
                    </a:lnTo>
                    <a:lnTo>
                      <a:pt x="187975" y="0"/>
                    </a:lnTo>
                    <a:lnTo>
                      <a:pt x="187992" y="0"/>
                    </a:lnTo>
                    <a:lnTo>
                      <a:pt x="188009" y="0"/>
                    </a:lnTo>
                    <a:lnTo>
                      <a:pt x="188042" y="0"/>
                    </a:lnTo>
                    <a:lnTo>
                      <a:pt x="188059" y="0"/>
                    </a:lnTo>
                    <a:lnTo>
                      <a:pt x="188093" y="0"/>
                    </a:lnTo>
                    <a:lnTo>
                      <a:pt x="188110" y="0"/>
                    </a:lnTo>
                    <a:lnTo>
                      <a:pt x="188126" y="0"/>
                    </a:lnTo>
                    <a:lnTo>
                      <a:pt x="188160" y="0"/>
                    </a:lnTo>
                    <a:lnTo>
                      <a:pt x="188177" y="0"/>
                    </a:lnTo>
                    <a:lnTo>
                      <a:pt x="188194" y="0"/>
                    </a:lnTo>
                    <a:lnTo>
                      <a:pt x="188227" y="0"/>
                    </a:lnTo>
                    <a:lnTo>
                      <a:pt x="188244" y="0"/>
                    </a:lnTo>
                    <a:lnTo>
                      <a:pt x="188278" y="0"/>
                    </a:lnTo>
                    <a:lnTo>
                      <a:pt x="188294" y="0"/>
                    </a:lnTo>
                    <a:lnTo>
                      <a:pt x="188311" y="0"/>
                    </a:lnTo>
                    <a:lnTo>
                      <a:pt x="188345" y="0"/>
                    </a:lnTo>
                    <a:lnTo>
                      <a:pt x="188362" y="0"/>
                    </a:lnTo>
                    <a:lnTo>
                      <a:pt x="188395" y="0"/>
                    </a:lnTo>
                    <a:lnTo>
                      <a:pt x="188412" y="0"/>
                    </a:lnTo>
                    <a:lnTo>
                      <a:pt x="188429" y="0"/>
                    </a:lnTo>
                    <a:lnTo>
                      <a:pt x="188462" y="0"/>
                    </a:lnTo>
                    <a:lnTo>
                      <a:pt x="188479" y="0"/>
                    </a:lnTo>
                    <a:lnTo>
                      <a:pt x="188513" y="0"/>
                    </a:lnTo>
                    <a:lnTo>
                      <a:pt x="188530" y="0"/>
                    </a:lnTo>
                    <a:lnTo>
                      <a:pt x="188546" y="0"/>
                    </a:lnTo>
                    <a:lnTo>
                      <a:pt x="188580" y="0"/>
                    </a:lnTo>
                    <a:lnTo>
                      <a:pt x="188597" y="0"/>
                    </a:lnTo>
                    <a:lnTo>
                      <a:pt x="188630" y="0"/>
                    </a:lnTo>
                    <a:lnTo>
                      <a:pt x="188647" y="0"/>
                    </a:lnTo>
                    <a:lnTo>
                      <a:pt x="188664" y="0"/>
                    </a:lnTo>
                    <a:lnTo>
                      <a:pt x="188698" y="0"/>
                    </a:lnTo>
                    <a:lnTo>
                      <a:pt x="188714" y="0"/>
                    </a:lnTo>
                    <a:lnTo>
                      <a:pt x="188748" y="0"/>
                    </a:lnTo>
                    <a:lnTo>
                      <a:pt x="188765" y="0"/>
                    </a:lnTo>
                    <a:lnTo>
                      <a:pt x="188782" y="0"/>
                    </a:lnTo>
                    <a:lnTo>
                      <a:pt x="188815" y="0"/>
                    </a:lnTo>
                    <a:lnTo>
                      <a:pt x="188832" y="0"/>
                    </a:lnTo>
                    <a:lnTo>
                      <a:pt x="188849" y="0"/>
                    </a:lnTo>
                    <a:lnTo>
                      <a:pt x="188882" y="0"/>
                    </a:lnTo>
                    <a:lnTo>
                      <a:pt x="188899" y="0"/>
                    </a:lnTo>
                    <a:lnTo>
                      <a:pt x="188933" y="0"/>
                    </a:lnTo>
                    <a:lnTo>
                      <a:pt x="188950" y="0"/>
                    </a:lnTo>
                    <a:lnTo>
                      <a:pt x="188983" y="0"/>
                    </a:lnTo>
                    <a:lnTo>
                      <a:pt x="189000" y="0"/>
                    </a:lnTo>
                    <a:lnTo>
                      <a:pt x="189017" y="0"/>
                    </a:lnTo>
                    <a:lnTo>
                      <a:pt x="189050" y="0"/>
                    </a:lnTo>
                    <a:lnTo>
                      <a:pt x="189067" y="0"/>
                    </a:lnTo>
                    <a:lnTo>
                      <a:pt x="189084" y="0"/>
                    </a:lnTo>
                    <a:lnTo>
                      <a:pt x="189118" y="0"/>
                    </a:lnTo>
                    <a:lnTo>
                      <a:pt x="189134" y="0"/>
                    </a:lnTo>
                    <a:lnTo>
                      <a:pt x="189168" y="0"/>
                    </a:lnTo>
                    <a:lnTo>
                      <a:pt x="189185" y="0"/>
                    </a:lnTo>
                    <a:lnTo>
                      <a:pt x="189202" y="0"/>
                    </a:lnTo>
                    <a:lnTo>
                      <a:pt x="189235" y="0"/>
                    </a:lnTo>
                    <a:lnTo>
                      <a:pt x="189252" y="0"/>
                    </a:lnTo>
                    <a:lnTo>
                      <a:pt x="189286" y="0"/>
                    </a:lnTo>
                    <a:lnTo>
                      <a:pt x="189303" y="0"/>
                    </a:lnTo>
                    <a:lnTo>
                      <a:pt x="189319" y="0"/>
                    </a:lnTo>
                    <a:lnTo>
                      <a:pt x="189353" y="0"/>
                    </a:lnTo>
                    <a:lnTo>
                      <a:pt x="189370" y="0"/>
                    </a:lnTo>
                    <a:lnTo>
                      <a:pt x="189403" y="0"/>
                    </a:lnTo>
                    <a:lnTo>
                      <a:pt x="189420" y="0"/>
                    </a:lnTo>
                    <a:lnTo>
                      <a:pt x="189437" y="0"/>
                    </a:lnTo>
                    <a:lnTo>
                      <a:pt x="189471" y="0"/>
                    </a:lnTo>
                    <a:lnTo>
                      <a:pt x="189487" y="0"/>
                    </a:lnTo>
                    <a:lnTo>
                      <a:pt x="189521" y="0"/>
                    </a:lnTo>
                    <a:lnTo>
                      <a:pt x="189538" y="0"/>
                    </a:lnTo>
                    <a:lnTo>
                      <a:pt x="189555" y="0"/>
                    </a:lnTo>
                    <a:lnTo>
                      <a:pt x="189588" y="0"/>
                    </a:lnTo>
                    <a:lnTo>
                      <a:pt x="189605" y="0"/>
                    </a:lnTo>
                    <a:lnTo>
                      <a:pt x="189639" y="0"/>
                    </a:lnTo>
                    <a:lnTo>
                      <a:pt x="189655" y="0"/>
                    </a:lnTo>
                    <a:lnTo>
                      <a:pt x="189672" y="0"/>
                    </a:lnTo>
                    <a:lnTo>
                      <a:pt x="189706" y="0"/>
                    </a:lnTo>
                    <a:lnTo>
                      <a:pt x="189723" y="0"/>
                    </a:lnTo>
                    <a:lnTo>
                      <a:pt x="189739" y="0"/>
                    </a:lnTo>
                    <a:lnTo>
                      <a:pt x="189773" y="0"/>
                    </a:lnTo>
                    <a:lnTo>
                      <a:pt x="189790" y="0"/>
                    </a:lnTo>
                    <a:lnTo>
                      <a:pt x="189823" y="0"/>
                    </a:lnTo>
                    <a:lnTo>
                      <a:pt x="189840" y="0"/>
                    </a:lnTo>
                    <a:lnTo>
                      <a:pt x="189874" y="0"/>
                    </a:lnTo>
                    <a:lnTo>
                      <a:pt x="189891" y="0"/>
                    </a:lnTo>
                    <a:lnTo>
                      <a:pt x="189907" y="0"/>
                    </a:lnTo>
                    <a:lnTo>
                      <a:pt x="189941" y="0"/>
                    </a:lnTo>
                    <a:lnTo>
                      <a:pt x="189958" y="0"/>
                    </a:lnTo>
                    <a:lnTo>
                      <a:pt x="189991" y="0"/>
                    </a:lnTo>
                    <a:lnTo>
                      <a:pt x="190008" y="0"/>
                    </a:lnTo>
                    <a:lnTo>
                      <a:pt x="190025" y="0"/>
                    </a:lnTo>
                    <a:lnTo>
                      <a:pt x="190059" y="0"/>
                    </a:lnTo>
                    <a:lnTo>
                      <a:pt x="190075" y="0"/>
                    </a:lnTo>
                    <a:lnTo>
                      <a:pt x="190109" y="0"/>
                    </a:lnTo>
                    <a:lnTo>
                      <a:pt x="190126" y="0"/>
                    </a:lnTo>
                    <a:lnTo>
                      <a:pt x="190143" y="0"/>
                    </a:lnTo>
                    <a:lnTo>
                      <a:pt x="190176" y="0"/>
                    </a:lnTo>
                    <a:lnTo>
                      <a:pt x="190193" y="0"/>
                    </a:lnTo>
                    <a:lnTo>
                      <a:pt x="190210" y="0"/>
                    </a:lnTo>
                    <a:lnTo>
                      <a:pt x="190243" y="0"/>
                    </a:lnTo>
                    <a:lnTo>
                      <a:pt x="190260" y="0"/>
                    </a:lnTo>
                    <a:lnTo>
                      <a:pt x="190294" y="0"/>
                    </a:lnTo>
                    <a:lnTo>
                      <a:pt x="190311" y="0"/>
                    </a:lnTo>
                    <a:lnTo>
                      <a:pt x="190328" y="0"/>
                    </a:lnTo>
                    <a:lnTo>
                      <a:pt x="190361" y="0"/>
                    </a:lnTo>
                    <a:lnTo>
                      <a:pt x="190378" y="0"/>
                    </a:lnTo>
                    <a:lnTo>
                      <a:pt x="190412" y="0"/>
                    </a:lnTo>
                    <a:lnTo>
                      <a:pt x="190428" y="0"/>
                    </a:lnTo>
                    <a:lnTo>
                      <a:pt x="190445" y="0"/>
                    </a:lnTo>
                    <a:lnTo>
                      <a:pt x="190479" y="0"/>
                    </a:lnTo>
                    <a:lnTo>
                      <a:pt x="190496" y="0"/>
                    </a:lnTo>
                    <a:lnTo>
                      <a:pt x="190529" y="0"/>
                    </a:lnTo>
                    <a:lnTo>
                      <a:pt x="190546" y="0"/>
                    </a:lnTo>
                    <a:lnTo>
                      <a:pt x="190563" y="0"/>
                    </a:lnTo>
                    <a:lnTo>
                      <a:pt x="190596" y="0"/>
                    </a:lnTo>
                    <a:lnTo>
                      <a:pt x="190613" y="0"/>
                    </a:lnTo>
                    <a:lnTo>
                      <a:pt x="190630" y="0"/>
                    </a:lnTo>
                    <a:lnTo>
                      <a:pt x="190664" y="0"/>
                    </a:lnTo>
                    <a:lnTo>
                      <a:pt x="190680" y="0"/>
                    </a:lnTo>
                    <a:lnTo>
                      <a:pt x="190714" y="0"/>
                    </a:lnTo>
                    <a:lnTo>
                      <a:pt x="190731" y="0"/>
                    </a:lnTo>
                    <a:lnTo>
                      <a:pt x="190764" y="0"/>
                    </a:lnTo>
                    <a:lnTo>
                      <a:pt x="190781" y="0"/>
                    </a:lnTo>
                    <a:lnTo>
                      <a:pt x="190798" y="0"/>
                    </a:lnTo>
                    <a:lnTo>
                      <a:pt x="190832" y="0"/>
                    </a:lnTo>
                    <a:lnTo>
                      <a:pt x="190848" y="0"/>
                    </a:lnTo>
                    <a:lnTo>
                      <a:pt x="190882" y="0"/>
                    </a:lnTo>
                    <a:lnTo>
                      <a:pt x="190899" y="0"/>
                    </a:lnTo>
                    <a:lnTo>
                      <a:pt x="190916" y="0"/>
                    </a:lnTo>
                    <a:lnTo>
                      <a:pt x="190949" y="0"/>
                    </a:lnTo>
                    <a:lnTo>
                      <a:pt x="190966" y="0"/>
                    </a:lnTo>
                    <a:lnTo>
                      <a:pt x="191000" y="0"/>
                    </a:lnTo>
                    <a:lnTo>
                      <a:pt x="191016" y="0"/>
                    </a:lnTo>
                    <a:lnTo>
                      <a:pt x="191033" y="0"/>
                    </a:lnTo>
                    <a:lnTo>
                      <a:pt x="191067" y="0"/>
                    </a:lnTo>
                    <a:lnTo>
                      <a:pt x="191084" y="0"/>
                    </a:lnTo>
                    <a:lnTo>
                      <a:pt x="191100" y="0"/>
                    </a:lnTo>
                    <a:lnTo>
                      <a:pt x="191134" y="0"/>
                    </a:lnTo>
                    <a:lnTo>
                      <a:pt x="191151" y="0"/>
                    </a:lnTo>
                    <a:lnTo>
                      <a:pt x="191184" y="0"/>
                    </a:lnTo>
                    <a:lnTo>
                      <a:pt x="191201" y="0"/>
                    </a:lnTo>
                    <a:lnTo>
                      <a:pt x="191218" y="0"/>
                    </a:lnTo>
                    <a:lnTo>
                      <a:pt x="191252" y="0"/>
                    </a:lnTo>
                    <a:lnTo>
                      <a:pt x="191268" y="0"/>
                    </a:lnTo>
                    <a:lnTo>
                      <a:pt x="191302" y="0"/>
                    </a:lnTo>
                    <a:lnTo>
                      <a:pt x="191319" y="0"/>
                    </a:lnTo>
                    <a:lnTo>
                      <a:pt x="191336" y="0"/>
                    </a:lnTo>
                    <a:lnTo>
                      <a:pt x="191369" y="0"/>
                    </a:lnTo>
                    <a:lnTo>
                      <a:pt x="191386" y="0"/>
                    </a:lnTo>
                    <a:lnTo>
                      <a:pt x="191420" y="0"/>
                    </a:lnTo>
                    <a:lnTo>
                      <a:pt x="191437" y="0"/>
                    </a:lnTo>
                    <a:lnTo>
                      <a:pt x="191453" y="0"/>
                    </a:lnTo>
                    <a:lnTo>
                      <a:pt x="191487" y="0"/>
                    </a:lnTo>
                    <a:lnTo>
                      <a:pt x="191504" y="0"/>
                    </a:lnTo>
                    <a:lnTo>
                      <a:pt x="191521" y="0"/>
                    </a:lnTo>
                    <a:lnTo>
                      <a:pt x="191554" y="0"/>
                    </a:lnTo>
                    <a:lnTo>
                      <a:pt x="191571" y="0"/>
                    </a:lnTo>
                    <a:lnTo>
                      <a:pt x="191605" y="0"/>
                    </a:lnTo>
                    <a:lnTo>
                      <a:pt x="191621" y="0"/>
                    </a:lnTo>
                    <a:lnTo>
                      <a:pt x="191655" y="0"/>
                    </a:lnTo>
                    <a:lnTo>
                      <a:pt x="191672" y="0"/>
                    </a:lnTo>
                    <a:lnTo>
                      <a:pt x="191689" y="0"/>
                    </a:lnTo>
                    <a:lnTo>
                      <a:pt x="191722" y="0"/>
                    </a:lnTo>
                    <a:lnTo>
                      <a:pt x="191739" y="0"/>
                    </a:lnTo>
                    <a:lnTo>
                      <a:pt x="191773" y="0"/>
                    </a:lnTo>
                    <a:lnTo>
                      <a:pt x="191789" y="0"/>
                    </a:lnTo>
                    <a:lnTo>
                      <a:pt x="191806" y="0"/>
                    </a:lnTo>
                    <a:lnTo>
                      <a:pt x="191840" y="0"/>
                    </a:lnTo>
                    <a:lnTo>
                      <a:pt x="191857" y="0"/>
                    </a:lnTo>
                    <a:lnTo>
                      <a:pt x="191890" y="0"/>
                    </a:lnTo>
                    <a:lnTo>
                      <a:pt x="191907" y="0"/>
                    </a:lnTo>
                    <a:lnTo>
                      <a:pt x="191924" y="0"/>
                    </a:lnTo>
                    <a:lnTo>
                      <a:pt x="191957" y="0"/>
                    </a:lnTo>
                    <a:lnTo>
                      <a:pt x="191974" y="0"/>
                    </a:lnTo>
                    <a:lnTo>
                      <a:pt x="192008" y="0"/>
                    </a:lnTo>
                    <a:lnTo>
                      <a:pt x="192025" y="0"/>
                    </a:lnTo>
                    <a:lnTo>
                      <a:pt x="192041" y="0"/>
                    </a:lnTo>
                    <a:lnTo>
                      <a:pt x="192075" y="0"/>
                    </a:lnTo>
                    <a:lnTo>
                      <a:pt x="192092" y="0"/>
                    </a:lnTo>
                    <a:lnTo>
                      <a:pt x="192109" y="0"/>
                    </a:lnTo>
                    <a:lnTo>
                      <a:pt x="192142" y="0"/>
                    </a:lnTo>
                    <a:lnTo>
                      <a:pt x="192159" y="0"/>
                    </a:lnTo>
                    <a:lnTo>
                      <a:pt x="192193" y="0"/>
                    </a:lnTo>
                    <a:lnTo>
                      <a:pt x="192209" y="0"/>
                    </a:lnTo>
                    <a:lnTo>
                      <a:pt x="192226" y="0"/>
                    </a:lnTo>
                    <a:lnTo>
                      <a:pt x="192260" y="0"/>
                    </a:lnTo>
                    <a:lnTo>
                      <a:pt x="192277" y="0"/>
                    </a:lnTo>
                    <a:lnTo>
                      <a:pt x="192310" y="0"/>
                    </a:lnTo>
                    <a:lnTo>
                      <a:pt x="192327" y="0"/>
                    </a:lnTo>
                    <a:lnTo>
                      <a:pt x="192344" y="0"/>
                    </a:lnTo>
                    <a:lnTo>
                      <a:pt x="192377" y="0"/>
                    </a:lnTo>
                    <a:lnTo>
                      <a:pt x="192394" y="0"/>
                    </a:lnTo>
                    <a:lnTo>
                      <a:pt x="192428" y="0"/>
                    </a:lnTo>
                    <a:lnTo>
                      <a:pt x="192445" y="0"/>
                    </a:lnTo>
                    <a:lnTo>
                      <a:pt x="192461" y="0"/>
                    </a:lnTo>
                    <a:lnTo>
                      <a:pt x="192495" y="0"/>
                    </a:lnTo>
                    <a:lnTo>
                      <a:pt x="192512" y="0"/>
                    </a:lnTo>
                    <a:lnTo>
                      <a:pt x="192546" y="0"/>
                    </a:lnTo>
                    <a:lnTo>
                      <a:pt x="192562" y="0"/>
                    </a:lnTo>
                    <a:lnTo>
                      <a:pt x="192579" y="0"/>
                    </a:lnTo>
                    <a:lnTo>
                      <a:pt x="192613" y="0"/>
                    </a:lnTo>
                    <a:lnTo>
                      <a:pt x="192630" y="0"/>
                    </a:lnTo>
                    <a:lnTo>
                      <a:pt x="192663" y="0"/>
                    </a:lnTo>
                    <a:lnTo>
                      <a:pt x="192680" y="0"/>
                    </a:lnTo>
                    <a:lnTo>
                      <a:pt x="192697" y="0"/>
                    </a:lnTo>
                    <a:lnTo>
                      <a:pt x="192730" y="0"/>
                    </a:lnTo>
                    <a:lnTo>
                      <a:pt x="192747" y="0"/>
                    </a:lnTo>
                    <a:lnTo>
                      <a:pt x="192781" y="0"/>
                    </a:lnTo>
                    <a:lnTo>
                      <a:pt x="192798" y="0"/>
                    </a:lnTo>
                    <a:lnTo>
                      <a:pt x="192814" y="0"/>
                    </a:lnTo>
                    <a:lnTo>
                      <a:pt x="192848" y="0"/>
                    </a:lnTo>
                    <a:lnTo>
                      <a:pt x="192865" y="0"/>
                    </a:lnTo>
                    <a:lnTo>
                      <a:pt x="192898" y="0"/>
                    </a:lnTo>
                    <a:lnTo>
                      <a:pt x="192915" y="0"/>
                    </a:lnTo>
                    <a:lnTo>
                      <a:pt x="192932" y="0"/>
                    </a:lnTo>
                    <a:lnTo>
                      <a:pt x="192966" y="0"/>
                    </a:lnTo>
                    <a:lnTo>
                      <a:pt x="192982" y="0"/>
                    </a:lnTo>
                    <a:lnTo>
                      <a:pt x="193016" y="0"/>
                    </a:lnTo>
                    <a:lnTo>
                      <a:pt x="193033" y="0"/>
                    </a:lnTo>
                    <a:lnTo>
                      <a:pt x="193050" y="0"/>
                    </a:lnTo>
                    <a:lnTo>
                      <a:pt x="193083" y="0"/>
                    </a:lnTo>
                    <a:lnTo>
                      <a:pt x="193100" y="0"/>
                    </a:lnTo>
                    <a:lnTo>
                      <a:pt x="193117" y="0"/>
                    </a:lnTo>
                    <a:lnTo>
                      <a:pt x="193150" y="0"/>
                    </a:lnTo>
                    <a:lnTo>
                      <a:pt x="193167" y="0"/>
                    </a:lnTo>
                    <a:lnTo>
                      <a:pt x="193201" y="0"/>
                    </a:lnTo>
                    <a:lnTo>
                      <a:pt x="193218" y="0"/>
                    </a:lnTo>
                    <a:lnTo>
                      <a:pt x="193234" y="0"/>
                    </a:lnTo>
                    <a:lnTo>
                      <a:pt x="193268" y="0"/>
                    </a:lnTo>
                    <a:lnTo>
                      <a:pt x="193285" y="0"/>
                    </a:lnTo>
                    <a:lnTo>
                      <a:pt x="193318" y="0"/>
                    </a:lnTo>
                    <a:lnTo>
                      <a:pt x="193335" y="0"/>
                    </a:lnTo>
                    <a:lnTo>
                      <a:pt x="193352" y="0"/>
                    </a:lnTo>
                    <a:lnTo>
                      <a:pt x="193386" y="0"/>
                    </a:lnTo>
                    <a:lnTo>
                      <a:pt x="193402" y="0"/>
                    </a:lnTo>
                    <a:lnTo>
                      <a:pt x="193436" y="0"/>
                    </a:lnTo>
                    <a:lnTo>
                      <a:pt x="193453" y="0"/>
                    </a:lnTo>
                    <a:lnTo>
                      <a:pt x="193470" y="0"/>
                    </a:lnTo>
                    <a:lnTo>
                      <a:pt x="193503" y="0"/>
                    </a:lnTo>
                    <a:lnTo>
                      <a:pt x="193520" y="0"/>
                    </a:lnTo>
                    <a:lnTo>
                      <a:pt x="193554" y="0"/>
                    </a:lnTo>
                    <a:lnTo>
                      <a:pt x="193570" y="0"/>
                    </a:lnTo>
                    <a:lnTo>
                      <a:pt x="193587" y="0"/>
                    </a:lnTo>
                    <a:lnTo>
                      <a:pt x="193621" y="0"/>
                    </a:lnTo>
                    <a:lnTo>
                      <a:pt x="193638" y="0"/>
                    </a:lnTo>
                    <a:lnTo>
                      <a:pt x="193671" y="0"/>
                    </a:lnTo>
                    <a:lnTo>
                      <a:pt x="193688" y="0"/>
                    </a:lnTo>
                    <a:lnTo>
                      <a:pt x="193705" y="0"/>
                    </a:lnTo>
                    <a:lnTo>
                      <a:pt x="193739" y="0"/>
                    </a:lnTo>
                    <a:lnTo>
                      <a:pt x="193755" y="0"/>
                    </a:lnTo>
                    <a:lnTo>
                      <a:pt x="193789" y="0"/>
                    </a:lnTo>
                    <a:lnTo>
                      <a:pt x="193806" y="0"/>
                    </a:lnTo>
                    <a:lnTo>
                      <a:pt x="193823" y="0"/>
                    </a:lnTo>
                    <a:lnTo>
                      <a:pt x="193856" y="0"/>
                    </a:lnTo>
                    <a:lnTo>
                      <a:pt x="193873" y="0"/>
                    </a:lnTo>
                    <a:lnTo>
                      <a:pt x="193890" y="0"/>
                    </a:lnTo>
                    <a:lnTo>
                      <a:pt x="193923" y="0"/>
                    </a:lnTo>
                    <a:lnTo>
                      <a:pt x="193940" y="0"/>
                    </a:lnTo>
                    <a:lnTo>
                      <a:pt x="193974" y="0"/>
                    </a:lnTo>
                    <a:lnTo>
                      <a:pt x="193991" y="0"/>
                    </a:lnTo>
                    <a:lnTo>
                      <a:pt x="194007" y="0"/>
                    </a:lnTo>
                    <a:lnTo>
                      <a:pt x="194041" y="0"/>
                    </a:lnTo>
                    <a:lnTo>
                      <a:pt x="194058" y="0"/>
                    </a:lnTo>
                    <a:lnTo>
                      <a:pt x="194091" y="0"/>
                    </a:lnTo>
                    <a:lnTo>
                      <a:pt x="194108" y="0"/>
                    </a:lnTo>
                    <a:lnTo>
                      <a:pt x="194125" y="0"/>
                    </a:lnTo>
                    <a:lnTo>
                      <a:pt x="194159" y="0"/>
                    </a:lnTo>
                    <a:lnTo>
                      <a:pt x="194175" y="0"/>
                    </a:lnTo>
                    <a:lnTo>
                      <a:pt x="194209" y="0"/>
                    </a:lnTo>
                    <a:lnTo>
                      <a:pt x="194226" y="0"/>
                    </a:lnTo>
                    <a:lnTo>
                      <a:pt x="194243" y="0"/>
                    </a:lnTo>
                    <a:lnTo>
                      <a:pt x="194276" y="0"/>
                    </a:lnTo>
                    <a:lnTo>
                      <a:pt x="194293" y="0"/>
                    </a:lnTo>
                    <a:lnTo>
                      <a:pt x="194327" y="0"/>
                    </a:lnTo>
                    <a:lnTo>
                      <a:pt x="194343" y="0"/>
                    </a:lnTo>
                    <a:lnTo>
                      <a:pt x="194360" y="0"/>
                    </a:lnTo>
                    <a:lnTo>
                      <a:pt x="194394" y="0"/>
                    </a:lnTo>
                    <a:lnTo>
                      <a:pt x="194411" y="0"/>
                    </a:lnTo>
                    <a:lnTo>
                      <a:pt x="194444" y="0"/>
                    </a:lnTo>
                    <a:lnTo>
                      <a:pt x="194461" y="0"/>
                    </a:lnTo>
                    <a:lnTo>
                      <a:pt x="194478" y="0"/>
                    </a:lnTo>
                    <a:lnTo>
                      <a:pt x="194511" y="0"/>
                    </a:lnTo>
                    <a:lnTo>
                      <a:pt x="194528" y="0"/>
                    </a:lnTo>
                    <a:lnTo>
                      <a:pt x="194562" y="0"/>
                    </a:lnTo>
                    <a:lnTo>
                      <a:pt x="194579" y="0"/>
                    </a:lnTo>
                    <a:lnTo>
                      <a:pt x="194595" y="0"/>
                    </a:lnTo>
                    <a:lnTo>
                      <a:pt x="194629" y="0"/>
                    </a:lnTo>
                    <a:lnTo>
                      <a:pt x="194646" y="0"/>
                    </a:lnTo>
                    <a:lnTo>
                      <a:pt x="194679" y="0"/>
                    </a:lnTo>
                    <a:lnTo>
                      <a:pt x="194696" y="0"/>
                    </a:lnTo>
                    <a:lnTo>
                      <a:pt x="194713" y="0"/>
                    </a:lnTo>
                    <a:lnTo>
                      <a:pt x="194747" y="0"/>
                    </a:lnTo>
                    <a:lnTo>
                      <a:pt x="194763" y="0"/>
                    </a:lnTo>
                    <a:lnTo>
                      <a:pt x="194780" y="0"/>
                    </a:lnTo>
                    <a:lnTo>
                      <a:pt x="194814" y="0"/>
                    </a:lnTo>
                    <a:lnTo>
                      <a:pt x="194831" y="0"/>
                    </a:lnTo>
                    <a:lnTo>
                      <a:pt x="194864" y="0"/>
                    </a:lnTo>
                    <a:lnTo>
                      <a:pt x="194881" y="0"/>
                    </a:lnTo>
                    <a:lnTo>
                      <a:pt x="194915" y="0"/>
                    </a:lnTo>
                    <a:lnTo>
                      <a:pt x="194932" y="0"/>
                    </a:lnTo>
                    <a:lnTo>
                      <a:pt x="194948" y="0"/>
                    </a:lnTo>
                    <a:lnTo>
                      <a:pt x="194982" y="0"/>
                    </a:lnTo>
                    <a:lnTo>
                      <a:pt x="194999" y="0"/>
                    </a:lnTo>
                    <a:lnTo>
                      <a:pt x="195016" y="0"/>
                    </a:lnTo>
                    <a:lnTo>
                      <a:pt x="195049" y="0"/>
                    </a:lnTo>
                    <a:lnTo>
                      <a:pt x="195066" y="0"/>
                    </a:lnTo>
                    <a:lnTo>
                      <a:pt x="195100" y="0"/>
                    </a:lnTo>
                    <a:lnTo>
                      <a:pt x="195116" y="0"/>
                    </a:lnTo>
                    <a:lnTo>
                      <a:pt x="195133" y="0"/>
                    </a:lnTo>
                    <a:lnTo>
                      <a:pt x="195167" y="0"/>
                    </a:lnTo>
                    <a:lnTo>
                      <a:pt x="195184" y="0"/>
                    </a:lnTo>
                    <a:lnTo>
                      <a:pt x="195217" y="0"/>
                    </a:lnTo>
                    <a:lnTo>
                      <a:pt x="195234" y="0"/>
                    </a:lnTo>
                    <a:lnTo>
                      <a:pt x="195251" y="0"/>
                    </a:lnTo>
                    <a:lnTo>
                      <a:pt x="195284" y="0"/>
                    </a:lnTo>
                    <a:lnTo>
                      <a:pt x="195301" y="0"/>
                    </a:lnTo>
                    <a:lnTo>
                      <a:pt x="195335" y="0"/>
                    </a:lnTo>
                    <a:lnTo>
                      <a:pt x="195352" y="0"/>
                    </a:lnTo>
                    <a:lnTo>
                      <a:pt x="195368" y="0"/>
                    </a:lnTo>
                    <a:lnTo>
                      <a:pt x="195402" y="0"/>
                    </a:lnTo>
                    <a:lnTo>
                      <a:pt x="195419" y="0"/>
                    </a:lnTo>
                    <a:lnTo>
                      <a:pt x="195452" y="0"/>
                    </a:lnTo>
                    <a:lnTo>
                      <a:pt x="195469" y="0"/>
                    </a:lnTo>
                    <a:lnTo>
                      <a:pt x="195486" y="0"/>
                    </a:lnTo>
                    <a:lnTo>
                      <a:pt x="195520" y="0"/>
                    </a:lnTo>
                    <a:lnTo>
                      <a:pt x="195536" y="0"/>
                    </a:lnTo>
                    <a:lnTo>
                      <a:pt x="195570" y="0"/>
                    </a:lnTo>
                    <a:lnTo>
                      <a:pt x="195587" y="0"/>
                    </a:lnTo>
                    <a:lnTo>
                      <a:pt x="195604" y="0"/>
                    </a:lnTo>
                    <a:lnTo>
                      <a:pt x="195637" y="0"/>
                    </a:lnTo>
                    <a:lnTo>
                      <a:pt x="195654" y="0"/>
                    </a:lnTo>
                    <a:lnTo>
                      <a:pt x="195671" y="0"/>
                    </a:lnTo>
                    <a:lnTo>
                      <a:pt x="195704" y="0"/>
                    </a:lnTo>
                    <a:lnTo>
                      <a:pt x="195721" y="0"/>
                    </a:lnTo>
                    <a:lnTo>
                      <a:pt x="195755" y="0"/>
                    </a:lnTo>
                    <a:lnTo>
                      <a:pt x="195772" y="0"/>
                    </a:lnTo>
                    <a:lnTo>
                      <a:pt x="195805" y="0"/>
                    </a:lnTo>
                    <a:lnTo>
                      <a:pt x="195822" y="0"/>
                    </a:lnTo>
                    <a:lnTo>
                      <a:pt x="195839" y="0"/>
                    </a:lnTo>
                    <a:lnTo>
                      <a:pt x="195872" y="0"/>
                    </a:lnTo>
                    <a:lnTo>
                      <a:pt x="195889" y="0"/>
                    </a:lnTo>
                    <a:lnTo>
                      <a:pt x="195906" y="0"/>
                    </a:lnTo>
                    <a:lnTo>
                      <a:pt x="195940" y="0"/>
                    </a:lnTo>
                    <a:lnTo>
                      <a:pt x="195957" y="0"/>
                    </a:lnTo>
                    <a:lnTo>
                      <a:pt x="195990" y="0"/>
                    </a:lnTo>
                    <a:lnTo>
                      <a:pt x="196007" y="0"/>
                    </a:lnTo>
                    <a:lnTo>
                      <a:pt x="196024" y="0"/>
                    </a:lnTo>
                    <a:lnTo>
                      <a:pt x="196057" y="0"/>
                    </a:lnTo>
                    <a:lnTo>
                      <a:pt x="196074" y="0"/>
                    </a:lnTo>
                    <a:lnTo>
                      <a:pt x="196108" y="0"/>
                    </a:lnTo>
                    <a:lnTo>
                      <a:pt x="196125" y="0"/>
                    </a:lnTo>
                    <a:lnTo>
                      <a:pt x="196141" y="0"/>
                    </a:lnTo>
                    <a:lnTo>
                      <a:pt x="196175" y="0"/>
                    </a:lnTo>
                    <a:lnTo>
                      <a:pt x="196192" y="0"/>
                    </a:lnTo>
                    <a:lnTo>
                      <a:pt x="196225" y="0"/>
                    </a:lnTo>
                    <a:lnTo>
                      <a:pt x="196242" y="0"/>
                    </a:lnTo>
                    <a:lnTo>
                      <a:pt x="196259" y="0"/>
                    </a:lnTo>
                    <a:lnTo>
                      <a:pt x="196293" y="0"/>
                    </a:lnTo>
                    <a:lnTo>
                      <a:pt x="196309" y="0"/>
                    </a:lnTo>
                    <a:lnTo>
                      <a:pt x="196343" y="0"/>
                    </a:lnTo>
                    <a:lnTo>
                      <a:pt x="196360" y="0"/>
                    </a:lnTo>
                    <a:lnTo>
                      <a:pt x="196377" y="0"/>
                    </a:lnTo>
                    <a:lnTo>
                      <a:pt x="196410" y="0"/>
                    </a:lnTo>
                    <a:lnTo>
                      <a:pt x="196427" y="0"/>
                    </a:lnTo>
                    <a:lnTo>
                      <a:pt x="196461" y="0"/>
                    </a:lnTo>
                    <a:lnTo>
                      <a:pt x="196477" y="0"/>
                    </a:lnTo>
                    <a:lnTo>
                      <a:pt x="196494" y="0"/>
                    </a:lnTo>
                    <a:lnTo>
                      <a:pt x="196528" y="0"/>
                    </a:lnTo>
                    <a:lnTo>
                      <a:pt x="196545" y="0"/>
                    </a:lnTo>
                    <a:lnTo>
                      <a:pt x="196561" y="0"/>
                    </a:lnTo>
                    <a:lnTo>
                      <a:pt x="196595" y="0"/>
                    </a:lnTo>
                    <a:lnTo>
                      <a:pt x="196612" y="0"/>
                    </a:lnTo>
                    <a:lnTo>
                      <a:pt x="196645" y="0"/>
                    </a:lnTo>
                    <a:lnTo>
                      <a:pt x="196662" y="0"/>
                    </a:lnTo>
                    <a:lnTo>
                      <a:pt x="196696" y="0"/>
                    </a:lnTo>
                    <a:lnTo>
                      <a:pt x="196713" y="0"/>
                    </a:lnTo>
                    <a:lnTo>
                      <a:pt x="196729" y="0"/>
                    </a:lnTo>
                    <a:lnTo>
                      <a:pt x="196763" y="0"/>
                    </a:lnTo>
                    <a:lnTo>
                      <a:pt x="196780" y="0"/>
                    </a:lnTo>
                    <a:lnTo>
                      <a:pt x="196797" y="0"/>
                    </a:lnTo>
                    <a:lnTo>
                      <a:pt x="196830" y="0"/>
                    </a:lnTo>
                    <a:lnTo>
                      <a:pt x="196847" y="0"/>
                    </a:lnTo>
                    <a:lnTo>
                      <a:pt x="196881" y="0"/>
                    </a:lnTo>
                    <a:lnTo>
                      <a:pt x="196897" y="0"/>
                    </a:lnTo>
                    <a:lnTo>
                      <a:pt x="196914" y="0"/>
                    </a:lnTo>
                    <a:lnTo>
                      <a:pt x="196948" y="0"/>
                    </a:lnTo>
                    <a:lnTo>
                      <a:pt x="196965" y="0"/>
                    </a:lnTo>
                    <a:lnTo>
                      <a:pt x="196998" y="0"/>
                    </a:lnTo>
                    <a:lnTo>
                      <a:pt x="197015" y="0"/>
                    </a:lnTo>
                    <a:lnTo>
                      <a:pt x="197032" y="0"/>
                    </a:lnTo>
                    <a:lnTo>
                      <a:pt x="197065" y="0"/>
                    </a:lnTo>
                    <a:lnTo>
                      <a:pt x="197082" y="0"/>
                    </a:lnTo>
                    <a:lnTo>
                      <a:pt x="197116" y="0"/>
                    </a:lnTo>
                    <a:lnTo>
                      <a:pt x="197133" y="0"/>
                    </a:lnTo>
                    <a:lnTo>
                      <a:pt x="197150" y="0"/>
                    </a:lnTo>
                    <a:lnTo>
                      <a:pt x="197183" y="0"/>
                    </a:lnTo>
                    <a:lnTo>
                      <a:pt x="197200" y="0"/>
                    </a:lnTo>
                    <a:lnTo>
                      <a:pt x="197234" y="0"/>
                    </a:lnTo>
                    <a:lnTo>
                      <a:pt x="197250" y="0"/>
                    </a:lnTo>
                    <a:lnTo>
                      <a:pt x="197267" y="0"/>
                    </a:lnTo>
                    <a:lnTo>
                      <a:pt x="197301" y="0"/>
                    </a:lnTo>
                    <a:lnTo>
                      <a:pt x="197318" y="0"/>
                    </a:lnTo>
                    <a:lnTo>
                      <a:pt x="197351" y="0"/>
                    </a:lnTo>
                    <a:lnTo>
                      <a:pt x="197368" y="0"/>
                    </a:lnTo>
                    <a:lnTo>
                      <a:pt x="197385" y="0"/>
                    </a:lnTo>
                    <a:lnTo>
                      <a:pt x="197418" y="0"/>
                    </a:lnTo>
                    <a:lnTo>
                      <a:pt x="197435" y="0"/>
                    </a:lnTo>
                    <a:lnTo>
                      <a:pt x="197469" y="0"/>
                    </a:lnTo>
                    <a:lnTo>
                      <a:pt x="197486" y="0"/>
                    </a:lnTo>
                    <a:lnTo>
                      <a:pt x="197502" y="0"/>
                    </a:lnTo>
                    <a:lnTo>
                      <a:pt x="197536" y="0"/>
                    </a:lnTo>
                    <a:lnTo>
                      <a:pt x="197553" y="0"/>
                    </a:lnTo>
                    <a:lnTo>
                      <a:pt x="197586" y="0"/>
                    </a:lnTo>
                    <a:lnTo>
                      <a:pt x="197603" y="0"/>
                    </a:lnTo>
                    <a:lnTo>
                      <a:pt x="197620" y="0"/>
                    </a:lnTo>
                    <a:lnTo>
                      <a:pt x="197654" y="0"/>
                    </a:lnTo>
                    <a:lnTo>
                      <a:pt x="197670" y="0"/>
                    </a:lnTo>
                    <a:lnTo>
                      <a:pt x="197704" y="0"/>
                    </a:lnTo>
                    <a:lnTo>
                      <a:pt x="197721" y="0"/>
                    </a:lnTo>
                    <a:lnTo>
                      <a:pt x="197738" y="0"/>
                    </a:lnTo>
                    <a:lnTo>
                      <a:pt x="197771" y="0"/>
                    </a:lnTo>
                    <a:lnTo>
                      <a:pt x="197788" y="0"/>
                    </a:lnTo>
                    <a:lnTo>
                      <a:pt x="197822" y="0"/>
                    </a:lnTo>
                    <a:lnTo>
                      <a:pt x="197838" y="0"/>
                    </a:lnTo>
                    <a:lnTo>
                      <a:pt x="197855" y="0"/>
                    </a:lnTo>
                    <a:lnTo>
                      <a:pt x="197889" y="0"/>
                    </a:lnTo>
                    <a:lnTo>
                      <a:pt x="197906" y="0"/>
                    </a:lnTo>
                    <a:lnTo>
                      <a:pt x="197922" y="0"/>
                    </a:lnTo>
                    <a:lnTo>
                      <a:pt x="197956" y="0"/>
                    </a:lnTo>
                    <a:lnTo>
                      <a:pt x="197973" y="0"/>
                    </a:lnTo>
                    <a:lnTo>
                      <a:pt x="198006" y="0"/>
                    </a:lnTo>
                    <a:lnTo>
                      <a:pt x="198023" y="0"/>
                    </a:lnTo>
                    <a:lnTo>
                      <a:pt x="198040" y="0"/>
                    </a:lnTo>
                    <a:lnTo>
                      <a:pt x="198074" y="0"/>
                    </a:lnTo>
                    <a:lnTo>
                      <a:pt x="198090" y="0"/>
                    </a:lnTo>
                    <a:lnTo>
                      <a:pt x="198124" y="0"/>
                    </a:lnTo>
                    <a:lnTo>
                      <a:pt x="198141" y="0"/>
                    </a:lnTo>
                    <a:lnTo>
                      <a:pt x="198158" y="0"/>
                    </a:lnTo>
                    <a:lnTo>
                      <a:pt x="198191" y="0"/>
                    </a:lnTo>
                    <a:lnTo>
                      <a:pt x="198208" y="0"/>
                    </a:lnTo>
                    <a:lnTo>
                      <a:pt x="198242" y="0"/>
                    </a:lnTo>
                    <a:lnTo>
                      <a:pt x="198259" y="0"/>
                    </a:lnTo>
                    <a:lnTo>
                      <a:pt x="198275" y="0"/>
                    </a:lnTo>
                    <a:lnTo>
                      <a:pt x="198309" y="0"/>
                    </a:lnTo>
                    <a:lnTo>
                      <a:pt x="198326" y="0"/>
                    </a:lnTo>
                    <a:lnTo>
                      <a:pt x="198359" y="0"/>
                    </a:lnTo>
                    <a:lnTo>
                      <a:pt x="198376" y="0"/>
                    </a:lnTo>
                    <a:lnTo>
                      <a:pt x="198393" y="0"/>
                    </a:lnTo>
                    <a:lnTo>
                      <a:pt x="198427" y="0"/>
                    </a:lnTo>
                    <a:lnTo>
                      <a:pt x="198443" y="0"/>
                    </a:lnTo>
                    <a:lnTo>
                      <a:pt x="198477" y="0"/>
                    </a:lnTo>
                    <a:lnTo>
                      <a:pt x="198494" y="0"/>
                    </a:lnTo>
                    <a:lnTo>
                      <a:pt x="198511" y="0"/>
                    </a:lnTo>
                    <a:lnTo>
                      <a:pt x="198544" y="0"/>
                    </a:lnTo>
                    <a:lnTo>
                      <a:pt x="198561" y="0"/>
                    </a:lnTo>
                    <a:lnTo>
                      <a:pt x="198595" y="0"/>
                    </a:lnTo>
                    <a:lnTo>
                      <a:pt x="198611" y="0"/>
                    </a:lnTo>
                    <a:lnTo>
                      <a:pt x="198628" y="0"/>
                    </a:lnTo>
                    <a:lnTo>
                      <a:pt x="198662" y="0"/>
                    </a:lnTo>
                    <a:lnTo>
                      <a:pt x="198679" y="0"/>
                    </a:lnTo>
                    <a:lnTo>
                      <a:pt x="198712" y="0"/>
                    </a:lnTo>
                    <a:lnTo>
                      <a:pt x="198729" y="0"/>
                    </a:lnTo>
                    <a:lnTo>
                      <a:pt x="198746" y="0"/>
                    </a:lnTo>
                    <a:lnTo>
                      <a:pt x="198779" y="0"/>
                    </a:lnTo>
                    <a:lnTo>
                      <a:pt x="198796" y="0"/>
                    </a:lnTo>
                    <a:lnTo>
                      <a:pt x="198813" y="0"/>
                    </a:lnTo>
                    <a:lnTo>
                      <a:pt x="198847" y="0"/>
                    </a:lnTo>
                    <a:lnTo>
                      <a:pt x="198863" y="0"/>
                    </a:lnTo>
                    <a:lnTo>
                      <a:pt x="198897" y="0"/>
                    </a:lnTo>
                    <a:lnTo>
                      <a:pt x="198914" y="0"/>
                    </a:lnTo>
                    <a:lnTo>
                      <a:pt x="198931" y="0"/>
                    </a:lnTo>
                    <a:lnTo>
                      <a:pt x="198964" y="0"/>
                    </a:lnTo>
                    <a:lnTo>
                      <a:pt x="198981" y="0"/>
                    </a:lnTo>
                    <a:lnTo>
                      <a:pt x="199015" y="0"/>
                    </a:lnTo>
                    <a:lnTo>
                      <a:pt x="199031" y="0"/>
                    </a:lnTo>
                    <a:lnTo>
                      <a:pt x="199048" y="0"/>
                    </a:lnTo>
                    <a:lnTo>
                      <a:pt x="199082" y="0"/>
                    </a:lnTo>
                    <a:lnTo>
                      <a:pt x="199099" y="0"/>
                    </a:lnTo>
                    <a:lnTo>
                      <a:pt x="199132" y="0"/>
                    </a:lnTo>
                    <a:lnTo>
                      <a:pt x="199149" y="0"/>
                    </a:lnTo>
                    <a:lnTo>
                      <a:pt x="199166" y="0"/>
                    </a:lnTo>
                    <a:lnTo>
                      <a:pt x="199199" y="0"/>
                    </a:lnTo>
                    <a:lnTo>
                      <a:pt x="199216" y="0"/>
                    </a:lnTo>
                    <a:lnTo>
                      <a:pt x="199250" y="0"/>
                    </a:lnTo>
                    <a:lnTo>
                      <a:pt x="199267" y="0"/>
                    </a:lnTo>
                    <a:lnTo>
                      <a:pt x="199283" y="0"/>
                    </a:lnTo>
                    <a:lnTo>
                      <a:pt x="199317" y="0"/>
                    </a:lnTo>
                    <a:lnTo>
                      <a:pt x="199334" y="0"/>
                    </a:lnTo>
                    <a:lnTo>
                      <a:pt x="199351" y="0"/>
                    </a:lnTo>
                    <a:lnTo>
                      <a:pt x="199384" y="0"/>
                    </a:lnTo>
                    <a:lnTo>
                      <a:pt x="199401" y="0"/>
                    </a:lnTo>
                    <a:lnTo>
                      <a:pt x="199435" y="0"/>
                    </a:lnTo>
                    <a:lnTo>
                      <a:pt x="199452" y="0"/>
                    </a:lnTo>
                    <a:lnTo>
                      <a:pt x="199485" y="0"/>
                    </a:lnTo>
                    <a:lnTo>
                      <a:pt x="199502" y="0"/>
                    </a:lnTo>
                    <a:lnTo>
                      <a:pt x="199519" y="0"/>
                    </a:lnTo>
                    <a:lnTo>
                      <a:pt x="199552" y="0"/>
                    </a:lnTo>
                    <a:lnTo>
                      <a:pt x="199569" y="0"/>
                    </a:lnTo>
                    <a:lnTo>
                      <a:pt x="199603" y="0"/>
                    </a:lnTo>
                    <a:lnTo>
                      <a:pt x="199620" y="0"/>
                    </a:lnTo>
                    <a:lnTo>
                      <a:pt x="199636" y="0"/>
                    </a:lnTo>
                    <a:lnTo>
                      <a:pt x="199670" y="0"/>
                    </a:lnTo>
                    <a:lnTo>
                      <a:pt x="199687" y="0"/>
                    </a:lnTo>
                    <a:lnTo>
                      <a:pt x="199720" y="0"/>
                    </a:lnTo>
                    <a:lnTo>
                      <a:pt x="199737" y="0"/>
                    </a:lnTo>
                    <a:lnTo>
                      <a:pt x="199754" y="0"/>
                    </a:lnTo>
                    <a:lnTo>
                      <a:pt x="199788" y="0"/>
                    </a:lnTo>
                    <a:lnTo>
                      <a:pt x="199804" y="0"/>
                    </a:lnTo>
                    <a:lnTo>
                      <a:pt x="199821" y="0"/>
                    </a:lnTo>
                    <a:lnTo>
                      <a:pt x="199855" y="0"/>
                    </a:lnTo>
                    <a:lnTo>
                      <a:pt x="199872" y="0"/>
                    </a:lnTo>
                    <a:lnTo>
                      <a:pt x="199905" y="0"/>
                    </a:lnTo>
                    <a:lnTo>
                      <a:pt x="199922" y="0"/>
                    </a:lnTo>
                    <a:lnTo>
                      <a:pt x="199939" y="0"/>
                    </a:lnTo>
                    <a:lnTo>
                      <a:pt x="199972" y="0"/>
                    </a:lnTo>
                    <a:lnTo>
                      <a:pt x="199989" y="0"/>
                    </a:lnTo>
                    <a:lnTo>
                      <a:pt x="200023" y="0"/>
                    </a:lnTo>
                    <a:lnTo>
                      <a:pt x="200040" y="0"/>
                    </a:lnTo>
                    <a:lnTo>
                      <a:pt x="200056" y="0"/>
                    </a:lnTo>
                    <a:lnTo>
                      <a:pt x="200090" y="0"/>
                    </a:lnTo>
                    <a:lnTo>
                      <a:pt x="200107" y="0"/>
                    </a:lnTo>
                    <a:lnTo>
                      <a:pt x="200140" y="0"/>
                    </a:lnTo>
                    <a:lnTo>
                      <a:pt x="200157" y="0"/>
                    </a:lnTo>
                    <a:lnTo>
                      <a:pt x="200174" y="0"/>
                    </a:lnTo>
                    <a:lnTo>
                      <a:pt x="200208" y="0"/>
                    </a:lnTo>
                    <a:lnTo>
                      <a:pt x="200224" y="0"/>
                    </a:lnTo>
                    <a:lnTo>
                      <a:pt x="200241" y="0"/>
                    </a:lnTo>
                    <a:lnTo>
                      <a:pt x="200275" y="0"/>
                    </a:lnTo>
                    <a:lnTo>
                      <a:pt x="200292" y="0"/>
                    </a:lnTo>
                    <a:lnTo>
                      <a:pt x="200325" y="0"/>
                    </a:lnTo>
                    <a:lnTo>
                      <a:pt x="200342" y="0"/>
                    </a:lnTo>
                    <a:lnTo>
                      <a:pt x="200376" y="0"/>
                    </a:lnTo>
                    <a:lnTo>
                      <a:pt x="200392" y="0"/>
                    </a:lnTo>
                    <a:lnTo>
                      <a:pt x="200409" y="0"/>
                    </a:lnTo>
                    <a:lnTo>
                      <a:pt x="200443" y="0"/>
                    </a:lnTo>
                    <a:lnTo>
                      <a:pt x="200460" y="0"/>
                    </a:lnTo>
                    <a:lnTo>
                      <a:pt x="200493" y="0"/>
                    </a:lnTo>
                    <a:lnTo>
                      <a:pt x="200510" y="0"/>
                    </a:lnTo>
                    <a:lnTo>
                      <a:pt x="200527" y="0"/>
                    </a:lnTo>
                    <a:lnTo>
                      <a:pt x="200561" y="0"/>
                    </a:lnTo>
                    <a:lnTo>
                      <a:pt x="200577" y="0"/>
                    </a:lnTo>
                    <a:lnTo>
                      <a:pt x="200611" y="0"/>
                    </a:lnTo>
                    <a:lnTo>
                      <a:pt x="200628" y="0"/>
                    </a:lnTo>
                    <a:lnTo>
                      <a:pt x="200645" y="0"/>
                    </a:lnTo>
                    <a:lnTo>
                      <a:pt x="200678" y="0"/>
                    </a:lnTo>
                    <a:lnTo>
                      <a:pt x="200695" y="0"/>
                    </a:lnTo>
                    <a:lnTo>
                      <a:pt x="200712" y="0"/>
                    </a:lnTo>
                    <a:lnTo>
                      <a:pt x="200745" y="0"/>
                    </a:lnTo>
                    <a:lnTo>
                      <a:pt x="200762" y="0"/>
                    </a:lnTo>
                    <a:lnTo>
                      <a:pt x="200796" y="0"/>
                    </a:lnTo>
                    <a:lnTo>
                      <a:pt x="200813" y="0"/>
                    </a:lnTo>
                    <a:lnTo>
                      <a:pt x="200829" y="0"/>
                    </a:lnTo>
                    <a:lnTo>
                      <a:pt x="200863" y="0"/>
                    </a:lnTo>
                    <a:lnTo>
                      <a:pt x="200880" y="0"/>
                    </a:lnTo>
                    <a:lnTo>
                      <a:pt x="200913" y="0"/>
                    </a:lnTo>
                    <a:lnTo>
                      <a:pt x="200930" y="0"/>
                    </a:lnTo>
                    <a:lnTo>
                      <a:pt x="200947" y="0"/>
                    </a:lnTo>
                    <a:lnTo>
                      <a:pt x="200981" y="0"/>
                    </a:lnTo>
                    <a:lnTo>
                      <a:pt x="200997" y="0"/>
                    </a:lnTo>
                    <a:lnTo>
                      <a:pt x="201031" y="0"/>
                    </a:lnTo>
                    <a:lnTo>
                      <a:pt x="201048" y="0"/>
                    </a:lnTo>
                    <a:lnTo>
                      <a:pt x="201065" y="0"/>
                    </a:lnTo>
                    <a:lnTo>
                      <a:pt x="201098" y="0"/>
                    </a:lnTo>
                    <a:lnTo>
                      <a:pt x="201115" y="0"/>
                    </a:lnTo>
                    <a:lnTo>
                      <a:pt x="201132" y="0"/>
                    </a:lnTo>
                    <a:lnTo>
                      <a:pt x="201165" y="0"/>
                    </a:lnTo>
                    <a:lnTo>
                      <a:pt x="201182" y="0"/>
                    </a:lnTo>
                    <a:lnTo>
                      <a:pt x="201216" y="0"/>
                    </a:lnTo>
                    <a:lnTo>
                      <a:pt x="201233" y="0"/>
                    </a:lnTo>
                    <a:lnTo>
                      <a:pt x="201266" y="0"/>
                    </a:lnTo>
                    <a:lnTo>
                      <a:pt x="201283" y="0"/>
                    </a:lnTo>
                    <a:lnTo>
                      <a:pt x="201300" y="0"/>
                    </a:lnTo>
                    <a:lnTo>
                      <a:pt x="201333" y="0"/>
                    </a:lnTo>
                    <a:lnTo>
                      <a:pt x="201350" y="0"/>
                    </a:lnTo>
                    <a:lnTo>
                      <a:pt x="201384" y="0"/>
                    </a:lnTo>
                    <a:lnTo>
                      <a:pt x="201401" y="0"/>
                    </a:lnTo>
                    <a:lnTo>
                      <a:pt x="201417" y="0"/>
                    </a:lnTo>
                    <a:lnTo>
                      <a:pt x="201451" y="0"/>
                    </a:lnTo>
                    <a:lnTo>
                      <a:pt x="201468" y="0"/>
                    </a:lnTo>
                    <a:lnTo>
                      <a:pt x="201501" y="0"/>
                    </a:lnTo>
                    <a:lnTo>
                      <a:pt x="201518" y="0"/>
                    </a:lnTo>
                    <a:lnTo>
                      <a:pt x="201535" y="0"/>
                    </a:lnTo>
                    <a:lnTo>
                      <a:pt x="201569" y="0"/>
                    </a:lnTo>
                    <a:lnTo>
                      <a:pt x="201585" y="0"/>
                    </a:lnTo>
                    <a:lnTo>
                      <a:pt x="201602" y="0"/>
                    </a:lnTo>
                    <a:lnTo>
                      <a:pt x="201636" y="0"/>
                    </a:lnTo>
                    <a:lnTo>
                      <a:pt x="201653" y="0"/>
                    </a:lnTo>
                    <a:lnTo>
                      <a:pt x="201686" y="0"/>
                    </a:lnTo>
                    <a:lnTo>
                      <a:pt x="201703" y="0"/>
                    </a:lnTo>
                    <a:lnTo>
                      <a:pt x="201720" y="0"/>
                    </a:lnTo>
                    <a:lnTo>
                      <a:pt x="201754" y="0"/>
                    </a:lnTo>
                    <a:lnTo>
                      <a:pt x="201770" y="0"/>
                    </a:lnTo>
                    <a:lnTo>
                      <a:pt x="201804" y="0"/>
                    </a:lnTo>
                    <a:lnTo>
                      <a:pt x="201821" y="0"/>
                    </a:lnTo>
                    <a:lnTo>
                      <a:pt x="201838" y="0"/>
                    </a:lnTo>
                    <a:lnTo>
                      <a:pt x="201871" y="0"/>
                    </a:lnTo>
                    <a:lnTo>
                      <a:pt x="201888" y="0"/>
                    </a:lnTo>
                    <a:lnTo>
                      <a:pt x="201922" y="0"/>
                    </a:lnTo>
                    <a:lnTo>
                      <a:pt x="201938" y="0"/>
                    </a:lnTo>
                    <a:lnTo>
                      <a:pt x="201955" y="0"/>
                    </a:lnTo>
                    <a:lnTo>
                      <a:pt x="201989" y="0"/>
                    </a:lnTo>
                    <a:lnTo>
                      <a:pt x="202006" y="0"/>
                    </a:lnTo>
                    <a:lnTo>
                      <a:pt x="202039" y="0"/>
                    </a:lnTo>
                    <a:lnTo>
                      <a:pt x="202056" y="0"/>
                    </a:lnTo>
                    <a:lnTo>
                      <a:pt x="202073" y="0"/>
                    </a:lnTo>
                    <a:lnTo>
                      <a:pt x="202106" y="0"/>
                    </a:lnTo>
                    <a:lnTo>
                      <a:pt x="202123" y="0"/>
                    </a:lnTo>
                    <a:lnTo>
                      <a:pt x="202157" y="0"/>
                    </a:lnTo>
                    <a:lnTo>
                      <a:pt x="202174" y="0"/>
                    </a:lnTo>
                    <a:lnTo>
                      <a:pt x="202190" y="0"/>
                    </a:lnTo>
                    <a:lnTo>
                      <a:pt x="202224" y="0"/>
                    </a:lnTo>
                    <a:lnTo>
                      <a:pt x="202241" y="0"/>
                    </a:lnTo>
                    <a:lnTo>
                      <a:pt x="202274" y="0"/>
                    </a:lnTo>
                    <a:lnTo>
                      <a:pt x="202291" y="0"/>
                    </a:lnTo>
                    <a:lnTo>
                      <a:pt x="202308" y="0"/>
                    </a:lnTo>
                    <a:lnTo>
                      <a:pt x="202342" y="0"/>
                    </a:lnTo>
                    <a:lnTo>
                      <a:pt x="202358" y="0"/>
                    </a:lnTo>
                    <a:lnTo>
                      <a:pt x="202392" y="0"/>
                    </a:lnTo>
                    <a:lnTo>
                      <a:pt x="202409" y="0"/>
                    </a:lnTo>
                    <a:lnTo>
                      <a:pt x="202426" y="0"/>
                    </a:lnTo>
                    <a:lnTo>
                      <a:pt x="202459" y="0"/>
                    </a:lnTo>
                    <a:lnTo>
                      <a:pt x="202476" y="0"/>
                    </a:lnTo>
                    <a:lnTo>
                      <a:pt x="202510" y="0"/>
                    </a:lnTo>
                    <a:lnTo>
                      <a:pt x="202526" y="0"/>
                    </a:lnTo>
                    <a:lnTo>
                      <a:pt x="202543" y="0"/>
                    </a:lnTo>
                    <a:lnTo>
                      <a:pt x="202577" y="0"/>
                    </a:lnTo>
                    <a:lnTo>
                      <a:pt x="202594" y="0"/>
                    </a:lnTo>
                    <a:lnTo>
                      <a:pt x="202627" y="0"/>
                    </a:lnTo>
                    <a:lnTo>
                      <a:pt x="202644" y="0"/>
                    </a:lnTo>
                    <a:lnTo>
                      <a:pt x="202661" y="0"/>
                    </a:lnTo>
                    <a:lnTo>
                      <a:pt x="202694" y="0"/>
                    </a:lnTo>
                    <a:lnTo>
                      <a:pt x="202711" y="0"/>
                    </a:lnTo>
                    <a:lnTo>
                      <a:pt x="202728" y="0"/>
                    </a:lnTo>
                    <a:lnTo>
                      <a:pt x="202762" y="0"/>
                    </a:lnTo>
                    <a:lnTo>
                      <a:pt x="202779" y="0"/>
                    </a:lnTo>
                    <a:lnTo>
                      <a:pt x="202812" y="0"/>
                    </a:lnTo>
                    <a:lnTo>
                      <a:pt x="202829" y="0"/>
                    </a:lnTo>
                    <a:lnTo>
                      <a:pt x="202846" y="0"/>
                    </a:lnTo>
                    <a:lnTo>
                      <a:pt x="202879" y="0"/>
                    </a:lnTo>
                    <a:lnTo>
                      <a:pt x="202896" y="0"/>
                    </a:lnTo>
                    <a:lnTo>
                      <a:pt x="202930" y="0"/>
                    </a:lnTo>
                    <a:lnTo>
                      <a:pt x="202947" y="0"/>
                    </a:lnTo>
                    <a:lnTo>
                      <a:pt x="202963" y="0"/>
                    </a:lnTo>
                    <a:lnTo>
                      <a:pt x="202997" y="0"/>
                    </a:lnTo>
                    <a:lnTo>
                      <a:pt x="203014" y="0"/>
                    </a:lnTo>
                    <a:lnTo>
                      <a:pt x="203047" y="0"/>
                    </a:lnTo>
                    <a:lnTo>
                      <a:pt x="203064" y="0"/>
                    </a:lnTo>
                    <a:lnTo>
                      <a:pt x="203081" y="0"/>
                    </a:lnTo>
                    <a:lnTo>
                      <a:pt x="203115" y="0"/>
                    </a:lnTo>
                    <a:lnTo>
                      <a:pt x="203131" y="0"/>
                    </a:lnTo>
                    <a:lnTo>
                      <a:pt x="203165" y="0"/>
                    </a:lnTo>
                    <a:lnTo>
                      <a:pt x="203182" y="0"/>
                    </a:lnTo>
                    <a:lnTo>
                      <a:pt x="203199" y="0"/>
                    </a:lnTo>
                    <a:lnTo>
                      <a:pt x="203232" y="0"/>
                    </a:lnTo>
                    <a:lnTo>
                      <a:pt x="203249" y="0"/>
                    </a:lnTo>
                    <a:lnTo>
                      <a:pt x="203283" y="0"/>
                    </a:lnTo>
                    <a:lnTo>
                      <a:pt x="203299" y="0"/>
                    </a:lnTo>
                    <a:lnTo>
                      <a:pt x="203316" y="0"/>
                    </a:lnTo>
                    <a:lnTo>
                      <a:pt x="203350" y="0"/>
                    </a:lnTo>
                    <a:lnTo>
                      <a:pt x="203367" y="0"/>
                    </a:lnTo>
                    <a:lnTo>
                      <a:pt x="203400" y="0"/>
                    </a:lnTo>
                    <a:lnTo>
                      <a:pt x="203417" y="0"/>
                    </a:lnTo>
                    <a:lnTo>
                      <a:pt x="203434" y="0"/>
                    </a:lnTo>
                    <a:lnTo>
                      <a:pt x="203467" y="0"/>
                    </a:lnTo>
                    <a:lnTo>
                      <a:pt x="203484" y="0"/>
                    </a:lnTo>
                    <a:lnTo>
                      <a:pt x="203518" y="0"/>
                    </a:lnTo>
                    <a:lnTo>
                      <a:pt x="203535" y="0"/>
                    </a:lnTo>
                    <a:lnTo>
                      <a:pt x="203551" y="0"/>
                    </a:lnTo>
                    <a:lnTo>
                      <a:pt x="203585" y="0"/>
                    </a:lnTo>
                    <a:lnTo>
                      <a:pt x="203602" y="0"/>
                    </a:lnTo>
                    <a:lnTo>
                      <a:pt x="203619" y="0"/>
                    </a:lnTo>
                    <a:lnTo>
                      <a:pt x="203652" y="0"/>
                    </a:lnTo>
                    <a:lnTo>
                      <a:pt x="203669" y="0"/>
                    </a:lnTo>
                    <a:lnTo>
                      <a:pt x="203703" y="0"/>
                    </a:lnTo>
                    <a:lnTo>
                      <a:pt x="203719" y="0"/>
                    </a:lnTo>
                    <a:lnTo>
                      <a:pt x="203736" y="0"/>
                    </a:lnTo>
                    <a:lnTo>
                      <a:pt x="203770" y="0"/>
                    </a:lnTo>
                    <a:lnTo>
                      <a:pt x="203787" y="0"/>
                    </a:lnTo>
                    <a:lnTo>
                      <a:pt x="203820" y="0"/>
                    </a:lnTo>
                    <a:lnTo>
                      <a:pt x="203837" y="0"/>
                    </a:lnTo>
                    <a:lnTo>
                      <a:pt x="203854" y="0"/>
                    </a:lnTo>
                    <a:lnTo>
                      <a:pt x="203888" y="0"/>
                    </a:lnTo>
                    <a:lnTo>
                      <a:pt x="203904" y="0"/>
                    </a:lnTo>
                    <a:lnTo>
                      <a:pt x="203938" y="0"/>
                    </a:lnTo>
                    <a:lnTo>
                      <a:pt x="203955" y="0"/>
                    </a:lnTo>
                    <a:lnTo>
                      <a:pt x="203972" y="0"/>
                    </a:lnTo>
                    <a:lnTo>
                      <a:pt x="204005" y="0"/>
                    </a:lnTo>
                    <a:lnTo>
                      <a:pt x="204022" y="0"/>
                    </a:lnTo>
                    <a:lnTo>
                      <a:pt x="204056" y="0"/>
                    </a:lnTo>
                    <a:lnTo>
                      <a:pt x="204072" y="0"/>
                    </a:lnTo>
                    <a:lnTo>
                      <a:pt x="204089" y="0"/>
                    </a:lnTo>
                    <a:lnTo>
                      <a:pt x="204123" y="0"/>
                    </a:lnTo>
                    <a:lnTo>
                      <a:pt x="204140" y="0"/>
                    </a:lnTo>
                    <a:lnTo>
                      <a:pt x="204173" y="0"/>
                    </a:lnTo>
                    <a:lnTo>
                      <a:pt x="204190" y="0"/>
                    </a:lnTo>
                    <a:lnTo>
                      <a:pt x="204207" y="0"/>
                    </a:lnTo>
                    <a:lnTo>
                      <a:pt x="204240" y="0"/>
                    </a:lnTo>
                    <a:lnTo>
                      <a:pt x="204257" y="0"/>
                    </a:lnTo>
                    <a:lnTo>
                      <a:pt x="204291" y="0"/>
                    </a:lnTo>
                    <a:lnTo>
                      <a:pt x="204308" y="0"/>
                    </a:lnTo>
                    <a:lnTo>
                      <a:pt x="204324" y="0"/>
                    </a:lnTo>
                    <a:lnTo>
                      <a:pt x="204358" y="0"/>
                    </a:lnTo>
                    <a:lnTo>
                      <a:pt x="204375" y="0"/>
                    </a:lnTo>
                    <a:lnTo>
                      <a:pt x="204392" y="0"/>
                    </a:lnTo>
                    <a:lnTo>
                      <a:pt x="204425" y="0"/>
                    </a:lnTo>
                    <a:lnTo>
                      <a:pt x="204442" y="0"/>
                    </a:lnTo>
                    <a:lnTo>
                      <a:pt x="204476" y="0"/>
                    </a:lnTo>
                    <a:lnTo>
                      <a:pt x="204492" y="0"/>
                    </a:lnTo>
                    <a:lnTo>
                      <a:pt x="204509" y="0"/>
                    </a:lnTo>
                    <a:lnTo>
                      <a:pt x="204543" y="0"/>
                    </a:lnTo>
                    <a:lnTo>
                      <a:pt x="204560" y="0"/>
                    </a:lnTo>
                    <a:lnTo>
                      <a:pt x="204593" y="0"/>
                    </a:lnTo>
                    <a:lnTo>
                      <a:pt x="204610" y="0"/>
                    </a:lnTo>
                    <a:lnTo>
                      <a:pt x="204627" y="0"/>
                    </a:lnTo>
                    <a:lnTo>
                      <a:pt x="204660" y="0"/>
                    </a:lnTo>
                    <a:lnTo>
                      <a:pt x="204677" y="0"/>
                    </a:lnTo>
                    <a:lnTo>
                      <a:pt x="204711" y="0"/>
                    </a:lnTo>
                    <a:lnTo>
                      <a:pt x="204728" y="0"/>
                    </a:lnTo>
                    <a:lnTo>
                      <a:pt x="204744" y="0"/>
                    </a:lnTo>
                    <a:lnTo>
                      <a:pt x="204778" y="0"/>
                    </a:lnTo>
                    <a:lnTo>
                      <a:pt x="204795" y="0"/>
                    </a:lnTo>
                    <a:lnTo>
                      <a:pt x="204828" y="0"/>
                    </a:lnTo>
                    <a:lnTo>
                      <a:pt x="204845" y="0"/>
                    </a:lnTo>
                    <a:lnTo>
                      <a:pt x="204862" y="0"/>
                    </a:lnTo>
                    <a:lnTo>
                      <a:pt x="204896" y="0"/>
                    </a:lnTo>
                    <a:lnTo>
                      <a:pt x="204912" y="0"/>
                    </a:lnTo>
                    <a:lnTo>
                      <a:pt x="204946" y="0"/>
                    </a:lnTo>
                    <a:lnTo>
                      <a:pt x="204963" y="0"/>
                    </a:lnTo>
                    <a:lnTo>
                      <a:pt x="204980" y="0"/>
                    </a:lnTo>
                    <a:lnTo>
                      <a:pt x="205013" y="0"/>
                    </a:lnTo>
                    <a:lnTo>
                      <a:pt x="205030" y="0"/>
                    </a:lnTo>
                    <a:lnTo>
                      <a:pt x="205064" y="0"/>
                    </a:lnTo>
                    <a:lnTo>
                      <a:pt x="205081" y="0"/>
                    </a:lnTo>
                    <a:lnTo>
                      <a:pt x="205097" y="0"/>
                    </a:lnTo>
                    <a:lnTo>
                      <a:pt x="205131" y="0"/>
                    </a:lnTo>
                    <a:lnTo>
                      <a:pt x="205148" y="0"/>
                    </a:lnTo>
                    <a:lnTo>
                      <a:pt x="205181" y="0"/>
                    </a:lnTo>
                    <a:lnTo>
                      <a:pt x="205198" y="0"/>
                    </a:lnTo>
                    <a:lnTo>
                      <a:pt x="205215" y="0"/>
                    </a:lnTo>
                    <a:lnTo>
                      <a:pt x="205249" y="0"/>
                    </a:lnTo>
                    <a:lnTo>
                      <a:pt x="205265" y="0"/>
                    </a:lnTo>
                    <a:lnTo>
                      <a:pt x="205282" y="0"/>
                    </a:lnTo>
                    <a:lnTo>
                      <a:pt x="205316" y="0"/>
                    </a:lnTo>
                    <a:lnTo>
                      <a:pt x="205333" y="0"/>
                    </a:lnTo>
                    <a:lnTo>
                      <a:pt x="205366" y="0"/>
                    </a:lnTo>
                    <a:lnTo>
                      <a:pt x="205383" y="0"/>
                    </a:lnTo>
                    <a:lnTo>
                      <a:pt x="205417" y="0"/>
                    </a:lnTo>
                    <a:lnTo>
                      <a:pt x="205433" y="0"/>
                    </a:lnTo>
                    <a:lnTo>
                      <a:pt x="205450" y="0"/>
                    </a:lnTo>
                    <a:lnTo>
                      <a:pt x="205484" y="0"/>
                    </a:lnTo>
                    <a:lnTo>
                      <a:pt x="205501" y="0"/>
                    </a:lnTo>
                    <a:lnTo>
                      <a:pt x="205517" y="0"/>
                    </a:lnTo>
                    <a:lnTo>
                      <a:pt x="205551" y="0"/>
                    </a:lnTo>
                    <a:lnTo>
                      <a:pt x="205568" y="0"/>
                    </a:lnTo>
                    <a:lnTo>
                      <a:pt x="205601" y="0"/>
                    </a:lnTo>
                    <a:lnTo>
                      <a:pt x="205618" y="0"/>
                    </a:lnTo>
                    <a:lnTo>
                      <a:pt x="205635" y="0"/>
                    </a:lnTo>
                    <a:lnTo>
                      <a:pt x="205669" y="0"/>
                    </a:lnTo>
                    <a:lnTo>
                      <a:pt x="205685" y="0"/>
                    </a:lnTo>
                    <a:lnTo>
                      <a:pt x="205719" y="0"/>
                    </a:lnTo>
                    <a:lnTo>
                      <a:pt x="205736" y="0"/>
                    </a:lnTo>
                    <a:lnTo>
                      <a:pt x="205753" y="0"/>
                    </a:lnTo>
                    <a:lnTo>
                      <a:pt x="205786" y="0"/>
                    </a:lnTo>
                    <a:lnTo>
                      <a:pt x="205803" y="0"/>
                    </a:lnTo>
                    <a:lnTo>
                      <a:pt x="205837" y="0"/>
                    </a:lnTo>
                    <a:lnTo>
                      <a:pt x="205853" y="0"/>
                    </a:lnTo>
                    <a:lnTo>
                      <a:pt x="205870" y="0"/>
                    </a:lnTo>
                    <a:lnTo>
                      <a:pt x="205904" y="0"/>
                    </a:lnTo>
                    <a:lnTo>
                      <a:pt x="205921" y="0"/>
                    </a:lnTo>
                    <a:lnTo>
                      <a:pt x="205954" y="0"/>
                    </a:lnTo>
                    <a:lnTo>
                      <a:pt x="205971" y="0"/>
                    </a:lnTo>
                    <a:lnTo>
                      <a:pt x="205988" y="0"/>
                    </a:lnTo>
                    <a:lnTo>
                      <a:pt x="206021" y="0"/>
                    </a:lnTo>
                    <a:lnTo>
                      <a:pt x="206038" y="0"/>
                    </a:lnTo>
                    <a:lnTo>
                      <a:pt x="206072" y="0"/>
                    </a:lnTo>
                    <a:lnTo>
                      <a:pt x="206089" y="0"/>
                    </a:lnTo>
                    <a:lnTo>
                      <a:pt x="206105" y="0"/>
                    </a:lnTo>
                    <a:lnTo>
                      <a:pt x="206139" y="0"/>
                    </a:lnTo>
                    <a:lnTo>
                      <a:pt x="206156" y="0"/>
                    </a:lnTo>
                    <a:lnTo>
                      <a:pt x="206173" y="0"/>
                    </a:lnTo>
                    <a:lnTo>
                      <a:pt x="206206" y="0"/>
                    </a:lnTo>
                    <a:lnTo>
                      <a:pt x="206223" y="0"/>
                    </a:lnTo>
                    <a:lnTo>
                      <a:pt x="206257" y="0"/>
                    </a:lnTo>
                    <a:lnTo>
                      <a:pt x="206274" y="0"/>
                    </a:lnTo>
                    <a:lnTo>
                      <a:pt x="206307" y="0"/>
                    </a:lnTo>
                    <a:lnTo>
                      <a:pt x="206324" y="0"/>
                    </a:lnTo>
                    <a:lnTo>
                      <a:pt x="206341" y="0"/>
                    </a:lnTo>
                    <a:lnTo>
                      <a:pt x="206374" y="0"/>
                    </a:lnTo>
                    <a:lnTo>
                      <a:pt x="206391" y="0"/>
                    </a:lnTo>
                    <a:lnTo>
                      <a:pt x="206425" y="0"/>
                    </a:lnTo>
                    <a:lnTo>
                      <a:pt x="206442" y="0"/>
                    </a:lnTo>
                    <a:lnTo>
                      <a:pt x="206458" y="0"/>
                    </a:lnTo>
                    <a:lnTo>
                      <a:pt x="206492" y="0"/>
                    </a:lnTo>
                    <a:lnTo>
                      <a:pt x="206509" y="0"/>
                    </a:lnTo>
                    <a:lnTo>
                      <a:pt x="206526" y="0"/>
                    </a:lnTo>
                    <a:lnTo>
                      <a:pt x="206559" y="0"/>
                    </a:lnTo>
                    <a:lnTo>
                      <a:pt x="206576" y="0"/>
                    </a:lnTo>
                    <a:lnTo>
                      <a:pt x="206610" y="0"/>
                    </a:lnTo>
                    <a:lnTo>
                      <a:pt x="206626" y="0"/>
                    </a:lnTo>
                    <a:lnTo>
                      <a:pt x="206643" y="0"/>
                    </a:lnTo>
                    <a:lnTo>
                      <a:pt x="206677" y="0"/>
                    </a:lnTo>
                    <a:lnTo>
                      <a:pt x="206694" y="0"/>
                    </a:lnTo>
                    <a:lnTo>
                      <a:pt x="206727" y="0"/>
                    </a:lnTo>
                    <a:lnTo>
                      <a:pt x="206744" y="0"/>
                    </a:lnTo>
                    <a:lnTo>
                      <a:pt x="206761" y="0"/>
                    </a:lnTo>
                    <a:lnTo>
                      <a:pt x="206794" y="0"/>
                    </a:lnTo>
                    <a:lnTo>
                      <a:pt x="206811" y="0"/>
                    </a:lnTo>
                    <a:lnTo>
                      <a:pt x="206845" y="0"/>
                    </a:lnTo>
                    <a:lnTo>
                      <a:pt x="206862" y="0"/>
                    </a:lnTo>
                    <a:lnTo>
                      <a:pt x="206878" y="0"/>
                    </a:lnTo>
                    <a:lnTo>
                      <a:pt x="206912" y="0"/>
                    </a:lnTo>
                    <a:lnTo>
                      <a:pt x="206929" y="0"/>
                    </a:lnTo>
                    <a:lnTo>
                      <a:pt x="206962" y="0"/>
                    </a:lnTo>
                    <a:lnTo>
                      <a:pt x="206979" y="0"/>
                    </a:lnTo>
                    <a:lnTo>
                      <a:pt x="206996" y="0"/>
                    </a:lnTo>
                    <a:lnTo>
                      <a:pt x="207030" y="0"/>
                    </a:lnTo>
                    <a:lnTo>
                      <a:pt x="207046" y="0"/>
                    </a:lnTo>
                    <a:lnTo>
                      <a:pt x="207063" y="0"/>
                    </a:lnTo>
                    <a:lnTo>
                      <a:pt x="207097" y="0"/>
                    </a:lnTo>
                    <a:lnTo>
                      <a:pt x="207114" y="0"/>
                    </a:lnTo>
                    <a:lnTo>
                      <a:pt x="207147" y="0"/>
                    </a:lnTo>
                    <a:lnTo>
                      <a:pt x="207164" y="0"/>
                    </a:lnTo>
                    <a:lnTo>
                      <a:pt x="207198" y="0"/>
                    </a:lnTo>
                    <a:lnTo>
                      <a:pt x="207214" y="0"/>
                    </a:lnTo>
                    <a:lnTo>
                      <a:pt x="207231" y="0"/>
                    </a:lnTo>
                    <a:lnTo>
                      <a:pt x="207265" y="0"/>
                    </a:lnTo>
                    <a:lnTo>
                      <a:pt x="207282" y="0"/>
                    </a:lnTo>
                    <a:lnTo>
                      <a:pt x="207315" y="0"/>
                    </a:lnTo>
                    <a:lnTo>
                      <a:pt x="207332" y="0"/>
                    </a:lnTo>
                    <a:lnTo>
                      <a:pt x="207349" y="0"/>
                    </a:lnTo>
                    <a:lnTo>
                      <a:pt x="207383" y="0"/>
                    </a:lnTo>
                    <a:lnTo>
                      <a:pt x="207399" y="0"/>
                    </a:lnTo>
                    <a:lnTo>
                      <a:pt x="207433" y="0"/>
                    </a:lnTo>
                    <a:lnTo>
                      <a:pt x="207450" y="0"/>
                    </a:lnTo>
                    <a:lnTo>
                      <a:pt x="207467" y="0"/>
                    </a:lnTo>
                    <a:lnTo>
                      <a:pt x="207500" y="0"/>
                    </a:lnTo>
                    <a:lnTo>
                      <a:pt x="207517" y="0"/>
                    </a:lnTo>
                    <a:lnTo>
                      <a:pt x="207534" y="0"/>
                    </a:lnTo>
                    <a:lnTo>
                      <a:pt x="207567" y="0"/>
                    </a:lnTo>
                    <a:lnTo>
                      <a:pt x="207584" y="0"/>
                    </a:lnTo>
                    <a:lnTo>
                      <a:pt x="207618" y="0"/>
                    </a:lnTo>
                    <a:lnTo>
                      <a:pt x="207635" y="0"/>
                    </a:lnTo>
                    <a:lnTo>
                      <a:pt x="207651" y="0"/>
                    </a:lnTo>
                    <a:lnTo>
                      <a:pt x="207685" y="0"/>
                    </a:lnTo>
                    <a:lnTo>
                      <a:pt x="207702" y="0"/>
                    </a:lnTo>
                    <a:lnTo>
                      <a:pt x="207735" y="0"/>
                    </a:lnTo>
                    <a:lnTo>
                      <a:pt x="207752" y="0"/>
                    </a:lnTo>
                    <a:lnTo>
                      <a:pt x="207769" y="0"/>
                    </a:lnTo>
                    <a:lnTo>
                      <a:pt x="207803" y="0"/>
                    </a:lnTo>
                    <a:lnTo>
                      <a:pt x="207819" y="0"/>
                    </a:lnTo>
                    <a:lnTo>
                      <a:pt x="207853" y="0"/>
                    </a:lnTo>
                    <a:lnTo>
                      <a:pt x="207870" y="0"/>
                    </a:lnTo>
                    <a:lnTo>
                      <a:pt x="207887" y="0"/>
                    </a:lnTo>
                    <a:lnTo>
                      <a:pt x="207920" y="0"/>
                    </a:lnTo>
                    <a:lnTo>
                      <a:pt x="207937" y="0"/>
                    </a:lnTo>
                    <a:lnTo>
                      <a:pt x="207971" y="0"/>
                    </a:lnTo>
                    <a:lnTo>
                      <a:pt x="207987" y="0"/>
                    </a:lnTo>
                    <a:lnTo>
                      <a:pt x="208004" y="0"/>
                    </a:lnTo>
                    <a:lnTo>
                      <a:pt x="208038" y="0"/>
                    </a:lnTo>
                    <a:lnTo>
                      <a:pt x="208055" y="0"/>
                    </a:lnTo>
                    <a:lnTo>
                      <a:pt x="208088" y="0"/>
                    </a:lnTo>
                    <a:lnTo>
                      <a:pt x="208105" y="0"/>
                    </a:lnTo>
                    <a:lnTo>
                      <a:pt x="208122" y="0"/>
                    </a:lnTo>
                    <a:lnTo>
                      <a:pt x="208155" y="0"/>
                    </a:lnTo>
                    <a:lnTo>
                      <a:pt x="208172" y="0"/>
                    </a:lnTo>
                    <a:lnTo>
                      <a:pt x="208206" y="0"/>
                    </a:lnTo>
                    <a:lnTo>
                      <a:pt x="208223" y="0"/>
                    </a:lnTo>
                    <a:lnTo>
                      <a:pt x="208239" y="0"/>
                    </a:lnTo>
                    <a:lnTo>
                      <a:pt x="208273" y="0"/>
                    </a:lnTo>
                    <a:lnTo>
                      <a:pt x="208290" y="0"/>
                    </a:lnTo>
                    <a:lnTo>
                      <a:pt x="208323" y="0"/>
                    </a:lnTo>
                    <a:lnTo>
                      <a:pt x="208340" y="0"/>
                    </a:lnTo>
                    <a:lnTo>
                      <a:pt x="208357" y="0"/>
                    </a:lnTo>
                    <a:lnTo>
                      <a:pt x="208391" y="0"/>
                    </a:lnTo>
                    <a:lnTo>
                      <a:pt x="208408" y="0"/>
                    </a:lnTo>
                    <a:lnTo>
                      <a:pt x="208441" y="0"/>
                    </a:lnTo>
                    <a:lnTo>
                      <a:pt x="208458" y="0"/>
                    </a:lnTo>
                    <a:lnTo>
                      <a:pt x="208475" y="0"/>
                    </a:lnTo>
                    <a:lnTo>
                      <a:pt x="208508" y="0"/>
                    </a:lnTo>
                    <a:lnTo>
                      <a:pt x="208525" y="0"/>
                    </a:lnTo>
                    <a:lnTo>
                      <a:pt x="208542" y="0"/>
                    </a:lnTo>
                    <a:lnTo>
                      <a:pt x="208576" y="0"/>
                    </a:lnTo>
                    <a:lnTo>
                      <a:pt x="208592" y="0"/>
                    </a:lnTo>
                    <a:lnTo>
                      <a:pt x="208626" y="0"/>
                    </a:lnTo>
                    <a:lnTo>
                      <a:pt x="208643" y="0"/>
                    </a:lnTo>
                    <a:lnTo>
                      <a:pt x="208660" y="0"/>
                    </a:lnTo>
                    <a:lnTo>
                      <a:pt x="208693" y="0"/>
                    </a:lnTo>
                    <a:lnTo>
                      <a:pt x="208710" y="0"/>
                    </a:lnTo>
                    <a:lnTo>
                      <a:pt x="208744" y="0"/>
                    </a:lnTo>
                    <a:lnTo>
                      <a:pt x="208760" y="0"/>
                    </a:lnTo>
                    <a:lnTo>
                      <a:pt x="208777" y="0"/>
                    </a:lnTo>
                    <a:lnTo>
                      <a:pt x="208811" y="0"/>
                    </a:lnTo>
                    <a:lnTo>
                      <a:pt x="208828" y="0"/>
                    </a:lnTo>
                    <a:lnTo>
                      <a:pt x="208861" y="0"/>
                    </a:lnTo>
                    <a:lnTo>
                      <a:pt x="208878" y="0"/>
                    </a:lnTo>
                    <a:lnTo>
                      <a:pt x="208895" y="0"/>
                    </a:lnTo>
                    <a:lnTo>
                      <a:pt x="208928" y="0"/>
                    </a:lnTo>
                    <a:lnTo>
                      <a:pt x="208945" y="0"/>
                    </a:lnTo>
                    <a:lnTo>
                      <a:pt x="208979" y="0"/>
                    </a:lnTo>
                    <a:lnTo>
                      <a:pt x="208996" y="0"/>
                    </a:lnTo>
                    <a:lnTo>
                      <a:pt x="209012" y="0"/>
                    </a:lnTo>
                    <a:lnTo>
                      <a:pt x="209046" y="0"/>
                    </a:lnTo>
                    <a:lnTo>
                      <a:pt x="209063" y="0"/>
                    </a:lnTo>
                    <a:lnTo>
                      <a:pt x="209096" y="0"/>
                    </a:lnTo>
                    <a:lnTo>
                      <a:pt x="209113" y="0"/>
                    </a:lnTo>
                    <a:lnTo>
                      <a:pt x="209130" y="0"/>
                    </a:lnTo>
                    <a:lnTo>
                      <a:pt x="209164" y="0"/>
                    </a:lnTo>
                    <a:lnTo>
                      <a:pt x="209180" y="0"/>
                    </a:lnTo>
                    <a:lnTo>
                      <a:pt x="209214" y="0"/>
                    </a:lnTo>
                    <a:lnTo>
                      <a:pt x="209231" y="0"/>
                    </a:lnTo>
                    <a:lnTo>
                      <a:pt x="209248" y="0"/>
                    </a:lnTo>
                    <a:lnTo>
                      <a:pt x="209281" y="0"/>
                    </a:lnTo>
                    <a:lnTo>
                      <a:pt x="209298" y="0"/>
                    </a:lnTo>
                    <a:lnTo>
                      <a:pt x="209332" y="0"/>
                    </a:lnTo>
                    <a:lnTo>
                      <a:pt x="209348" y="0"/>
                    </a:lnTo>
                    <a:lnTo>
                      <a:pt x="209365" y="0"/>
                    </a:lnTo>
                    <a:lnTo>
                      <a:pt x="209399" y="0"/>
                    </a:lnTo>
                    <a:lnTo>
                      <a:pt x="209416" y="0"/>
                    </a:lnTo>
                    <a:lnTo>
                      <a:pt x="209432" y="0"/>
                    </a:lnTo>
                    <a:lnTo>
                      <a:pt x="209466" y="0"/>
                    </a:lnTo>
                    <a:lnTo>
                      <a:pt x="209483" y="0"/>
                    </a:lnTo>
                    <a:lnTo>
                      <a:pt x="209516" y="0"/>
                    </a:lnTo>
                    <a:lnTo>
                      <a:pt x="209533" y="0"/>
                    </a:lnTo>
                    <a:lnTo>
                      <a:pt x="209550" y="0"/>
                    </a:lnTo>
                    <a:lnTo>
                      <a:pt x="209584" y="0"/>
                    </a:lnTo>
                    <a:lnTo>
                      <a:pt x="209601" y="0"/>
                    </a:lnTo>
                    <a:lnTo>
                      <a:pt x="209634" y="0"/>
                    </a:lnTo>
                    <a:lnTo>
                      <a:pt x="209651" y="0"/>
                    </a:lnTo>
                    <a:lnTo>
                      <a:pt x="209668" y="0"/>
                    </a:lnTo>
                    <a:lnTo>
                      <a:pt x="209701" y="0"/>
                    </a:lnTo>
                    <a:lnTo>
                      <a:pt x="209718" y="0"/>
                    </a:lnTo>
                    <a:lnTo>
                      <a:pt x="209752" y="0"/>
                    </a:lnTo>
                    <a:lnTo>
                      <a:pt x="209769" y="0"/>
                    </a:lnTo>
                    <a:lnTo>
                      <a:pt x="209785" y="0"/>
                    </a:lnTo>
                    <a:lnTo>
                      <a:pt x="209819" y="0"/>
                    </a:lnTo>
                    <a:lnTo>
                      <a:pt x="209836" y="0"/>
                    </a:lnTo>
                    <a:lnTo>
                      <a:pt x="209853" y="0"/>
                    </a:lnTo>
                    <a:lnTo>
                      <a:pt x="209886" y="0"/>
                    </a:lnTo>
                    <a:lnTo>
                      <a:pt x="209903" y="0"/>
                    </a:lnTo>
                    <a:lnTo>
                      <a:pt x="209937" y="0"/>
                    </a:lnTo>
                    <a:lnTo>
                      <a:pt x="209953" y="0"/>
                    </a:lnTo>
                    <a:lnTo>
                      <a:pt x="209987" y="0"/>
                    </a:lnTo>
                    <a:lnTo>
                      <a:pt x="210004" y="0"/>
                    </a:lnTo>
                    <a:lnTo>
                      <a:pt x="210021" y="0"/>
                    </a:lnTo>
                    <a:lnTo>
                      <a:pt x="210054" y="0"/>
                    </a:lnTo>
                    <a:lnTo>
                      <a:pt x="210071" y="0"/>
                    </a:lnTo>
                    <a:lnTo>
                      <a:pt x="210105" y="0"/>
                    </a:lnTo>
                    <a:lnTo>
                      <a:pt x="210121" y="0"/>
                    </a:lnTo>
                    <a:lnTo>
                      <a:pt x="210138" y="0"/>
                    </a:lnTo>
                    <a:lnTo>
                      <a:pt x="210172" y="0"/>
                    </a:lnTo>
                    <a:lnTo>
                      <a:pt x="210189" y="0"/>
                    </a:lnTo>
                    <a:lnTo>
                      <a:pt x="210222" y="0"/>
                    </a:lnTo>
                    <a:lnTo>
                      <a:pt x="210239" y="0"/>
                    </a:lnTo>
                    <a:lnTo>
                      <a:pt x="210256" y="0"/>
                    </a:lnTo>
                    <a:lnTo>
                      <a:pt x="210289" y="0"/>
                    </a:lnTo>
                    <a:lnTo>
                      <a:pt x="210306" y="0"/>
                    </a:lnTo>
                    <a:lnTo>
                      <a:pt x="210323" y="0"/>
                    </a:lnTo>
                    <a:lnTo>
                      <a:pt x="210357" y="0"/>
                    </a:lnTo>
                    <a:lnTo>
                      <a:pt x="210373" y="0"/>
                    </a:lnTo>
                    <a:lnTo>
                      <a:pt x="210407" y="0"/>
                    </a:lnTo>
                    <a:lnTo>
                      <a:pt x="210424" y="0"/>
                    </a:lnTo>
                    <a:lnTo>
                      <a:pt x="210441" y="0"/>
                    </a:lnTo>
                    <a:lnTo>
                      <a:pt x="210474" y="0"/>
                    </a:lnTo>
                    <a:lnTo>
                      <a:pt x="210491" y="0"/>
                    </a:lnTo>
                    <a:lnTo>
                      <a:pt x="210525" y="0"/>
                    </a:lnTo>
                    <a:lnTo>
                      <a:pt x="210541" y="0"/>
                    </a:lnTo>
                    <a:lnTo>
                      <a:pt x="210558" y="0"/>
                    </a:lnTo>
                    <a:lnTo>
                      <a:pt x="210592" y="0"/>
                    </a:lnTo>
                    <a:lnTo>
                      <a:pt x="210609" y="0"/>
                    </a:lnTo>
                    <a:lnTo>
                      <a:pt x="210642" y="0"/>
                    </a:lnTo>
                    <a:lnTo>
                      <a:pt x="210659" y="0"/>
                    </a:lnTo>
                    <a:lnTo>
                      <a:pt x="210676" y="0"/>
                    </a:lnTo>
                    <a:lnTo>
                      <a:pt x="210710" y="0"/>
                    </a:lnTo>
                    <a:lnTo>
                      <a:pt x="210726" y="0"/>
                    </a:lnTo>
                    <a:lnTo>
                      <a:pt x="210743" y="0"/>
                    </a:lnTo>
                    <a:lnTo>
                      <a:pt x="210777" y="0"/>
                    </a:lnTo>
                    <a:lnTo>
                      <a:pt x="210794" y="0"/>
                    </a:lnTo>
                    <a:lnTo>
                      <a:pt x="210827" y="0"/>
                    </a:lnTo>
                    <a:lnTo>
                      <a:pt x="210844" y="0"/>
                    </a:lnTo>
                    <a:lnTo>
                      <a:pt x="210878" y="0"/>
                    </a:lnTo>
                    <a:lnTo>
                      <a:pt x="210894" y="0"/>
                    </a:lnTo>
                    <a:lnTo>
                      <a:pt x="210911" y="0"/>
                    </a:lnTo>
                    <a:lnTo>
                      <a:pt x="210945" y="0"/>
                    </a:lnTo>
                    <a:lnTo>
                      <a:pt x="210962" y="0"/>
                    </a:lnTo>
                    <a:lnTo>
                      <a:pt x="210995" y="0"/>
                    </a:lnTo>
                    <a:lnTo>
                      <a:pt x="211012" y="0"/>
                    </a:lnTo>
                    <a:lnTo>
                      <a:pt x="211029" y="0"/>
                    </a:lnTo>
                    <a:lnTo>
                      <a:pt x="211062" y="0"/>
                    </a:lnTo>
                    <a:lnTo>
                      <a:pt x="211079" y="0"/>
                    </a:lnTo>
                    <a:lnTo>
                      <a:pt x="211113" y="0"/>
                    </a:lnTo>
                    <a:lnTo>
                      <a:pt x="211130" y="0"/>
                    </a:lnTo>
                    <a:lnTo>
                      <a:pt x="211146" y="0"/>
                    </a:lnTo>
                    <a:lnTo>
                      <a:pt x="211180" y="0"/>
                    </a:lnTo>
                    <a:lnTo>
                      <a:pt x="211197" y="0"/>
                    </a:lnTo>
                    <a:lnTo>
                      <a:pt x="211214" y="0"/>
                    </a:lnTo>
                    <a:lnTo>
                      <a:pt x="211247" y="0"/>
                    </a:lnTo>
                    <a:lnTo>
                      <a:pt x="211264" y="0"/>
                    </a:lnTo>
                    <a:lnTo>
                      <a:pt x="211298" y="0"/>
                    </a:lnTo>
                    <a:lnTo>
                      <a:pt x="211314" y="0"/>
                    </a:lnTo>
                    <a:lnTo>
                      <a:pt x="211331" y="0"/>
                    </a:lnTo>
                    <a:lnTo>
                      <a:pt x="211365" y="0"/>
                    </a:lnTo>
                    <a:lnTo>
                      <a:pt x="211382" y="0"/>
                    </a:lnTo>
                    <a:lnTo>
                      <a:pt x="211415" y="0"/>
                    </a:lnTo>
                    <a:lnTo>
                      <a:pt x="211432" y="0"/>
                    </a:lnTo>
                    <a:lnTo>
                      <a:pt x="211449" y="0"/>
                    </a:lnTo>
                    <a:lnTo>
                      <a:pt x="211482" y="0"/>
                    </a:lnTo>
                    <a:lnTo>
                      <a:pt x="211499" y="0"/>
                    </a:lnTo>
                    <a:lnTo>
                      <a:pt x="211533" y="0"/>
                    </a:lnTo>
                    <a:lnTo>
                      <a:pt x="211550" y="0"/>
                    </a:lnTo>
                    <a:lnTo>
                      <a:pt x="211566" y="0"/>
                    </a:lnTo>
                    <a:lnTo>
                      <a:pt x="211600" y="0"/>
                    </a:lnTo>
                    <a:lnTo>
                      <a:pt x="211617" y="0"/>
                    </a:lnTo>
                    <a:lnTo>
                      <a:pt x="211634" y="0"/>
                    </a:lnTo>
                    <a:lnTo>
                      <a:pt x="211667" y="0"/>
                    </a:lnTo>
                    <a:lnTo>
                      <a:pt x="211684" y="0"/>
                    </a:lnTo>
                    <a:lnTo>
                      <a:pt x="211718" y="0"/>
                    </a:lnTo>
                    <a:lnTo>
                      <a:pt x="211734" y="0"/>
                    </a:lnTo>
                    <a:lnTo>
                      <a:pt x="211768" y="0"/>
                    </a:lnTo>
                    <a:lnTo>
                      <a:pt x="211785" y="0"/>
                    </a:lnTo>
                    <a:lnTo>
                      <a:pt x="211802" y="0"/>
                    </a:lnTo>
                    <a:lnTo>
                      <a:pt x="211835" y="0"/>
                    </a:lnTo>
                    <a:lnTo>
                      <a:pt x="211852" y="0"/>
                    </a:lnTo>
                    <a:lnTo>
                      <a:pt x="211886" y="0"/>
                    </a:lnTo>
                    <a:lnTo>
                      <a:pt x="211903" y="0"/>
                    </a:lnTo>
                    <a:lnTo>
                      <a:pt x="211919" y="0"/>
                    </a:lnTo>
                    <a:lnTo>
                      <a:pt x="211953" y="0"/>
                    </a:lnTo>
                    <a:lnTo>
                      <a:pt x="211970" y="0"/>
                    </a:lnTo>
                    <a:lnTo>
                      <a:pt x="212003" y="0"/>
                    </a:lnTo>
                    <a:lnTo>
                      <a:pt x="212020" y="0"/>
                    </a:lnTo>
                    <a:lnTo>
                      <a:pt x="212037" y="0"/>
                    </a:lnTo>
                    <a:lnTo>
                      <a:pt x="212071" y="0"/>
                    </a:lnTo>
                    <a:lnTo>
                      <a:pt x="212087" y="0"/>
                    </a:lnTo>
                    <a:lnTo>
                      <a:pt x="212104" y="0"/>
                    </a:lnTo>
                    <a:lnTo>
                      <a:pt x="212138" y="0"/>
                    </a:lnTo>
                    <a:lnTo>
                      <a:pt x="212155" y="0"/>
                    </a:lnTo>
                    <a:lnTo>
                      <a:pt x="212188" y="0"/>
                    </a:lnTo>
                    <a:lnTo>
                      <a:pt x="212205" y="0"/>
                    </a:lnTo>
                    <a:lnTo>
                      <a:pt x="212222" y="0"/>
                    </a:lnTo>
                    <a:lnTo>
                      <a:pt x="212255" y="0"/>
                    </a:lnTo>
                    <a:lnTo>
                      <a:pt x="212272" y="0"/>
                    </a:lnTo>
                    <a:lnTo>
                      <a:pt x="212306" y="0"/>
                    </a:lnTo>
                    <a:lnTo>
                      <a:pt x="212323" y="0"/>
                    </a:lnTo>
                    <a:lnTo>
                      <a:pt x="212339" y="0"/>
                    </a:lnTo>
                    <a:lnTo>
                      <a:pt x="212373" y="0"/>
                    </a:lnTo>
                    <a:lnTo>
                      <a:pt x="212390" y="0"/>
                    </a:lnTo>
                    <a:lnTo>
                      <a:pt x="212423" y="0"/>
                    </a:lnTo>
                    <a:lnTo>
                      <a:pt x="212440" y="0"/>
                    </a:lnTo>
                    <a:lnTo>
                      <a:pt x="212457" y="0"/>
                    </a:lnTo>
                    <a:lnTo>
                      <a:pt x="212491" y="0"/>
                    </a:lnTo>
                    <a:lnTo>
                      <a:pt x="212507" y="0"/>
                    </a:lnTo>
                    <a:lnTo>
                      <a:pt x="212541" y="0"/>
                    </a:lnTo>
                    <a:lnTo>
                      <a:pt x="212558" y="0"/>
                    </a:lnTo>
                    <a:lnTo>
                      <a:pt x="212575" y="0"/>
                    </a:lnTo>
                    <a:lnTo>
                      <a:pt x="212608" y="0"/>
                    </a:lnTo>
                    <a:lnTo>
                      <a:pt x="212625" y="0"/>
                    </a:lnTo>
                    <a:lnTo>
                      <a:pt x="212659" y="0"/>
                    </a:lnTo>
                    <a:lnTo>
                      <a:pt x="212675" y="0"/>
                    </a:lnTo>
                    <a:lnTo>
                      <a:pt x="212692" y="0"/>
                    </a:lnTo>
                    <a:lnTo>
                      <a:pt x="212726" y="0"/>
                    </a:lnTo>
                    <a:lnTo>
                      <a:pt x="212743" y="0"/>
                    </a:lnTo>
                    <a:lnTo>
                      <a:pt x="212776" y="0"/>
                    </a:lnTo>
                    <a:lnTo>
                      <a:pt x="212793" y="0"/>
                    </a:lnTo>
                    <a:lnTo>
                      <a:pt x="212810" y="0"/>
                    </a:lnTo>
                    <a:lnTo>
                      <a:pt x="212843" y="0"/>
                    </a:lnTo>
                    <a:lnTo>
                      <a:pt x="212860" y="0"/>
                    </a:lnTo>
                    <a:lnTo>
                      <a:pt x="212894" y="0"/>
                    </a:lnTo>
                    <a:lnTo>
                      <a:pt x="212911" y="0"/>
                    </a:lnTo>
                    <a:lnTo>
                      <a:pt x="212927" y="0"/>
                    </a:lnTo>
                    <a:lnTo>
                      <a:pt x="212961" y="0"/>
                    </a:lnTo>
                    <a:lnTo>
                      <a:pt x="212978" y="0"/>
                    </a:lnTo>
                    <a:lnTo>
                      <a:pt x="213012" y="0"/>
                    </a:lnTo>
                    <a:lnTo>
                      <a:pt x="213028" y="0"/>
                    </a:lnTo>
                    <a:lnTo>
                      <a:pt x="213045" y="0"/>
                    </a:lnTo>
                    <a:lnTo>
                      <a:pt x="213079" y="0"/>
                    </a:lnTo>
                    <a:lnTo>
                      <a:pt x="213096" y="0"/>
                    </a:lnTo>
                    <a:lnTo>
                      <a:pt x="213129" y="0"/>
                    </a:lnTo>
                    <a:lnTo>
                      <a:pt x="213146" y="0"/>
                    </a:lnTo>
                    <a:lnTo>
                      <a:pt x="213163" y="0"/>
                    </a:lnTo>
                    <a:lnTo>
                      <a:pt x="213196" y="0"/>
                    </a:lnTo>
                    <a:lnTo>
                      <a:pt x="213213" y="0"/>
                    </a:lnTo>
                    <a:lnTo>
                      <a:pt x="213230" y="0"/>
                    </a:lnTo>
                    <a:lnTo>
                      <a:pt x="213264" y="0"/>
                    </a:lnTo>
                    <a:lnTo>
                      <a:pt x="213280" y="0"/>
                    </a:lnTo>
                    <a:lnTo>
                      <a:pt x="213314" y="0"/>
                    </a:lnTo>
                    <a:lnTo>
                      <a:pt x="213331" y="0"/>
                    </a:lnTo>
                    <a:lnTo>
                      <a:pt x="213348" y="0"/>
                    </a:lnTo>
                    <a:lnTo>
                      <a:pt x="213381" y="0"/>
                    </a:lnTo>
                    <a:lnTo>
                      <a:pt x="213398" y="0"/>
                    </a:lnTo>
                    <a:lnTo>
                      <a:pt x="213432" y="0"/>
                    </a:lnTo>
                    <a:lnTo>
                      <a:pt x="213448" y="0"/>
                    </a:lnTo>
                    <a:lnTo>
                      <a:pt x="213465" y="0"/>
                    </a:lnTo>
                    <a:lnTo>
                      <a:pt x="213499" y="0"/>
                    </a:lnTo>
                    <a:lnTo>
                      <a:pt x="213516" y="0"/>
                    </a:lnTo>
                    <a:lnTo>
                      <a:pt x="213549" y="0"/>
                    </a:lnTo>
                    <a:lnTo>
                      <a:pt x="213566" y="0"/>
                    </a:lnTo>
                    <a:lnTo>
                      <a:pt x="213583" y="0"/>
                    </a:lnTo>
                    <a:lnTo>
                      <a:pt x="213616" y="0"/>
                    </a:lnTo>
                    <a:lnTo>
                      <a:pt x="213633" y="0"/>
                    </a:lnTo>
                    <a:lnTo>
                      <a:pt x="213667" y="0"/>
                    </a:lnTo>
                    <a:lnTo>
                      <a:pt x="213684" y="0"/>
                    </a:lnTo>
                    <a:lnTo>
                      <a:pt x="213700" y="0"/>
                    </a:lnTo>
                    <a:lnTo>
                      <a:pt x="213734" y="0"/>
                    </a:lnTo>
                    <a:lnTo>
                      <a:pt x="213751" y="0"/>
                    </a:lnTo>
                    <a:lnTo>
                      <a:pt x="213784" y="0"/>
                    </a:lnTo>
                    <a:lnTo>
                      <a:pt x="213801" y="0"/>
                    </a:lnTo>
                    <a:lnTo>
                      <a:pt x="213818" y="0"/>
                    </a:lnTo>
                    <a:lnTo>
                      <a:pt x="213852" y="0"/>
                    </a:lnTo>
                    <a:lnTo>
                      <a:pt x="213868" y="0"/>
                    </a:lnTo>
                    <a:lnTo>
                      <a:pt x="213902" y="0"/>
                    </a:lnTo>
                    <a:lnTo>
                      <a:pt x="213919" y="0"/>
                    </a:lnTo>
                    <a:lnTo>
                      <a:pt x="213936" y="0"/>
                    </a:lnTo>
                    <a:lnTo>
                      <a:pt x="213969" y="0"/>
                    </a:lnTo>
                    <a:lnTo>
                      <a:pt x="213986" y="0"/>
                    </a:lnTo>
                    <a:lnTo>
                      <a:pt x="214020" y="0"/>
                    </a:lnTo>
                    <a:lnTo>
                      <a:pt x="214036" y="0"/>
                    </a:lnTo>
                    <a:lnTo>
                      <a:pt x="214053" y="0"/>
                    </a:lnTo>
                    <a:lnTo>
                      <a:pt x="214087" y="0"/>
                    </a:lnTo>
                    <a:lnTo>
                      <a:pt x="214104" y="0"/>
                    </a:lnTo>
                    <a:lnTo>
                      <a:pt x="214137" y="0"/>
                    </a:lnTo>
                    <a:lnTo>
                      <a:pt x="214154" y="0"/>
                    </a:lnTo>
                    <a:lnTo>
                      <a:pt x="214171" y="0"/>
                    </a:lnTo>
                    <a:lnTo>
                      <a:pt x="214205" y="0"/>
                    </a:lnTo>
                    <a:lnTo>
                      <a:pt x="214221" y="0"/>
                    </a:lnTo>
                    <a:lnTo>
                      <a:pt x="214238" y="0"/>
                    </a:lnTo>
                    <a:lnTo>
                      <a:pt x="214272" y="0"/>
                    </a:lnTo>
                    <a:lnTo>
                      <a:pt x="214289" y="0"/>
                    </a:lnTo>
                    <a:lnTo>
                      <a:pt x="214322" y="0"/>
                    </a:lnTo>
                    <a:lnTo>
                      <a:pt x="214339" y="0"/>
                    </a:lnTo>
                    <a:lnTo>
                      <a:pt x="214356" y="0"/>
                    </a:lnTo>
                    <a:lnTo>
                      <a:pt x="214389" y="0"/>
                    </a:lnTo>
                    <a:lnTo>
                      <a:pt x="214406" y="0"/>
                    </a:lnTo>
                    <a:lnTo>
                      <a:pt x="214440" y="0"/>
                    </a:lnTo>
                    <a:lnTo>
                      <a:pt x="214457" y="0"/>
                    </a:lnTo>
                    <a:lnTo>
                      <a:pt x="214473" y="0"/>
                    </a:lnTo>
                    <a:lnTo>
                      <a:pt x="214507" y="0"/>
                    </a:lnTo>
                    <a:lnTo>
                      <a:pt x="214524" y="0"/>
                    </a:lnTo>
                    <a:lnTo>
                      <a:pt x="214557" y="0"/>
                    </a:lnTo>
                    <a:lnTo>
                      <a:pt x="214574" y="0"/>
                    </a:lnTo>
                    <a:lnTo>
                      <a:pt x="214591" y="0"/>
                    </a:lnTo>
                    <a:lnTo>
                      <a:pt x="214625" y="0"/>
                    </a:lnTo>
                    <a:lnTo>
                      <a:pt x="214641" y="0"/>
                    </a:lnTo>
                    <a:lnTo>
                      <a:pt x="214675" y="0"/>
                    </a:lnTo>
                    <a:lnTo>
                      <a:pt x="214692" y="0"/>
                    </a:lnTo>
                    <a:lnTo>
                      <a:pt x="214709" y="0"/>
                    </a:lnTo>
                    <a:lnTo>
                      <a:pt x="214742" y="0"/>
                    </a:lnTo>
                    <a:lnTo>
                      <a:pt x="214759" y="0"/>
                    </a:lnTo>
                    <a:lnTo>
                      <a:pt x="214793" y="0"/>
                    </a:lnTo>
                    <a:lnTo>
                      <a:pt x="214809" y="0"/>
                    </a:lnTo>
                    <a:lnTo>
                      <a:pt x="214826" y="0"/>
                    </a:lnTo>
                    <a:lnTo>
                      <a:pt x="214860" y="0"/>
                    </a:lnTo>
                    <a:lnTo>
                      <a:pt x="214877" y="0"/>
                    </a:lnTo>
                    <a:lnTo>
                      <a:pt x="214893" y="0"/>
                    </a:lnTo>
                    <a:lnTo>
                      <a:pt x="214927" y="0"/>
                    </a:lnTo>
                    <a:lnTo>
                      <a:pt x="214944" y="0"/>
                    </a:lnTo>
                    <a:lnTo>
                      <a:pt x="214977" y="0"/>
                    </a:lnTo>
                    <a:lnTo>
                      <a:pt x="214994" y="0"/>
                    </a:lnTo>
                    <a:lnTo>
                      <a:pt x="215028" y="0"/>
                    </a:lnTo>
                    <a:lnTo>
                      <a:pt x="215045" y="0"/>
                    </a:lnTo>
                    <a:lnTo>
                      <a:pt x="215061" y="0"/>
                    </a:lnTo>
                    <a:lnTo>
                      <a:pt x="215095" y="0"/>
                    </a:lnTo>
                    <a:lnTo>
                      <a:pt x="215112" y="0"/>
                    </a:lnTo>
                    <a:lnTo>
                      <a:pt x="215145" y="0"/>
                    </a:lnTo>
                    <a:lnTo>
                      <a:pt x="215162" y="0"/>
                    </a:lnTo>
                    <a:lnTo>
                      <a:pt x="215179" y="0"/>
                    </a:lnTo>
                    <a:lnTo>
                      <a:pt x="215213" y="0"/>
                    </a:lnTo>
                    <a:lnTo>
                      <a:pt x="215230" y="0"/>
                    </a:lnTo>
                    <a:lnTo>
                      <a:pt x="215246" y="0"/>
                    </a:lnTo>
                    <a:lnTo>
                      <a:pt x="215280" y="0"/>
                    </a:lnTo>
                    <a:lnTo>
                      <a:pt x="215297" y="0"/>
                    </a:lnTo>
                    <a:lnTo>
                      <a:pt x="215330" y="0"/>
                    </a:lnTo>
                    <a:lnTo>
                      <a:pt x="215347" y="0"/>
                    </a:lnTo>
                    <a:lnTo>
                      <a:pt x="215364" y="0"/>
                    </a:lnTo>
                    <a:lnTo>
                      <a:pt x="215398" y="0"/>
                    </a:lnTo>
                    <a:lnTo>
                      <a:pt x="215414" y="0"/>
                    </a:lnTo>
                    <a:lnTo>
                      <a:pt x="215448" y="0"/>
                    </a:lnTo>
                    <a:lnTo>
                      <a:pt x="215465" y="0"/>
                    </a:lnTo>
                    <a:lnTo>
                      <a:pt x="215482" y="0"/>
                    </a:lnTo>
                    <a:lnTo>
                      <a:pt x="215515" y="0"/>
                    </a:lnTo>
                    <a:lnTo>
                      <a:pt x="215532" y="0"/>
                    </a:lnTo>
                    <a:lnTo>
                      <a:pt x="215566" y="0"/>
                    </a:lnTo>
                    <a:lnTo>
                      <a:pt x="215582" y="0"/>
                    </a:lnTo>
                    <a:lnTo>
                      <a:pt x="215599" y="0"/>
                    </a:lnTo>
                    <a:lnTo>
                      <a:pt x="215633" y="0"/>
                    </a:lnTo>
                    <a:lnTo>
                      <a:pt x="215650" y="0"/>
                    </a:lnTo>
                    <a:lnTo>
                      <a:pt x="215683" y="0"/>
                    </a:lnTo>
                    <a:lnTo>
                      <a:pt x="215700" y="0"/>
                    </a:lnTo>
                    <a:lnTo>
                      <a:pt x="215717" y="0"/>
                    </a:lnTo>
                    <a:lnTo>
                      <a:pt x="215750" y="0"/>
                    </a:lnTo>
                    <a:lnTo>
                      <a:pt x="215767" y="0"/>
                    </a:lnTo>
                    <a:lnTo>
                      <a:pt x="215784" y="0"/>
                    </a:lnTo>
                    <a:lnTo>
                      <a:pt x="215818" y="0"/>
                    </a:lnTo>
                    <a:lnTo>
                      <a:pt x="215834" y="0"/>
                    </a:lnTo>
                    <a:lnTo>
                      <a:pt x="215868" y="0"/>
                    </a:lnTo>
                    <a:lnTo>
                      <a:pt x="215885" y="0"/>
                    </a:lnTo>
                    <a:lnTo>
                      <a:pt x="215918" y="0"/>
                    </a:lnTo>
                    <a:lnTo>
                      <a:pt x="215935" y="0"/>
                    </a:lnTo>
                    <a:lnTo>
                      <a:pt x="215952" y="0"/>
                    </a:lnTo>
                    <a:lnTo>
                      <a:pt x="215986" y="0"/>
                    </a:lnTo>
                    <a:lnTo>
                      <a:pt x="216002" y="0"/>
                    </a:lnTo>
                    <a:lnTo>
                      <a:pt x="216036" y="0"/>
                    </a:lnTo>
                    <a:lnTo>
                      <a:pt x="216053" y="0"/>
                    </a:lnTo>
                    <a:lnTo>
                      <a:pt x="216070" y="0"/>
                    </a:lnTo>
                    <a:lnTo>
                      <a:pt x="216103" y="0"/>
                    </a:lnTo>
                    <a:lnTo>
                      <a:pt x="216120" y="0"/>
                    </a:lnTo>
                    <a:lnTo>
                      <a:pt x="216154" y="0"/>
                    </a:lnTo>
                    <a:lnTo>
                      <a:pt x="216170" y="0"/>
                    </a:lnTo>
                    <a:lnTo>
                      <a:pt x="216187" y="0"/>
                    </a:lnTo>
                    <a:lnTo>
                      <a:pt x="216221" y="0"/>
                    </a:lnTo>
                    <a:lnTo>
                      <a:pt x="216238" y="0"/>
                    </a:lnTo>
                    <a:lnTo>
                      <a:pt x="216254" y="0"/>
                    </a:lnTo>
                    <a:lnTo>
                      <a:pt x="216288" y="0"/>
                    </a:lnTo>
                    <a:lnTo>
                      <a:pt x="216305" y="0"/>
                    </a:lnTo>
                    <a:lnTo>
                      <a:pt x="216339" y="0"/>
                    </a:lnTo>
                    <a:lnTo>
                      <a:pt x="216355" y="0"/>
                    </a:lnTo>
                    <a:lnTo>
                      <a:pt x="216372" y="0"/>
                    </a:lnTo>
                    <a:lnTo>
                      <a:pt x="216406" y="0"/>
                    </a:lnTo>
                    <a:lnTo>
                      <a:pt x="216423" y="0"/>
                    </a:lnTo>
                    <a:lnTo>
                      <a:pt x="216456" y="0"/>
                    </a:lnTo>
                    <a:lnTo>
                      <a:pt x="216473" y="0"/>
                    </a:lnTo>
                    <a:lnTo>
                      <a:pt x="216490" y="0"/>
                    </a:lnTo>
                    <a:lnTo>
                      <a:pt x="216523" y="0"/>
                    </a:lnTo>
                    <a:lnTo>
                      <a:pt x="216540" y="0"/>
                    </a:lnTo>
                    <a:lnTo>
                      <a:pt x="216574" y="0"/>
                    </a:lnTo>
                    <a:lnTo>
                      <a:pt x="216591" y="0"/>
                    </a:lnTo>
                    <a:lnTo>
                      <a:pt x="216607" y="0"/>
                    </a:lnTo>
                    <a:lnTo>
                      <a:pt x="216641" y="0"/>
                    </a:lnTo>
                    <a:lnTo>
                      <a:pt x="216658" y="0"/>
                    </a:lnTo>
                    <a:lnTo>
                      <a:pt x="216675" y="0"/>
                    </a:lnTo>
                    <a:lnTo>
                      <a:pt x="216708" y="0"/>
                    </a:lnTo>
                    <a:lnTo>
                      <a:pt x="216725" y="0"/>
                    </a:lnTo>
                    <a:lnTo>
                      <a:pt x="216759" y="0"/>
                    </a:lnTo>
                    <a:lnTo>
                      <a:pt x="216775" y="0"/>
                    </a:lnTo>
                    <a:lnTo>
                      <a:pt x="216809" y="0"/>
                    </a:lnTo>
                    <a:lnTo>
                      <a:pt x="216826" y="0"/>
                    </a:lnTo>
                    <a:lnTo>
                      <a:pt x="216843" y="0"/>
                    </a:lnTo>
                    <a:lnTo>
                      <a:pt x="216876" y="0"/>
                    </a:lnTo>
                    <a:lnTo>
                      <a:pt x="216893" y="0"/>
                    </a:lnTo>
                    <a:lnTo>
                      <a:pt x="216927" y="0"/>
                    </a:lnTo>
                    <a:lnTo>
                      <a:pt x="216943" y="0"/>
                    </a:lnTo>
                    <a:lnTo>
                      <a:pt x="216960" y="0"/>
                    </a:lnTo>
                    <a:lnTo>
                      <a:pt x="216994" y="0"/>
                    </a:lnTo>
                    <a:lnTo>
                      <a:pt x="217011" y="0"/>
                    </a:lnTo>
                    <a:lnTo>
                      <a:pt x="217044" y="0"/>
                    </a:lnTo>
                    <a:lnTo>
                      <a:pt x="217061" y="0"/>
                    </a:lnTo>
                    <a:lnTo>
                      <a:pt x="217078" y="0"/>
                    </a:lnTo>
                    <a:lnTo>
                      <a:pt x="217111" y="0"/>
                    </a:lnTo>
                    <a:lnTo>
                      <a:pt x="217128" y="0"/>
                    </a:lnTo>
                    <a:lnTo>
                      <a:pt x="217145" y="0"/>
                    </a:lnTo>
                    <a:lnTo>
                      <a:pt x="217179" y="0"/>
                    </a:lnTo>
                    <a:lnTo>
                      <a:pt x="217195" y="0"/>
                    </a:lnTo>
                    <a:lnTo>
                      <a:pt x="217229" y="0"/>
                    </a:lnTo>
                    <a:lnTo>
                      <a:pt x="217246" y="0"/>
                    </a:lnTo>
                    <a:lnTo>
                      <a:pt x="217263" y="0"/>
                    </a:lnTo>
                    <a:lnTo>
                      <a:pt x="217296" y="0"/>
                    </a:lnTo>
                    <a:lnTo>
                      <a:pt x="217313" y="0"/>
                    </a:lnTo>
                    <a:lnTo>
                      <a:pt x="217347" y="0"/>
                    </a:lnTo>
                    <a:lnTo>
                      <a:pt x="217363" y="0"/>
                    </a:lnTo>
                    <a:lnTo>
                      <a:pt x="217380" y="0"/>
                    </a:lnTo>
                    <a:lnTo>
                      <a:pt x="217414" y="0"/>
                    </a:lnTo>
                    <a:lnTo>
                      <a:pt x="217431" y="0"/>
                    </a:lnTo>
                    <a:lnTo>
                      <a:pt x="217464" y="0"/>
                    </a:lnTo>
                    <a:lnTo>
                      <a:pt x="217481" y="0"/>
                    </a:lnTo>
                    <a:lnTo>
                      <a:pt x="217498" y="0"/>
                    </a:lnTo>
                    <a:lnTo>
                      <a:pt x="217532" y="0"/>
                    </a:lnTo>
                    <a:lnTo>
                      <a:pt x="217548" y="0"/>
                    </a:lnTo>
                    <a:lnTo>
                      <a:pt x="217565" y="0"/>
                    </a:lnTo>
                    <a:lnTo>
                      <a:pt x="217599" y="0"/>
                    </a:lnTo>
                    <a:lnTo>
                      <a:pt x="217616" y="0"/>
                    </a:lnTo>
                    <a:lnTo>
                      <a:pt x="217649" y="0"/>
                    </a:lnTo>
                    <a:lnTo>
                      <a:pt x="217666" y="0"/>
                    </a:lnTo>
                    <a:lnTo>
                      <a:pt x="217700" y="0"/>
                    </a:lnTo>
                    <a:lnTo>
                      <a:pt x="217716" y="0"/>
                    </a:lnTo>
                    <a:lnTo>
                      <a:pt x="217733" y="0"/>
                    </a:lnTo>
                    <a:lnTo>
                      <a:pt x="217767" y="0"/>
                    </a:lnTo>
                    <a:lnTo>
                      <a:pt x="217784" y="0"/>
                    </a:lnTo>
                    <a:lnTo>
                      <a:pt x="217817" y="0"/>
                    </a:lnTo>
                    <a:lnTo>
                      <a:pt x="217834" y="0"/>
                    </a:lnTo>
                    <a:lnTo>
                      <a:pt x="217851" y="0"/>
                    </a:lnTo>
                    <a:lnTo>
                      <a:pt x="217884" y="0"/>
                    </a:lnTo>
                    <a:lnTo>
                      <a:pt x="217901" y="0"/>
                    </a:lnTo>
                    <a:lnTo>
                      <a:pt x="217935" y="0"/>
                    </a:lnTo>
                    <a:lnTo>
                      <a:pt x="217952" y="0"/>
                    </a:lnTo>
                    <a:lnTo>
                      <a:pt x="217968" y="0"/>
                    </a:lnTo>
                    <a:lnTo>
                      <a:pt x="218002" y="0"/>
                    </a:lnTo>
                    <a:lnTo>
                      <a:pt x="218019" y="0"/>
                    </a:lnTo>
                    <a:lnTo>
                      <a:pt x="218052" y="0"/>
                    </a:lnTo>
                    <a:lnTo>
                      <a:pt x="218069" y="0"/>
                    </a:lnTo>
                    <a:lnTo>
                      <a:pt x="218086" y="0"/>
                    </a:lnTo>
                    <a:lnTo>
                      <a:pt x="218120" y="0"/>
                    </a:lnTo>
                    <a:lnTo>
                      <a:pt x="218136" y="0"/>
                    </a:lnTo>
                    <a:lnTo>
                      <a:pt x="218153" y="0"/>
                    </a:lnTo>
                    <a:lnTo>
                      <a:pt x="218187" y="0"/>
                    </a:lnTo>
                    <a:lnTo>
                      <a:pt x="218204" y="0"/>
                    </a:lnTo>
                    <a:lnTo>
                      <a:pt x="218237" y="0"/>
                    </a:lnTo>
                    <a:lnTo>
                      <a:pt x="218254" y="0"/>
                    </a:lnTo>
                    <a:lnTo>
                      <a:pt x="218271" y="0"/>
                    </a:lnTo>
                    <a:lnTo>
                      <a:pt x="218304" y="0"/>
                    </a:lnTo>
                    <a:lnTo>
                      <a:pt x="218321" y="0"/>
                    </a:lnTo>
                    <a:lnTo>
                      <a:pt x="218355" y="0"/>
                    </a:lnTo>
                    <a:lnTo>
                      <a:pt x="218372" y="0"/>
                    </a:lnTo>
                    <a:lnTo>
                      <a:pt x="218388" y="0"/>
                    </a:lnTo>
                    <a:lnTo>
                      <a:pt x="218422" y="0"/>
                    </a:lnTo>
                    <a:lnTo>
                      <a:pt x="218439" y="0"/>
                    </a:lnTo>
                    <a:lnTo>
                      <a:pt x="218472" y="0"/>
                    </a:lnTo>
                    <a:lnTo>
                      <a:pt x="218489" y="0"/>
                    </a:lnTo>
                    <a:lnTo>
                      <a:pt x="218506" y="0"/>
                    </a:lnTo>
                    <a:lnTo>
                      <a:pt x="218540" y="0"/>
                    </a:lnTo>
                    <a:lnTo>
                      <a:pt x="218557" y="0"/>
                    </a:lnTo>
                    <a:lnTo>
                      <a:pt x="218590" y="0"/>
                    </a:lnTo>
                    <a:lnTo>
                      <a:pt x="218607" y="0"/>
                    </a:lnTo>
                    <a:lnTo>
                      <a:pt x="218624" y="0"/>
                    </a:lnTo>
                    <a:lnTo>
                      <a:pt x="218657" y="0"/>
                    </a:lnTo>
                    <a:lnTo>
                      <a:pt x="218674" y="0"/>
                    </a:lnTo>
                    <a:lnTo>
                      <a:pt x="218708" y="0"/>
                    </a:lnTo>
                    <a:lnTo>
                      <a:pt x="218725" y="0"/>
                    </a:lnTo>
                    <a:lnTo>
                      <a:pt x="218741" y="0"/>
                    </a:lnTo>
                    <a:lnTo>
                      <a:pt x="218775" y="0"/>
                    </a:lnTo>
                    <a:lnTo>
                      <a:pt x="218792" y="0"/>
                    </a:lnTo>
                    <a:lnTo>
                      <a:pt x="218825" y="0"/>
                    </a:lnTo>
                    <a:lnTo>
                      <a:pt x="218842" y="0"/>
                    </a:lnTo>
                    <a:lnTo>
                      <a:pt x="218859" y="0"/>
                    </a:lnTo>
                    <a:lnTo>
                      <a:pt x="218893" y="0"/>
                    </a:lnTo>
                    <a:lnTo>
                      <a:pt x="218909" y="0"/>
                    </a:lnTo>
                    <a:lnTo>
                      <a:pt x="218943" y="0"/>
                    </a:lnTo>
                    <a:lnTo>
                      <a:pt x="218960" y="0"/>
                    </a:lnTo>
                    <a:lnTo>
                      <a:pt x="218977" y="0"/>
                    </a:lnTo>
                    <a:lnTo>
                      <a:pt x="219010" y="0"/>
                    </a:lnTo>
                    <a:lnTo>
                      <a:pt x="219027" y="0"/>
                    </a:lnTo>
                    <a:lnTo>
                      <a:pt x="219044" y="0"/>
                    </a:lnTo>
                    <a:lnTo>
                      <a:pt x="219077" y="0"/>
                    </a:lnTo>
                    <a:lnTo>
                      <a:pt x="219094" y="0"/>
                    </a:lnTo>
                    <a:lnTo>
                      <a:pt x="219128" y="0"/>
                    </a:lnTo>
                    <a:lnTo>
                      <a:pt x="219145" y="0"/>
                    </a:lnTo>
                    <a:lnTo>
                      <a:pt x="219161" y="0"/>
                    </a:lnTo>
                    <a:lnTo>
                      <a:pt x="219195" y="0"/>
                    </a:lnTo>
                    <a:lnTo>
                      <a:pt x="219212" y="0"/>
                    </a:lnTo>
                    <a:lnTo>
                      <a:pt x="219245" y="0"/>
                    </a:lnTo>
                    <a:lnTo>
                      <a:pt x="219262" y="0"/>
                    </a:lnTo>
                    <a:lnTo>
                      <a:pt x="219279" y="0"/>
                    </a:lnTo>
                    <a:lnTo>
                      <a:pt x="219313" y="0"/>
                    </a:lnTo>
                    <a:lnTo>
                      <a:pt x="219329" y="0"/>
                    </a:lnTo>
                    <a:lnTo>
                      <a:pt x="219363" y="0"/>
                    </a:lnTo>
                    <a:lnTo>
                      <a:pt x="219380" y="0"/>
                    </a:lnTo>
                    <a:lnTo>
                      <a:pt x="219397" y="0"/>
                    </a:lnTo>
                    <a:lnTo>
                      <a:pt x="219430" y="0"/>
                    </a:lnTo>
                    <a:lnTo>
                      <a:pt x="219447" y="0"/>
                    </a:lnTo>
                    <a:lnTo>
                      <a:pt x="219481" y="0"/>
                    </a:lnTo>
                    <a:lnTo>
                      <a:pt x="219497" y="0"/>
                    </a:lnTo>
                    <a:lnTo>
                      <a:pt x="219514" y="0"/>
                    </a:lnTo>
                    <a:lnTo>
                      <a:pt x="219548" y="0"/>
                    </a:lnTo>
                    <a:lnTo>
                      <a:pt x="219565" y="0"/>
                    </a:lnTo>
                    <a:lnTo>
                      <a:pt x="219598" y="0"/>
                    </a:lnTo>
                    <a:lnTo>
                      <a:pt x="219615" y="0"/>
                    </a:lnTo>
                    <a:lnTo>
                      <a:pt x="219632" y="0"/>
                    </a:lnTo>
                    <a:lnTo>
                      <a:pt x="219665" y="0"/>
                    </a:lnTo>
                    <a:lnTo>
                      <a:pt x="219682" y="0"/>
                    </a:lnTo>
                    <a:lnTo>
                      <a:pt x="219716" y="0"/>
                    </a:lnTo>
                    <a:lnTo>
                      <a:pt x="219733" y="0"/>
                    </a:lnTo>
                    <a:lnTo>
                      <a:pt x="219750" y="0"/>
                    </a:lnTo>
                    <a:lnTo>
                      <a:pt x="219783" y="0"/>
                    </a:lnTo>
                    <a:lnTo>
                      <a:pt x="219800" y="0"/>
                    </a:lnTo>
                    <a:lnTo>
                      <a:pt x="219834" y="0"/>
                    </a:lnTo>
                    <a:lnTo>
                      <a:pt x="219850" y="0"/>
                    </a:lnTo>
                    <a:lnTo>
                      <a:pt x="219867" y="0"/>
                    </a:lnTo>
                    <a:lnTo>
                      <a:pt x="219901" y="0"/>
                    </a:lnTo>
                    <a:lnTo>
                      <a:pt x="219918" y="0"/>
                    </a:lnTo>
                    <a:lnTo>
                      <a:pt x="219934" y="0"/>
                    </a:lnTo>
                    <a:lnTo>
                      <a:pt x="219968" y="0"/>
                    </a:lnTo>
                    <a:lnTo>
                      <a:pt x="219985" y="0"/>
                    </a:lnTo>
                    <a:lnTo>
                      <a:pt x="220018" y="0"/>
                    </a:lnTo>
                    <a:lnTo>
                      <a:pt x="220035" y="0"/>
                    </a:lnTo>
                    <a:lnTo>
                      <a:pt x="220052" y="0"/>
                    </a:lnTo>
                    <a:lnTo>
                      <a:pt x="220086" y="0"/>
                    </a:lnTo>
                    <a:lnTo>
                      <a:pt x="220102" y="0"/>
                    </a:lnTo>
                    <a:lnTo>
                      <a:pt x="220136" y="0"/>
                    </a:lnTo>
                    <a:lnTo>
                      <a:pt x="220153" y="0"/>
                    </a:lnTo>
                    <a:lnTo>
                      <a:pt x="220170" y="0"/>
                    </a:lnTo>
                    <a:lnTo>
                      <a:pt x="220203" y="0"/>
                    </a:lnTo>
                    <a:lnTo>
                      <a:pt x="220220" y="0"/>
                    </a:lnTo>
                    <a:lnTo>
                      <a:pt x="220254" y="0"/>
                    </a:lnTo>
                    <a:lnTo>
                      <a:pt x="220270" y="0"/>
                    </a:lnTo>
                    <a:lnTo>
                      <a:pt x="220287" y="0"/>
                    </a:lnTo>
                    <a:lnTo>
                      <a:pt x="220321" y="0"/>
                    </a:lnTo>
                    <a:lnTo>
                      <a:pt x="220338" y="0"/>
                    </a:lnTo>
                    <a:lnTo>
                      <a:pt x="220371" y="0"/>
                    </a:lnTo>
                    <a:lnTo>
                      <a:pt x="220388" y="0"/>
                    </a:lnTo>
                    <a:lnTo>
                      <a:pt x="220405" y="0"/>
                    </a:lnTo>
                    <a:lnTo>
                      <a:pt x="220438" y="0"/>
                    </a:lnTo>
                    <a:lnTo>
                      <a:pt x="220455" y="0"/>
                    </a:lnTo>
                    <a:lnTo>
                      <a:pt x="220489" y="0"/>
                    </a:lnTo>
                    <a:lnTo>
                      <a:pt x="220506" y="0"/>
                    </a:lnTo>
                    <a:lnTo>
                      <a:pt x="220522" y="0"/>
                    </a:lnTo>
                    <a:lnTo>
                      <a:pt x="220556" y="0"/>
                    </a:lnTo>
                    <a:lnTo>
                      <a:pt x="220573" y="0"/>
                    </a:lnTo>
                    <a:lnTo>
                      <a:pt x="220606" y="0"/>
                    </a:lnTo>
                    <a:lnTo>
                      <a:pt x="220623" y="0"/>
                    </a:lnTo>
                    <a:lnTo>
                      <a:pt x="220640" y="0"/>
                    </a:lnTo>
                    <a:lnTo>
                      <a:pt x="220674" y="0"/>
                    </a:lnTo>
                    <a:lnTo>
                      <a:pt x="220690" y="0"/>
                    </a:lnTo>
                    <a:lnTo>
                      <a:pt x="220724" y="0"/>
                    </a:lnTo>
                    <a:lnTo>
                      <a:pt x="220741" y="0"/>
                    </a:lnTo>
                    <a:lnTo>
                      <a:pt x="220758" y="0"/>
                    </a:lnTo>
                    <a:lnTo>
                      <a:pt x="220791" y="0"/>
                    </a:lnTo>
                    <a:lnTo>
                      <a:pt x="220808" y="0"/>
                    </a:lnTo>
                    <a:lnTo>
                      <a:pt x="220825" y="0"/>
                    </a:lnTo>
                    <a:lnTo>
                      <a:pt x="220859" y="0"/>
                    </a:lnTo>
                    <a:lnTo>
                      <a:pt x="220875" y="0"/>
                    </a:lnTo>
                    <a:lnTo>
                      <a:pt x="220909" y="0"/>
                    </a:lnTo>
                    <a:lnTo>
                      <a:pt x="220926" y="0"/>
                    </a:lnTo>
                    <a:lnTo>
                      <a:pt x="220943" y="0"/>
                    </a:lnTo>
                    <a:lnTo>
                      <a:pt x="220976" y="0"/>
                    </a:lnTo>
                    <a:lnTo>
                      <a:pt x="220993" y="0"/>
                    </a:lnTo>
                    <a:lnTo>
                      <a:pt x="221027" y="0"/>
                    </a:lnTo>
                    <a:lnTo>
                      <a:pt x="221043" y="0"/>
                    </a:lnTo>
                    <a:lnTo>
                      <a:pt x="221060" y="0"/>
                    </a:lnTo>
                    <a:lnTo>
                      <a:pt x="221094" y="0"/>
                    </a:lnTo>
                    <a:lnTo>
                      <a:pt x="221111" y="0"/>
                    </a:lnTo>
                    <a:lnTo>
                      <a:pt x="221144" y="0"/>
                    </a:lnTo>
                    <a:lnTo>
                      <a:pt x="221161" y="0"/>
                    </a:lnTo>
                    <a:lnTo>
                      <a:pt x="221178" y="0"/>
                    </a:lnTo>
                    <a:lnTo>
                      <a:pt x="221211" y="0"/>
                    </a:lnTo>
                    <a:lnTo>
                      <a:pt x="221228" y="0"/>
                    </a:lnTo>
                    <a:lnTo>
                      <a:pt x="221262" y="0"/>
                    </a:lnTo>
                    <a:lnTo>
                      <a:pt x="221279" y="0"/>
                    </a:lnTo>
                    <a:lnTo>
                      <a:pt x="221295" y="0"/>
                    </a:lnTo>
                    <a:lnTo>
                      <a:pt x="221329" y="0"/>
                    </a:lnTo>
                    <a:lnTo>
                      <a:pt x="221346" y="0"/>
                    </a:lnTo>
                    <a:lnTo>
                      <a:pt x="221379" y="0"/>
                    </a:lnTo>
                    <a:lnTo>
                      <a:pt x="221396" y="0"/>
                    </a:lnTo>
                    <a:lnTo>
                      <a:pt x="221413" y="0"/>
                    </a:lnTo>
                    <a:lnTo>
                      <a:pt x="221447" y="0"/>
                    </a:lnTo>
                    <a:lnTo>
                      <a:pt x="221463" y="0"/>
                    </a:lnTo>
                    <a:lnTo>
                      <a:pt x="221497" y="0"/>
                    </a:lnTo>
                    <a:lnTo>
                      <a:pt x="221514" y="0"/>
                    </a:lnTo>
                    <a:lnTo>
                      <a:pt x="221531" y="0"/>
                    </a:lnTo>
                    <a:lnTo>
                      <a:pt x="221564" y="0"/>
                    </a:lnTo>
                    <a:lnTo>
                      <a:pt x="221581" y="0"/>
                    </a:lnTo>
                    <a:lnTo>
                      <a:pt x="221615" y="0"/>
                    </a:lnTo>
                    <a:lnTo>
                      <a:pt x="221631" y="0"/>
                    </a:lnTo>
                    <a:lnTo>
                      <a:pt x="221648" y="0"/>
                    </a:lnTo>
                    <a:lnTo>
                      <a:pt x="221682" y="0"/>
                    </a:lnTo>
                    <a:lnTo>
                      <a:pt x="221699" y="0"/>
                    </a:lnTo>
                    <a:lnTo>
                      <a:pt x="221715" y="0"/>
                    </a:lnTo>
                    <a:lnTo>
                      <a:pt x="221749" y="0"/>
                    </a:lnTo>
                    <a:lnTo>
                      <a:pt x="221766" y="0"/>
                    </a:lnTo>
                    <a:lnTo>
                      <a:pt x="221799" y="0"/>
                    </a:lnTo>
                    <a:lnTo>
                      <a:pt x="221816" y="0"/>
                    </a:lnTo>
                    <a:lnTo>
                      <a:pt x="221850" y="0"/>
                    </a:lnTo>
                    <a:lnTo>
                      <a:pt x="221867" y="0"/>
                    </a:lnTo>
                    <a:lnTo>
                      <a:pt x="221883" y="0"/>
                    </a:lnTo>
                    <a:lnTo>
                      <a:pt x="221917" y="0"/>
                    </a:lnTo>
                    <a:lnTo>
                      <a:pt x="221934" y="0"/>
                    </a:lnTo>
                    <a:lnTo>
                      <a:pt x="221951" y="0"/>
                    </a:lnTo>
                    <a:lnTo>
                      <a:pt x="221984" y="0"/>
                    </a:lnTo>
                    <a:lnTo>
                      <a:pt x="222001" y="0"/>
                    </a:lnTo>
                    <a:lnTo>
                      <a:pt x="222035" y="0"/>
                    </a:lnTo>
                    <a:lnTo>
                      <a:pt x="222052" y="0"/>
                    </a:lnTo>
                    <a:lnTo>
                      <a:pt x="222068" y="0"/>
                    </a:lnTo>
                    <a:lnTo>
                      <a:pt x="222102" y="0"/>
                    </a:lnTo>
                    <a:lnTo>
                      <a:pt x="222119" y="0"/>
                    </a:lnTo>
                    <a:lnTo>
                      <a:pt x="222152" y="0"/>
                    </a:lnTo>
                    <a:lnTo>
                      <a:pt x="222169" y="0"/>
                    </a:lnTo>
                    <a:lnTo>
                      <a:pt x="222186" y="0"/>
                    </a:lnTo>
                    <a:lnTo>
                      <a:pt x="222220" y="0"/>
                    </a:lnTo>
                    <a:lnTo>
                      <a:pt x="222236" y="0"/>
                    </a:lnTo>
                    <a:lnTo>
                      <a:pt x="222270" y="0"/>
                    </a:lnTo>
                    <a:lnTo>
                      <a:pt x="222287" y="0"/>
                    </a:lnTo>
                    <a:lnTo>
                      <a:pt x="222304" y="0"/>
                    </a:lnTo>
                    <a:lnTo>
                      <a:pt x="222337" y="0"/>
                    </a:lnTo>
                    <a:lnTo>
                      <a:pt x="222354" y="0"/>
                    </a:lnTo>
                    <a:lnTo>
                      <a:pt x="222388" y="0"/>
                    </a:lnTo>
                    <a:lnTo>
                      <a:pt x="222404" y="0"/>
                    </a:lnTo>
                    <a:lnTo>
                      <a:pt x="222421" y="0"/>
                    </a:lnTo>
                    <a:lnTo>
                      <a:pt x="222455" y="0"/>
                    </a:lnTo>
                    <a:lnTo>
                      <a:pt x="222472" y="0"/>
                    </a:lnTo>
                    <a:lnTo>
                      <a:pt x="222505" y="0"/>
                    </a:lnTo>
                    <a:lnTo>
                      <a:pt x="222522" y="0"/>
                    </a:lnTo>
                    <a:lnTo>
                      <a:pt x="222539" y="0"/>
                    </a:lnTo>
                    <a:lnTo>
                      <a:pt x="222572" y="0"/>
                    </a:lnTo>
                    <a:lnTo>
                      <a:pt x="222589" y="0"/>
                    </a:lnTo>
                    <a:lnTo>
                      <a:pt x="222606" y="0"/>
                    </a:lnTo>
                    <a:lnTo>
                      <a:pt x="222640" y="0"/>
                    </a:lnTo>
                    <a:lnTo>
                      <a:pt x="222656" y="0"/>
                    </a:lnTo>
                    <a:lnTo>
                      <a:pt x="222690" y="0"/>
                    </a:lnTo>
                    <a:lnTo>
                      <a:pt x="222707" y="0"/>
                    </a:lnTo>
                    <a:lnTo>
                      <a:pt x="222740" y="0"/>
                    </a:lnTo>
                    <a:lnTo>
                      <a:pt x="222757" y="0"/>
                    </a:lnTo>
                    <a:lnTo>
                      <a:pt x="222774" y="0"/>
                    </a:lnTo>
                    <a:lnTo>
                      <a:pt x="222808" y="0"/>
                    </a:lnTo>
                    <a:lnTo>
                      <a:pt x="222824" y="0"/>
                    </a:lnTo>
                    <a:lnTo>
                      <a:pt x="222858" y="0"/>
                    </a:lnTo>
                    <a:lnTo>
                      <a:pt x="222875" y="0"/>
                    </a:lnTo>
                    <a:lnTo>
                      <a:pt x="222892" y="0"/>
                    </a:lnTo>
                    <a:lnTo>
                      <a:pt x="222925" y="0"/>
                    </a:lnTo>
                    <a:lnTo>
                      <a:pt x="222942" y="0"/>
                    </a:lnTo>
                    <a:lnTo>
                      <a:pt x="222959" y="0"/>
                    </a:lnTo>
                    <a:lnTo>
                      <a:pt x="222992" y="0"/>
                    </a:lnTo>
                    <a:lnTo>
                      <a:pt x="223009" y="0"/>
                    </a:lnTo>
                    <a:lnTo>
                      <a:pt x="223043" y="0"/>
                    </a:lnTo>
                    <a:lnTo>
                      <a:pt x="223060" y="0"/>
                    </a:lnTo>
                    <a:lnTo>
                      <a:pt x="223076" y="0"/>
                    </a:lnTo>
                    <a:lnTo>
                      <a:pt x="223110" y="0"/>
                    </a:lnTo>
                    <a:lnTo>
                      <a:pt x="223127" y="0"/>
                    </a:lnTo>
                    <a:lnTo>
                      <a:pt x="223161" y="0"/>
                    </a:lnTo>
                    <a:lnTo>
                      <a:pt x="223177" y="0"/>
                    </a:lnTo>
                    <a:lnTo>
                      <a:pt x="223194" y="0"/>
                    </a:lnTo>
                    <a:lnTo>
                      <a:pt x="223228" y="0"/>
                    </a:lnTo>
                    <a:lnTo>
                      <a:pt x="223245" y="0"/>
                    </a:lnTo>
                    <a:lnTo>
                      <a:pt x="223278" y="0"/>
                    </a:lnTo>
                    <a:lnTo>
                      <a:pt x="223295" y="0"/>
                    </a:lnTo>
                    <a:lnTo>
                      <a:pt x="223312" y="0"/>
                    </a:lnTo>
                    <a:lnTo>
                      <a:pt x="223345" y="0"/>
                    </a:lnTo>
                    <a:lnTo>
                      <a:pt x="223362" y="0"/>
                    </a:lnTo>
                    <a:lnTo>
                      <a:pt x="223396" y="0"/>
                    </a:lnTo>
                    <a:lnTo>
                      <a:pt x="223413" y="0"/>
                    </a:lnTo>
                    <a:lnTo>
                      <a:pt x="223429" y="0"/>
                    </a:lnTo>
                    <a:lnTo>
                      <a:pt x="223463" y="0"/>
                    </a:lnTo>
                    <a:lnTo>
                      <a:pt x="223480" y="0"/>
                    </a:lnTo>
                    <a:lnTo>
                      <a:pt x="223513" y="0"/>
                    </a:lnTo>
                    <a:lnTo>
                      <a:pt x="223530" y="0"/>
                    </a:lnTo>
                    <a:lnTo>
                      <a:pt x="223547" y="0"/>
                    </a:lnTo>
                    <a:lnTo>
                      <a:pt x="223581" y="0"/>
                    </a:lnTo>
                    <a:lnTo>
                      <a:pt x="223597" y="0"/>
                    </a:lnTo>
                    <a:lnTo>
                      <a:pt x="223631" y="0"/>
                    </a:lnTo>
                    <a:lnTo>
                      <a:pt x="223648" y="0"/>
                    </a:lnTo>
                    <a:lnTo>
                      <a:pt x="223665" y="0"/>
                    </a:lnTo>
                    <a:lnTo>
                      <a:pt x="223698" y="0"/>
                    </a:lnTo>
                    <a:lnTo>
                      <a:pt x="223715" y="0"/>
                    </a:lnTo>
                    <a:lnTo>
                      <a:pt x="223749" y="0"/>
                    </a:lnTo>
                    <a:lnTo>
                      <a:pt x="223765" y="0"/>
                    </a:lnTo>
                    <a:lnTo>
                      <a:pt x="223782" y="0"/>
                    </a:lnTo>
                    <a:lnTo>
                      <a:pt x="223816" y="0"/>
                    </a:lnTo>
                    <a:lnTo>
                      <a:pt x="223833" y="0"/>
                    </a:lnTo>
                    <a:lnTo>
                      <a:pt x="223866" y="0"/>
                    </a:lnTo>
                    <a:lnTo>
                      <a:pt x="223883" y="0"/>
                    </a:lnTo>
                    <a:lnTo>
                      <a:pt x="223900" y="0"/>
                    </a:lnTo>
                    <a:lnTo>
                      <a:pt x="223933" y="0"/>
                    </a:lnTo>
                    <a:lnTo>
                      <a:pt x="223950" y="0"/>
                    </a:lnTo>
                    <a:lnTo>
                      <a:pt x="223967" y="0"/>
                    </a:lnTo>
                    <a:lnTo>
                      <a:pt x="224001" y="0"/>
                    </a:lnTo>
                    <a:lnTo>
                      <a:pt x="224017" y="0"/>
                    </a:lnTo>
                    <a:lnTo>
                      <a:pt x="224051" y="0"/>
                    </a:lnTo>
                    <a:lnTo>
                      <a:pt x="224068" y="0"/>
                    </a:lnTo>
                    <a:lnTo>
                      <a:pt x="224085" y="0"/>
                    </a:lnTo>
                    <a:lnTo>
                      <a:pt x="224118" y="0"/>
                    </a:lnTo>
                    <a:lnTo>
                      <a:pt x="224135" y="0"/>
                    </a:lnTo>
                    <a:lnTo>
                      <a:pt x="224169" y="0"/>
                    </a:lnTo>
                    <a:lnTo>
                      <a:pt x="224185" y="0"/>
                    </a:lnTo>
                    <a:lnTo>
                      <a:pt x="224202" y="0"/>
                    </a:lnTo>
                    <a:lnTo>
                      <a:pt x="224236" y="0"/>
                    </a:lnTo>
                    <a:lnTo>
                      <a:pt x="224253" y="0"/>
                    </a:lnTo>
                    <a:lnTo>
                      <a:pt x="224286" y="0"/>
                    </a:lnTo>
                    <a:lnTo>
                      <a:pt x="224303" y="0"/>
                    </a:lnTo>
                    <a:lnTo>
                      <a:pt x="224320" y="0"/>
                    </a:lnTo>
                    <a:lnTo>
                      <a:pt x="224354" y="0"/>
                    </a:lnTo>
                    <a:lnTo>
                      <a:pt x="224370" y="0"/>
                    </a:lnTo>
                    <a:lnTo>
                      <a:pt x="224404" y="0"/>
                    </a:lnTo>
                    <a:lnTo>
                      <a:pt x="224421" y="0"/>
                    </a:lnTo>
                    <a:lnTo>
                      <a:pt x="224438" y="0"/>
                    </a:lnTo>
                    <a:lnTo>
                      <a:pt x="224471" y="0"/>
                    </a:lnTo>
                    <a:lnTo>
                      <a:pt x="224488" y="0"/>
                    </a:lnTo>
                    <a:lnTo>
                      <a:pt x="224522" y="0"/>
                    </a:lnTo>
                    <a:lnTo>
                      <a:pt x="224538" y="0"/>
                    </a:lnTo>
                    <a:lnTo>
                      <a:pt x="224555" y="0"/>
                    </a:lnTo>
                    <a:lnTo>
                      <a:pt x="224589" y="0"/>
                    </a:lnTo>
                    <a:lnTo>
                      <a:pt x="224606" y="0"/>
                    </a:lnTo>
                    <a:lnTo>
                      <a:pt x="224639" y="0"/>
                    </a:lnTo>
                    <a:lnTo>
                      <a:pt x="224656" y="0"/>
                    </a:lnTo>
                    <a:lnTo>
                      <a:pt x="224673" y="0"/>
                    </a:lnTo>
                    <a:lnTo>
                      <a:pt x="224706" y="0"/>
                    </a:lnTo>
                    <a:lnTo>
                      <a:pt x="224723" y="0"/>
                    </a:lnTo>
                    <a:lnTo>
                      <a:pt x="224740" y="0"/>
                    </a:lnTo>
                    <a:lnTo>
                      <a:pt x="224774" y="0"/>
                    </a:lnTo>
                    <a:lnTo>
                      <a:pt x="224790" y="0"/>
                    </a:lnTo>
                    <a:lnTo>
                      <a:pt x="224824" y="0"/>
                    </a:lnTo>
                    <a:lnTo>
                      <a:pt x="224841" y="0"/>
                    </a:lnTo>
                    <a:lnTo>
                      <a:pt x="224858" y="0"/>
                    </a:lnTo>
                    <a:lnTo>
                      <a:pt x="224891" y="0"/>
                    </a:lnTo>
                    <a:lnTo>
                      <a:pt x="224908" y="0"/>
                    </a:lnTo>
                    <a:lnTo>
                      <a:pt x="224942" y="0"/>
                    </a:lnTo>
                    <a:lnTo>
                      <a:pt x="224958" y="0"/>
                    </a:lnTo>
                    <a:lnTo>
                      <a:pt x="224975" y="0"/>
                    </a:lnTo>
                    <a:lnTo>
                      <a:pt x="225009" y="0"/>
                    </a:lnTo>
                    <a:lnTo>
                      <a:pt x="225026" y="0"/>
                    </a:lnTo>
                    <a:lnTo>
                      <a:pt x="225059" y="0"/>
                    </a:lnTo>
                    <a:lnTo>
                      <a:pt x="225076" y="0"/>
                    </a:lnTo>
                    <a:lnTo>
                      <a:pt x="225093" y="0"/>
                    </a:lnTo>
                    <a:lnTo>
                      <a:pt x="225126" y="0"/>
                    </a:lnTo>
                    <a:lnTo>
                      <a:pt x="225143" y="0"/>
                    </a:lnTo>
                    <a:lnTo>
                      <a:pt x="225177" y="0"/>
                    </a:lnTo>
                    <a:lnTo>
                      <a:pt x="225194" y="0"/>
                    </a:lnTo>
                    <a:lnTo>
                      <a:pt x="225210" y="0"/>
                    </a:lnTo>
                    <a:lnTo>
                      <a:pt x="225244" y="0"/>
                    </a:lnTo>
                    <a:lnTo>
                      <a:pt x="225261" y="0"/>
                    </a:lnTo>
                    <a:lnTo>
                      <a:pt x="225294" y="0"/>
                    </a:lnTo>
                    <a:lnTo>
                      <a:pt x="225311" y="0"/>
                    </a:lnTo>
                    <a:lnTo>
                      <a:pt x="225328" y="0"/>
                    </a:lnTo>
                    <a:lnTo>
                      <a:pt x="225362" y="0"/>
                    </a:lnTo>
                    <a:lnTo>
                      <a:pt x="225379" y="0"/>
                    </a:lnTo>
                    <a:lnTo>
                      <a:pt x="225395" y="0"/>
                    </a:lnTo>
                    <a:lnTo>
                      <a:pt x="225429" y="0"/>
                    </a:lnTo>
                    <a:lnTo>
                      <a:pt x="225446" y="0"/>
                    </a:lnTo>
                    <a:lnTo>
                      <a:pt x="225479" y="0"/>
                    </a:lnTo>
                    <a:lnTo>
                      <a:pt x="225496" y="0"/>
                    </a:lnTo>
                    <a:lnTo>
                      <a:pt x="225530" y="0"/>
                    </a:lnTo>
                    <a:lnTo>
                      <a:pt x="225547" y="0"/>
                    </a:lnTo>
                    <a:lnTo>
                      <a:pt x="225563" y="0"/>
                    </a:lnTo>
                    <a:lnTo>
                      <a:pt x="225597" y="0"/>
                    </a:lnTo>
                    <a:lnTo>
                      <a:pt x="225614" y="0"/>
                    </a:lnTo>
                    <a:lnTo>
                      <a:pt x="225647" y="0"/>
                    </a:lnTo>
                    <a:lnTo>
                      <a:pt x="225664" y="0"/>
                    </a:lnTo>
                    <a:lnTo>
                      <a:pt x="225681" y="0"/>
                    </a:lnTo>
                    <a:lnTo>
                      <a:pt x="225715" y="0"/>
                    </a:lnTo>
                    <a:lnTo>
                      <a:pt x="225731" y="0"/>
                    </a:lnTo>
                    <a:lnTo>
                      <a:pt x="225765" y="0"/>
                    </a:lnTo>
                    <a:lnTo>
                      <a:pt x="225782" y="0"/>
                    </a:lnTo>
                    <a:lnTo>
                      <a:pt x="225799" y="0"/>
                    </a:lnTo>
                    <a:lnTo>
                      <a:pt x="225832" y="0"/>
                    </a:lnTo>
                    <a:lnTo>
                      <a:pt x="225849" y="0"/>
                    </a:lnTo>
                    <a:lnTo>
                      <a:pt x="225866" y="0"/>
                    </a:lnTo>
                    <a:lnTo>
                      <a:pt x="225899" y="0"/>
                    </a:lnTo>
                    <a:lnTo>
                      <a:pt x="225916" y="0"/>
                    </a:lnTo>
                    <a:lnTo>
                      <a:pt x="225950" y="0"/>
                    </a:lnTo>
                    <a:lnTo>
                      <a:pt x="225967" y="0"/>
                    </a:lnTo>
                    <a:lnTo>
                      <a:pt x="225983" y="0"/>
                    </a:lnTo>
                    <a:lnTo>
                      <a:pt x="226017" y="0"/>
                    </a:lnTo>
                    <a:lnTo>
                      <a:pt x="226034" y="0"/>
                    </a:lnTo>
                    <a:lnTo>
                      <a:pt x="226067" y="0"/>
                    </a:lnTo>
                    <a:lnTo>
                      <a:pt x="226084" y="0"/>
                    </a:lnTo>
                    <a:lnTo>
                      <a:pt x="226101" y="0"/>
                    </a:lnTo>
                    <a:lnTo>
                      <a:pt x="226135" y="0"/>
                    </a:lnTo>
                    <a:lnTo>
                      <a:pt x="226151" y="0"/>
                    </a:lnTo>
                    <a:lnTo>
                      <a:pt x="226185" y="0"/>
                    </a:lnTo>
                    <a:lnTo>
                      <a:pt x="226202" y="0"/>
                    </a:lnTo>
                    <a:lnTo>
                      <a:pt x="226219" y="0"/>
                    </a:lnTo>
                    <a:lnTo>
                      <a:pt x="226252" y="0"/>
                    </a:lnTo>
                    <a:lnTo>
                      <a:pt x="226269" y="0"/>
                    </a:lnTo>
                    <a:lnTo>
                      <a:pt x="226286" y="0"/>
                    </a:lnTo>
                    <a:lnTo>
                      <a:pt x="226319" y="0"/>
                    </a:lnTo>
                    <a:lnTo>
                      <a:pt x="226336" y="0"/>
                    </a:lnTo>
                    <a:lnTo>
                      <a:pt x="226370" y="0"/>
                    </a:lnTo>
                    <a:lnTo>
                      <a:pt x="226387" y="0"/>
                    </a:lnTo>
                    <a:lnTo>
                      <a:pt x="226420" y="0"/>
                    </a:lnTo>
                    <a:lnTo>
                      <a:pt x="226437" y="0"/>
                    </a:lnTo>
                    <a:lnTo>
                      <a:pt x="226454" y="0"/>
                    </a:lnTo>
                    <a:lnTo>
                      <a:pt x="226488" y="0"/>
                    </a:lnTo>
                    <a:lnTo>
                      <a:pt x="226504" y="0"/>
                    </a:lnTo>
                    <a:lnTo>
                      <a:pt x="226538" y="0"/>
                    </a:lnTo>
                    <a:lnTo>
                      <a:pt x="226555" y="0"/>
                    </a:lnTo>
                    <a:lnTo>
                      <a:pt x="226572" y="0"/>
                    </a:lnTo>
                    <a:lnTo>
                      <a:pt x="226605" y="0"/>
                    </a:lnTo>
                    <a:lnTo>
                      <a:pt x="226622" y="0"/>
                    </a:lnTo>
                    <a:lnTo>
                      <a:pt x="226656" y="0"/>
                    </a:lnTo>
                    <a:lnTo>
                      <a:pt x="226672" y="0"/>
                    </a:lnTo>
                    <a:lnTo>
                      <a:pt x="226689" y="0"/>
                    </a:lnTo>
                    <a:lnTo>
                      <a:pt x="226723" y="0"/>
                    </a:lnTo>
                    <a:lnTo>
                      <a:pt x="226740" y="0"/>
                    </a:lnTo>
                    <a:lnTo>
                      <a:pt x="226756" y="0"/>
                    </a:lnTo>
                    <a:lnTo>
                      <a:pt x="226790" y="0"/>
                    </a:lnTo>
                    <a:lnTo>
                      <a:pt x="226807" y="0"/>
                    </a:lnTo>
                    <a:lnTo>
                      <a:pt x="226840" y="0"/>
                    </a:lnTo>
                    <a:lnTo>
                      <a:pt x="226857" y="0"/>
                    </a:lnTo>
                    <a:lnTo>
                      <a:pt x="226874" y="0"/>
                    </a:lnTo>
                    <a:lnTo>
                      <a:pt x="226908" y="0"/>
                    </a:lnTo>
                    <a:lnTo>
                      <a:pt x="226924" y="0"/>
                    </a:lnTo>
                    <a:lnTo>
                      <a:pt x="226958" y="0"/>
                    </a:lnTo>
                    <a:lnTo>
                      <a:pt x="226975" y="0"/>
                    </a:lnTo>
                    <a:lnTo>
                      <a:pt x="226992" y="0"/>
                    </a:lnTo>
                    <a:lnTo>
                      <a:pt x="227025" y="0"/>
                    </a:lnTo>
                    <a:lnTo>
                      <a:pt x="227042" y="0"/>
                    </a:lnTo>
                    <a:lnTo>
                      <a:pt x="227076" y="0"/>
                    </a:lnTo>
                    <a:lnTo>
                      <a:pt x="227092" y="0"/>
                    </a:lnTo>
                    <a:lnTo>
                      <a:pt x="227109" y="0"/>
                    </a:lnTo>
                    <a:lnTo>
                      <a:pt x="227143" y="0"/>
                    </a:lnTo>
                    <a:lnTo>
                      <a:pt x="227160" y="0"/>
                    </a:lnTo>
                    <a:lnTo>
                      <a:pt x="227176" y="0"/>
                    </a:lnTo>
                    <a:lnTo>
                      <a:pt x="227210" y="0"/>
                    </a:lnTo>
                    <a:lnTo>
                      <a:pt x="227227" y="0"/>
                    </a:lnTo>
                    <a:lnTo>
                      <a:pt x="227260" y="0"/>
                    </a:lnTo>
                    <a:lnTo>
                      <a:pt x="227277" y="0"/>
                    </a:lnTo>
                    <a:lnTo>
                      <a:pt x="227311" y="0"/>
                    </a:lnTo>
                    <a:lnTo>
                      <a:pt x="227328" y="0"/>
                    </a:lnTo>
                    <a:lnTo>
                      <a:pt x="227344" y="0"/>
                    </a:lnTo>
                    <a:lnTo>
                      <a:pt x="227378" y="0"/>
                    </a:lnTo>
                    <a:lnTo>
                      <a:pt x="227395" y="0"/>
                    </a:lnTo>
                    <a:lnTo>
                      <a:pt x="227428" y="0"/>
                    </a:lnTo>
                    <a:lnTo>
                      <a:pt x="227445" y="0"/>
                    </a:lnTo>
                    <a:lnTo>
                      <a:pt x="227462" y="0"/>
                    </a:lnTo>
                    <a:lnTo>
                      <a:pt x="227496" y="0"/>
                    </a:lnTo>
                    <a:lnTo>
                      <a:pt x="227512" y="0"/>
                    </a:lnTo>
                    <a:lnTo>
                      <a:pt x="227546" y="0"/>
                    </a:lnTo>
                    <a:lnTo>
                      <a:pt x="227563" y="0"/>
                    </a:lnTo>
                    <a:lnTo>
                      <a:pt x="227580" y="0"/>
                    </a:lnTo>
                    <a:lnTo>
                      <a:pt x="227613" y="0"/>
                    </a:lnTo>
                    <a:lnTo>
                      <a:pt x="227630" y="0"/>
                    </a:lnTo>
                    <a:lnTo>
                      <a:pt x="227647" y="0"/>
                    </a:lnTo>
                    <a:lnTo>
                      <a:pt x="227681" y="0"/>
                    </a:lnTo>
                    <a:lnTo>
                      <a:pt x="227697" y="0"/>
                    </a:lnTo>
                    <a:lnTo>
                      <a:pt x="227731" y="0"/>
                    </a:lnTo>
                    <a:lnTo>
                      <a:pt x="227748" y="0"/>
                    </a:lnTo>
                    <a:lnTo>
                      <a:pt x="227765" y="0"/>
                    </a:lnTo>
                    <a:lnTo>
                      <a:pt x="227798" y="0"/>
                    </a:lnTo>
                    <a:lnTo>
                      <a:pt x="227815" y="0"/>
                    </a:lnTo>
                    <a:lnTo>
                      <a:pt x="227849" y="0"/>
                    </a:lnTo>
                    <a:lnTo>
                      <a:pt x="227865" y="0"/>
                    </a:lnTo>
                    <a:lnTo>
                      <a:pt x="227882" y="0"/>
                    </a:lnTo>
                    <a:lnTo>
                      <a:pt x="227916" y="0"/>
                    </a:lnTo>
                    <a:lnTo>
                      <a:pt x="227933" y="0"/>
                    </a:lnTo>
                    <a:lnTo>
                      <a:pt x="227966" y="0"/>
                    </a:lnTo>
                    <a:lnTo>
                      <a:pt x="227983" y="0"/>
                    </a:lnTo>
                    <a:lnTo>
                      <a:pt x="228000" y="0"/>
                    </a:lnTo>
                    <a:lnTo>
                      <a:pt x="228033" y="0"/>
                    </a:lnTo>
                    <a:lnTo>
                      <a:pt x="228050" y="0"/>
                    </a:lnTo>
                    <a:lnTo>
                      <a:pt x="228084" y="0"/>
                    </a:lnTo>
                    <a:lnTo>
                      <a:pt x="228101" y="0"/>
                    </a:lnTo>
                    <a:lnTo>
                      <a:pt x="228117" y="0"/>
                    </a:lnTo>
                    <a:lnTo>
                      <a:pt x="228151" y="0"/>
                    </a:lnTo>
                    <a:lnTo>
                      <a:pt x="228168" y="0"/>
                    </a:lnTo>
                    <a:lnTo>
                      <a:pt x="228201" y="0"/>
                    </a:lnTo>
                    <a:lnTo>
                      <a:pt x="228218" y="0"/>
                    </a:lnTo>
                    <a:lnTo>
                      <a:pt x="228235" y="0"/>
                    </a:lnTo>
                    <a:lnTo>
                      <a:pt x="228269" y="0"/>
                    </a:lnTo>
                    <a:lnTo>
                      <a:pt x="228285" y="0"/>
                    </a:lnTo>
                    <a:lnTo>
                      <a:pt x="228319" y="0"/>
                    </a:lnTo>
                    <a:lnTo>
                      <a:pt x="228336" y="0"/>
                    </a:lnTo>
                    <a:lnTo>
                      <a:pt x="228353" y="0"/>
                    </a:lnTo>
                    <a:lnTo>
                      <a:pt x="228386" y="0"/>
                    </a:lnTo>
                    <a:lnTo>
                      <a:pt x="228403" y="0"/>
                    </a:lnTo>
                    <a:lnTo>
                      <a:pt x="228437" y="0"/>
                    </a:lnTo>
                    <a:lnTo>
                      <a:pt x="228453" y="0"/>
                    </a:lnTo>
                    <a:lnTo>
                      <a:pt x="228470" y="0"/>
                    </a:lnTo>
                    <a:lnTo>
                      <a:pt x="228504" y="0"/>
                    </a:lnTo>
                    <a:lnTo>
                      <a:pt x="228521" y="0"/>
                    </a:lnTo>
                    <a:lnTo>
                      <a:pt x="228554" y="0"/>
                    </a:lnTo>
                    <a:lnTo>
                      <a:pt x="228571" y="0"/>
                    </a:lnTo>
                    <a:lnTo>
                      <a:pt x="228588" y="0"/>
                    </a:lnTo>
                    <a:lnTo>
                      <a:pt x="228621" y="0"/>
                    </a:lnTo>
                    <a:lnTo>
                      <a:pt x="228638" y="0"/>
                    </a:lnTo>
                    <a:lnTo>
                      <a:pt x="228655" y="0"/>
                    </a:lnTo>
                    <a:lnTo>
                      <a:pt x="228689" y="0"/>
                    </a:lnTo>
                    <a:lnTo>
                      <a:pt x="228705" y="0"/>
                    </a:lnTo>
                    <a:lnTo>
                      <a:pt x="228739" y="0"/>
                    </a:lnTo>
                    <a:lnTo>
                      <a:pt x="228756" y="0"/>
                    </a:lnTo>
                    <a:lnTo>
                      <a:pt x="228773" y="0"/>
                    </a:lnTo>
                    <a:lnTo>
                      <a:pt x="228806" y="0"/>
                    </a:lnTo>
                    <a:lnTo>
                      <a:pt x="228823" y="0"/>
                    </a:lnTo>
                    <a:lnTo>
                      <a:pt x="228857" y="0"/>
                    </a:lnTo>
                    <a:lnTo>
                      <a:pt x="228874" y="0"/>
                    </a:lnTo>
                    <a:lnTo>
                      <a:pt x="228890" y="0"/>
                    </a:lnTo>
                    <a:lnTo>
                      <a:pt x="228924" y="0"/>
                    </a:lnTo>
                    <a:lnTo>
                      <a:pt x="228941" y="0"/>
                    </a:lnTo>
                    <a:lnTo>
                      <a:pt x="228974" y="0"/>
                    </a:lnTo>
                    <a:lnTo>
                      <a:pt x="228991" y="0"/>
                    </a:lnTo>
                    <a:lnTo>
                      <a:pt x="229008" y="0"/>
                    </a:lnTo>
                    <a:lnTo>
                      <a:pt x="229042" y="0"/>
                    </a:lnTo>
                    <a:lnTo>
                      <a:pt x="229058" y="0"/>
                    </a:lnTo>
                    <a:lnTo>
                      <a:pt x="229092" y="0"/>
                    </a:lnTo>
                    <a:lnTo>
                      <a:pt x="229109" y="0"/>
                    </a:lnTo>
                    <a:lnTo>
                      <a:pt x="229126" y="0"/>
                    </a:lnTo>
                    <a:lnTo>
                      <a:pt x="229159" y="0"/>
                    </a:lnTo>
                    <a:lnTo>
                      <a:pt x="229176" y="0"/>
                    </a:lnTo>
                    <a:lnTo>
                      <a:pt x="229210" y="0"/>
                    </a:lnTo>
                    <a:lnTo>
                      <a:pt x="229226" y="0"/>
                    </a:lnTo>
                    <a:lnTo>
                      <a:pt x="229243" y="0"/>
                    </a:lnTo>
                    <a:lnTo>
                      <a:pt x="229277" y="0"/>
                    </a:lnTo>
                    <a:lnTo>
                      <a:pt x="229294" y="0"/>
                    </a:lnTo>
                    <a:lnTo>
                      <a:pt x="229327" y="0"/>
                    </a:lnTo>
                    <a:lnTo>
                      <a:pt x="229344" y="0"/>
                    </a:lnTo>
                    <a:lnTo>
                      <a:pt x="229361" y="0"/>
                    </a:lnTo>
                    <a:lnTo>
                      <a:pt x="229394" y="0"/>
                    </a:lnTo>
                    <a:lnTo>
                      <a:pt x="229411" y="0"/>
                    </a:lnTo>
                    <a:lnTo>
                      <a:pt x="229445" y="0"/>
                    </a:lnTo>
                    <a:lnTo>
                      <a:pt x="229462" y="0"/>
                    </a:lnTo>
                    <a:lnTo>
                      <a:pt x="229478" y="0"/>
                    </a:lnTo>
                    <a:lnTo>
                      <a:pt x="229512" y="0"/>
                    </a:lnTo>
                    <a:lnTo>
                      <a:pt x="229529" y="0"/>
                    </a:lnTo>
                    <a:lnTo>
                      <a:pt x="229562" y="0"/>
                    </a:lnTo>
                    <a:lnTo>
                      <a:pt x="229579" y="0"/>
                    </a:lnTo>
                    <a:lnTo>
                      <a:pt x="229596" y="0"/>
                    </a:lnTo>
                    <a:lnTo>
                      <a:pt x="229630" y="0"/>
                    </a:lnTo>
                    <a:lnTo>
                      <a:pt x="229646" y="0"/>
                    </a:lnTo>
                    <a:lnTo>
                      <a:pt x="229663" y="0"/>
                    </a:lnTo>
                    <a:lnTo>
                      <a:pt x="229697" y="0"/>
                    </a:lnTo>
                    <a:lnTo>
                      <a:pt x="229714" y="0"/>
                    </a:lnTo>
                    <a:lnTo>
                      <a:pt x="229747" y="0"/>
                    </a:lnTo>
                    <a:lnTo>
                      <a:pt x="229764" y="0"/>
                    </a:lnTo>
                    <a:lnTo>
                      <a:pt x="229781" y="0"/>
                    </a:lnTo>
                    <a:lnTo>
                      <a:pt x="229814" y="0"/>
                    </a:lnTo>
                    <a:lnTo>
                      <a:pt x="229831" y="0"/>
                    </a:lnTo>
                    <a:lnTo>
                      <a:pt x="229865" y="0"/>
                    </a:lnTo>
                    <a:lnTo>
                      <a:pt x="229882" y="0"/>
                    </a:lnTo>
                    <a:lnTo>
                      <a:pt x="229899" y="0"/>
                    </a:lnTo>
                    <a:lnTo>
                      <a:pt x="229932" y="0"/>
                    </a:lnTo>
                    <a:lnTo>
                      <a:pt x="229949" y="0"/>
                    </a:lnTo>
                    <a:lnTo>
                      <a:pt x="229983" y="0"/>
                    </a:lnTo>
                    <a:lnTo>
                      <a:pt x="229999" y="0"/>
                    </a:lnTo>
                    <a:lnTo>
                      <a:pt x="230016" y="0"/>
                    </a:lnTo>
                    <a:lnTo>
                      <a:pt x="230050" y="0"/>
                    </a:lnTo>
                    <a:lnTo>
                      <a:pt x="230067" y="0"/>
                    </a:lnTo>
                    <a:lnTo>
                      <a:pt x="230100" y="0"/>
                    </a:lnTo>
                    <a:lnTo>
                      <a:pt x="230117" y="0"/>
                    </a:lnTo>
                    <a:lnTo>
                      <a:pt x="230134" y="0"/>
                    </a:lnTo>
                    <a:lnTo>
                      <a:pt x="230167" y="0"/>
                    </a:lnTo>
                    <a:lnTo>
                      <a:pt x="230184" y="0"/>
                    </a:lnTo>
                    <a:lnTo>
                      <a:pt x="230218" y="0"/>
                    </a:lnTo>
                    <a:lnTo>
                      <a:pt x="230235" y="0"/>
                    </a:lnTo>
                    <a:lnTo>
                      <a:pt x="230251" y="0"/>
                    </a:lnTo>
                    <a:lnTo>
                      <a:pt x="230285" y="0"/>
                    </a:lnTo>
                    <a:lnTo>
                      <a:pt x="230302" y="0"/>
                    </a:lnTo>
                    <a:lnTo>
                      <a:pt x="230335" y="0"/>
                    </a:lnTo>
                    <a:lnTo>
                      <a:pt x="230352" y="0"/>
                    </a:lnTo>
                    <a:lnTo>
                      <a:pt x="230369" y="0"/>
                    </a:lnTo>
                    <a:lnTo>
                      <a:pt x="230403" y="0"/>
                    </a:lnTo>
                    <a:lnTo>
                      <a:pt x="230419" y="0"/>
                    </a:lnTo>
                    <a:lnTo>
                      <a:pt x="230436" y="0"/>
                    </a:lnTo>
                    <a:lnTo>
                      <a:pt x="230470" y="0"/>
                    </a:lnTo>
                    <a:lnTo>
                      <a:pt x="230487" y="0"/>
                    </a:lnTo>
                    <a:lnTo>
                      <a:pt x="230520" y="0"/>
                    </a:lnTo>
                    <a:lnTo>
                      <a:pt x="230537" y="0"/>
                    </a:lnTo>
                    <a:lnTo>
                      <a:pt x="230571" y="0"/>
                    </a:lnTo>
                    <a:lnTo>
                      <a:pt x="230587" y="0"/>
                    </a:lnTo>
                    <a:lnTo>
                      <a:pt x="230604" y="0"/>
                    </a:lnTo>
                    <a:lnTo>
                      <a:pt x="230638" y="0"/>
                    </a:lnTo>
                    <a:lnTo>
                      <a:pt x="230655" y="0"/>
                    </a:lnTo>
                    <a:lnTo>
                      <a:pt x="230671" y="0"/>
                    </a:lnTo>
                    <a:lnTo>
                      <a:pt x="230705" y="0"/>
                    </a:lnTo>
                    <a:lnTo>
                      <a:pt x="230722" y="0"/>
                    </a:lnTo>
                    <a:lnTo>
                      <a:pt x="230755" y="0"/>
                    </a:lnTo>
                    <a:lnTo>
                      <a:pt x="230772" y="0"/>
                    </a:lnTo>
                    <a:lnTo>
                      <a:pt x="230789" y="0"/>
                    </a:lnTo>
                    <a:lnTo>
                      <a:pt x="230823" y="0"/>
                    </a:lnTo>
                    <a:lnTo>
                      <a:pt x="230839" y="0"/>
                    </a:lnTo>
                    <a:lnTo>
                      <a:pt x="230873" y="0"/>
                    </a:lnTo>
                    <a:lnTo>
                      <a:pt x="230890" y="0"/>
                    </a:lnTo>
                    <a:lnTo>
                      <a:pt x="230907" y="0"/>
                    </a:lnTo>
                    <a:lnTo>
                      <a:pt x="230940" y="0"/>
                    </a:lnTo>
                    <a:lnTo>
                      <a:pt x="230957" y="0"/>
                    </a:lnTo>
                    <a:lnTo>
                      <a:pt x="230991" y="0"/>
                    </a:lnTo>
                    <a:lnTo>
                      <a:pt x="231007" y="0"/>
                    </a:lnTo>
                    <a:lnTo>
                      <a:pt x="231024" y="0"/>
                    </a:lnTo>
                    <a:lnTo>
                      <a:pt x="231058" y="0"/>
                    </a:lnTo>
                    <a:lnTo>
                      <a:pt x="231075" y="0"/>
                    </a:lnTo>
                    <a:lnTo>
                      <a:pt x="231108" y="0"/>
                    </a:lnTo>
                    <a:lnTo>
                      <a:pt x="231125" y="0"/>
                    </a:lnTo>
                    <a:lnTo>
                      <a:pt x="231142" y="0"/>
                    </a:lnTo>
                    <a:lnTo>
                      <a:pt x="231176" y="0"/>
                    </a:lnTo>
                    <a:lnTo>
                      <a:pt x="231192" y="0"/>
                    </a:lnTo>
                    <a:lnTo>
                      <a:pt x="231226" y="0"/>
                    </a:lnTo>
                    <a:lnTo>
                      <a:pt x="231243" y="0"/>
                    </a:lnTo>
                    <a:lnTo>
                      <a:pt x="231260" y="0"/>
                    </a:lnTo>
                    <a:lnTo>
                      <a:pt x="231293" y="0"/>
                    </a:lnTo>
                    <a:lnTo>
                      <a:pt x="231310" y="0"/>
                    </a:lnTo>
                    <a:lnTo>
                      <a:pt x="231327" y="0"/>
                    </a:lnTo>
                    <a:lnTo>
                      <a:pt x="231360" y="0"/>
                    </a:lnTo>
                    <a:lnTo>
                      <a:pt x="231377" y="0"/>
                    </a:lnTo>
                    <a:lnTo>
                      <a:pt x="231411" y="0"/>
                    </a:lnTo>
                    <a:lnTo>
                      <a:pt x="231428" y="0"/>
                    </a:lnTo>
                    <a:lnTo>
                      <a:pt x="231461" y="0"/>
                    </a:lnTo>
                    <a:lnTo>
                      <a:pt x="231478" y="0"/>
                    </a:lnTo>
                    <a:lnTo>
                      <a:pt x="231495" y="0"/>
                    </a:lnTo>
                    <a:lnTo>
                      <a:pt x="231528" y="0"/>
                    </a:lnTo>
                    <a:lnTo>
                      <a:pt x="231545" y="0"/>
                    </a:lnTo>
                    <a:lnTo>
                      <a:pt x="231562" y="0"/>
                    </a:lnTo>
                    <a:lnTo>
                      <a:pt x="231596" y="0"/>
                    </a:lnTo>
                    <a:lnTo>
                      <a:pt x="231612" y="0"/>
                    </a:lnTo>
                    <a:lnTo>
                      <a:pt x="231646" y="0"/>
                    </a:lnTo>
                    <a:lnTo>
                      <a:pt x="231663" y="0"/>
                    </a:lnTo>
                    <a:lnTo>
                      <a:pt x="231680" y="0"/>
                    </a:lnTo>
                    <a:lnTo>
                      <a:pt x="231713" y="0"/>
                    </a:lnTo>
                    <a:lnTo>
                      <a:pt x="231730" y="0"/>
                    </a:lnTo>
                    <a:lnTo>
                      <a:pt x="231764" y="0"/>
                    </a:lnTo>
                    <a:lnTo>
                      <a:pt x="231780" y="0"/>
                    </a:lnTo>
                    <a:lnTo>
                      <a:pt x="231797" y="0"/>
                    </a:lnTo>
                    <a:lnTo>
                      <a:pt x="231831" y="0"/>
                    </a:lnTo>
                    <a:lnTo>
                      <a:pt x="231848" y="0"/>
                    </a:lnTo>
                    <a:lnTo>
                      <a:pt x="231881" y="0"/>
                    </a:lnTo>
                    <a:lnTo>
                      <a:pt x="231898" y="0"/>
                    </a:lnTo>
                    <a:lnTo>
                      <a:pt x="231915" y="0"/>
                    </a:lnTo>
                    <a:lnTo>
                      <a:pt x="231948" y="0"/>
                    </a:lnTo>
                    <a:lnTo>
                      <a:pt x="231965" y="0"/>
                    </a:lnTo>
                    <a:lnTo>
                      <a:pt x="231999" y="0"/>
                    </a:lnTo>
                    <a:lnTo>
                      <a:pt x="232016" y="0"/>
                    </a:lnTo>
                    <a:lnTo>
                      <a:pt x="232032" y="0"/>
                    </a:lnTo>
                    <a:lnTo>
                      <a:pt x="232066" y="0"/>
                    </a:lnTo>
                    <a:lnTo>
                      <a:pt x="232083" y="0"/>
                    </a:lnTo>
                    <a:lnTo>
                      <a:pt x="232116" y="0"/>
                    </a:lnTo>
                    <a:lnTo>
                      <a:pt x="232133" y="0"/>
                    </a:lnTo>
                    <a:lnTo>
                      <a:pt x="232150" y="0"/>
                    </a:lnTo>
                    <a:lnTo>
                      <a:pt x="232184" y="0"/>
                    </a:lnTo>
                    <a:lnTo>
                      <a:pt x="232201" y="0"/>
                    </a:lnTo>
                    <a:lnTo>
                      <a:pt x="232217" y="0"/>
                    </a:lnTo>
                    <a:lnTo>
                      <a:pt x="232251" y="0"/>
                    </a:lnTo>
                    <a:lnTo>
                      <a:pt x="232268" y="0"/>
                    </a:lnTo>
                    <a:lnTo>
                      <a:pt x="232301" y="0"/>
                    </a:lnTo>
                    <a:lnTo>
                      <a:pt x="232318" y="0"/>
                    </a:lnTo>
                    <a:lnTo>
                      <a:pt x="232352" y="0"/>
                    </a:lnTo>
                    <a:lnTo>
                      <a:pt x="232369" y="0"/>
                    </a:lnTo>
                    <a:lnTo>
                      <a:pt x="232385" y="0"/>
                    </a:lnTo>
                    <a:lnTo>
                      <a:pt x="232419" y="0"/>
                    </a:lnTo>
                    <a:lnTo>
                      <a:pt x="232436" y="0"/>
                    </a:lnTo>
                    <a:lnTo>
                      <a:pt x="232453" y="0"/>
                    </a:lnTo>
                    <a:lnTo>
                      <a:pt x="232486" y="0"/>
                    </a:lnTo>
                    <a:lnTo>
                      <a:pt x="232503" y="0"/>
                    </a:lnTo>
                    <a:lnTo>
                      <a:pt x="232537" y="0"/>
                    </a:lnTo>
                    <a:lnTo>
                      <a:pt x="232553" y="0"/>
                    </a:lnTo>
                    <a:lnTo>
                      <a:pt x="232570" y="0"/>
                    </a:lnTo>
                    <a:lnTo>
                      <a:pt x="232604" y="0"/>
                    </a:lnTo>
                    <a:lnTo>
                      <a:pt x="232621" y="0"/>
                    </a:lnTo>
                    <a:lnTo>
                      <a:pt x="232654" y="0"/>
                    </a:lnTo>
                    <a:lnTo>
                      <a:pt x="232671" y="0"/>
                    </a:lnTo>
                    <a:lnTo>
                      <a:pt x="232688" y="0"/>
                    </a:lnTo>
                    <a:lnTo>
                      <a:pt x="232721" y="0"/>
                    </a:lnTo>
                    <a:lnTo>
                      <a:pt x="232738" y="0"/>
                    </a:lnTo>
                    <a:lnTo>
                      <a:pt x="232772" y="0"/>
                    </a:lnTo>
                    <a:lnTo>
                      <a:pt x="232789" y="0"/>
                    </a:lnTo>
                    <a:lnTo>
                      <a:pt x="232805" y="0"/>
                    </a:lnTo>
                    <a:lnTo>
                      <a:pt x="232839" y="0"/>
                    </a:lnTo>
                    <a:lnTo>
                      <a:pt x="232856" y="0"/>
                    </a:lnTo>
                    <a:lnTo>
                      <a:pt x="232889" y="0"/>
                    </a:lnTo>
                    <a:lnTo>
                      <a:pt x="232906" y="0"/>
                    </a:lnTo>
                    <a:lnTo>
                      <a:pt x="232923" y="0"/>
                    </a:lnTo>
                    <a:lnTo>
                      <a:pt x="232957" y="0"/>
                    </a:lnTo>
                    <a:lnTo>
                      <a:pt x="232973" y="0"/>
                    </a:lnTo>
                    <a:lnTo>
                      <a:pt x="233007" y="0"/>
                    </a:lnTo>
                    <a:lnTo>
                      <a:pt x="233024" y="0"/>
                    </a:lnTo>
                    <a:lnTo>
                      <a:pt x="233041" y="0"/>
                    </a:lnTo>
                    <a:lnTo>
                      <a:pt x="233074" y="0"/>
                    </a:lnTo>
                    <a:lnTo>
                      <a:pt x="233091" y="0"/>
                    </a:lnTo>
                    <a:lnTo>
                      <a:pt x="233108" y="0"/>
                    </a:lnTo>
                    <a:lnTo>
                      <a:pt x="233141" y="0"/>
                    </a:lnTo>
                    <a:lnTo>
                      <a:pt x="233158" y="0"/>
                    </a:lnTo>
                    <a:lnTo>
                      <a:pt x="233192" y="0"/>
                    </a:lnTo>
                    <a:lnTo>
                      <a:pt x="233209" y="0"/>
                    </a:lnTo>
                    <a:lnTo>
                      <a:pt x="233242" y="0"/>
                    </a:lnTo>
                    <a:lnTo>
                      <a:pt x="233259" y="0"/>
                    </a:lnTo>
                    <a:lnTo>
                      <a:pt x="233276" y="0"/>
                    </a:lnTo>
                    <a:lnTo>
                      <a:pt x="233310" y="0"/>
                    </a:lnTo>
                    <a:lnTo>
                      <a:pt x="233326" y="0"/>
                    </a:lnTo>
                    <a:lnTo>
                      <a:pt x="233360" y="0"/>
                    </a:lnTo>
                    <a:lnTo>
                      <a:pt x="233377" y="0"/>
                    </a:lnTo>
                    <a:lnTo>
                      <a:pt x="233394" y="0"/>
                    </a:lnTo>
                    <a:lnTo>
                      <a:pt x="233427" y="0"/>
                    </a:lnTo>
                    <a:lnTo>
                      <a:pt x="233444" y="0"/>
                    </a:lnTo>
                    <a:lnTo>
                      <a:pt x="233478" y="0"/>
                    </a:lnTo>
                    <a:lnTo>
                      <a:pt x="233494" y="0"/>
                    </a:lnTo>
                    <a:lnTo>
                      <a:pt x="233511" y="0"/>
                    </a:lnTo>
                    <a:lnTo>
                      <a:pt x="233545" y="0"/>
                    </a:lnTo>
                    <a:lnTo>
                      <a:pt x="233562" y="0"/>
                    </a:lnTo>
                    <a:lnTo>
                      <a:pt x="233578" y="0"/>
                    </a:lnTo>
                    <a:lnTo>
                      <a:pt x="233612" y="0"/>
                    </a:lnTo>
                    <a:lnTo>
                      <a:pt x="233629" y="0"/>
                    </a:lnTo>
                    <a:lnTo>
                      <a:pt x="233662" y="0"/>
                    </a:lnTo>
                    <a:lnTo>
                      <a:pt x="233679" y="0"/>
                    </a:lnTo>
                    <a:lnTo>
                      <a:pt x="233696" y="0"/>
                    </a:lnTo>
                    <a:lnTo>
                      <a:pt x="233730" y="0"/>
                    </a:lnTo>
                    <a:lnTo>
                      <a:pt x="233746" y="0"/>
                    </a:lnTo>
                    <a:lnTo>
                      <a:pt x="233780" y="0"/>
                    </a:lnTo>
                    <a:lnTo>
                      <a:pt x="233797" y="0"/>
                    </a:lnTo>
                    <a:lnTo>
                      <a:pt x="233814" y="0"/>
                    </a:lnTo>
                    <a:lnTo>
                      <a:pt x="233847" y="0"/>
                    </a:lnTo>
                    <a:lnTo>
                      <a:pt x="233864" y="0"/>
                    </a:lnTo>
                    <a:lnTo>
                      <a:pt x="233898" y="0"/>
                    </a:lnTo>
                    <a:lnTo>
                      <a:pt x="233914" y="0"/>
                    </a:lnTo>
                    <a:lnTo>
                      <a:pt x="233931" y="0"/>
                    </a:lnTo>
                    <a:lnTo>
                      <a:pt x="233965" y="0"/>
                    </a:lnTo>
                    <a:lnTo>
                      <a:pt x="233982" y="0"/>
                    </a:lnTo>
                    <a:lnTo>
                      <a:pt x="234015" y="0"/>
                    </a:lnTo>
                    <a:lnTo>
                      <a:pt x="234032" y="0"/>
                    </a:lnTo>
                    <a:lnTo>
                      <a:pt x="234049" y="0"/>
                    </a:lnTo>
                    <a:lnTo>
                      <a:pt x="234082" y="0"/>
                    </a:lnTo>
                    <a:lnTo>
                      <a:pt x="234099" y="0"/>
                    </a:lnTo>
                    <a:lnTo>
                      <a:pt x="234133" y="0"/>
                    </a:lnTo>
                    <a:lnTo>
                      <a:pt x="234150" y="0"/>
                    </a:lnTo>
                    <a:lnTo>
                      <a:pt x="234166" y="0"/>
                    </a:lnTo>
                    <a:lnTo>
                      <a:pt x="234200" y="0"/>
                    </a:lnTo>
                    <a:lnTo>
                      <a:pt x="234217" y="0"/>
                    </a:lnTo>
                    <a:lnTo>
                      <a:pt x="234250" y="0"/>
                    </a:lnTo>
                    <a:lnTo>
                      <a:pt x="234267" y="0"/>
                    </a:lnTo>
                    <a:lnTo>
                      <a:pt x="234284" y="0"/>
                    </a:lnTo>
                    <a:lnTo>
                      <a:pt x="234318" y="0"/>
                    </a:lnTo>
                    <a:lnTo>
                      <a:pt x="234334" y="0"/>
                    </a:lnTo>
                    <a:lnTo>
                      <a:pt x="234368" y="0"/>
                    </a:lnTo>
                    <a:lnTo>
                      <a:pt x="234385" y="0"/>
                    </a:lnTo>
                    <a:lnTo>
                      <a:pt x="234402" y="0"/>
                    </a:lnTo>
                  </a:path>
                </a:pathLst>
              </a:custGeom>
              <a:noFill/>
              <a:ln w="6725" cap="flat" cmpd="sng">
                <a:solidFill>
                  <a:srgbClr val="FFFFFF"/>
                </a:solidFill>
                <a:prstDash val="dash"/>
                <a:miter lim="168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3"/>
              <p:cNvSpPr/>
              <p:nvPr/>
            </p:nvSpPr>
            <p:spPr>
              <a:xfrm>
                <a:off x="923401" y="2857036"/>
                <a:ext cx="423388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34402" h="1" fill="none" extrusionOk="0">
                    <a:moveTo>
                      <a:pt x="0" y="0"/>
                    </a:moveTo>
                    <a:lnTo>
                      <a:pt x="34" y="0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101" y="0"/>
                    </a:lnTo>
                    <a:lnTo>
                      <a:pt x="118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5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69" y="0"/>
                    </a:lnTo>
                    <a:lnTo>
                      <a:pt x="286" y="0"/>
                    </a:lnTo>
                    <a:lnTo>
                      <a:pt x="303" y="0"/>
                    </a:lnTo>
                    <a:lnTo>
                      <a:pt x="336" y="0"/>
                    </a:lnTo>
                    <a:lnTo>
                      <a:pt x="353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20" y="0"/>
                    </a:lnTo>
                    <a:lnTo>
                      <a:pt x="454" y="0"/>
                    </a:lnTo>
                    <a:lnTo>
                      <a:pt x="471" y="0"/>
                    </a:lnTo>
                    <a:lnTo>
                      <a:pt x="504" y="0"/>
                    </a:lnTo>
                    <a:lnTo>
                      <a:pt x="521" y="0"/>
                    </a:lnTo>
                    <a:lnTo>
                      <a:pt x="538" y="0"/>
                    </a:lnTo>
                    <a:lnTo>
                      <a:pt x="572" y="0"/>
                    </a:lnTo>
                    <a:lnTo>
                      <a:pt x="588" y="0"/>
                    </a:lnTo>
                    <a:lnTo>
                      <a:pt x="622" y="0"/>
                    </a:lnTo>
                    <a:lnTo>
                      <a:pt x="639" y="0"/>
                    </a:lnTo>
                    <a:lnTo>
                      <a:pt x="656" y="0"/>
                    </a:lnTo>
                    <a:lnTo>
                      <a:pt x="689" y="0"/>
                    </a:lnTo>
                    <a:lnTo>
                      <a:pt x="706" y="0"/>
                    </a:lnTo>
                    <a:lnTo>
                      <a:pt x="740" y="0"/>
                    </a:lnTo>
                    <a:lnTo>
                      <a:pt x="756" y="0"/>
                    </a:lnTo>
                    <a:lnTo>
                      <a:pt x="773" y="0"/>
                    </a:lnTo>
                    <a:lnTo>
                      <a:pt x="807" y="0"/>
                    </a:lnTo>
                    <a:lnTo>
                      <a:pt x="824" y="0"/>
                    </a:lnTo>
                    <a:lnTo>
                      <a:pt x="857" y="0"/>
                    </a:lnTo>
                    <a:lnTo>
                      <a:pt x="874" y="0"/>
                    </a:lnTo>
                    <a:lnTo>
                      <a:pt x="891" y="0"/>
                    </a:lnTo>
                    <a:lnTo>
                      <a:pt x="924" y="0"/>
                    </a:lnTo>
                    <a:lnTo>
                      <a:pt x="941" y="0"/>
                    </a:lnTo>
                    <a:lnTo>
                      <a:pt x="975" y="0"/>
                    </a:lnTo>
                    <a:lnTo>
                      <a:pt x="992" y="0"/>
                    </a:lnTo>
                    <a:lnTo>
                      <a:pt x="1008" y="0"/>
                    </a:lnTo>
                    <a:lnTo>
                      <a:pt x="1042" y="0"/>
                    </a:lnTo>
                    <a:lnTo>
                      <a:pt x="1059" y="0"/>
                    </a:lnTo>
                    <a:lnTo>
                      <a:pt x="1093" y="0"/>
                    </a:lnTo>
                    <a:lnTo>
                      <a:pt x="1109" y="0"/>
                    </a:lnTo>
                    <a:lnTo>
                      <a:pt x="1126" y="0"/>
                    </a:lnTo>
                    <a:lnTo>
                      <a:pt x="1160" y="0"/>
                    </a:lnTo>
                    <a:lnTo>
                      <a:pt x="1177" y="0"/>
                    </a:lnTo>
                    <a:lnTo>
                      <a:pt x="1193" y="0"/>
                    </a:lnTo>
                    <a:lnTo>
                      <a:pt x="1227" y="0"/>
                    </a:lnTo>
                    <a:lnTo>
                      <a:pt x="1244" y="0"/>
                    </a:lnTo>
                    <a:lnTo>
                      <a:pt x="1277" y="0"/>
                    </a:lnTo>
                    <a:lnTo>
                      <a:pt x="1294" y="0"/>
                    </a:lnTo>
                    <a:lnTo>
                      <a:pt x="1311" y="0"/>
                    </a:lnTo>
                    <a:lnTo>
                      <a:pt x="1345" y="0"/>
                    </a:lnTo>
                    <a:lnTo>
                      <a:pt x="1361" y="0"/>
                    </a:lnTo>
                    <a:lnTo>
                      <a:pt x="1395" y="0"/>
                    </a:lnTo>
                    <a:lnTo>
                      <a:pt x="1412" y="0"/>
                    </a:lnTo>
                    <a:lnTo>
                      <a:pt x="1429" y="0"/>
                    </a:lnTo>
                    <a:lnTo>
                      <a:pt x="1462" y="0"/>
                    </a:lnTo>
                    <a:lnTo>
                      <a:pt x="1479" y="0"/>
                    </a:lnTo>
                    <a:lnTo>
                      <a:pt x="1513" y="0"/>
                    </a:lnTo>
                    <a:lnTo>
                      <a:pt x="1529" y="0"/>
                    </a:lnTo>
                    <a:lnTo>
                      <a:pt x="1546" y="0"/>
                    </a:lnTo>
                    <a:lnTo>
                      <a:pt x="1580" y="0"/>
                    </a:lnTo>
                    <a:lnTo>
                      <a:pt x="1597" y="0"/>
                    </a:lnTo>
                    <a:lnTo>
                      <a:pt x="1630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97" y="0"/>
                    </a:lnTo>
                    <a:lnTo>
                      <a:pt x="1714" y="0"/>
                    </a:lnTo>
                    <a:lnTo>
                      <a:pt x="1748" y="0"/>
                    </a:lnTo>
                    <a:lnTo>
                      <a:pt x="1765" y="0"/>
                    </a:lnTo>
                    <a:lnTo>
                      <a:pt x="1781" y="0"/>
                    </a:lnTo>
                    <a:lnTo>
                      <a:pt x="1815" y="0"/>
                    </a:lnTo>
                    <a:lnTo>
                      <a:pt x="1832" y="0"/>
                    </a:lnTo>
                    <a:lnTo>
                      <a:pt x="1865" y="0"/>
                    </a:lnTo>
                    <a:lnTo>
                      <a:pt x="1882" y="0"/>
                    </a:lnTo>
                    <a:lnTo>
                      <a:pt x="1899" y="0"/>
                    </a:lnTo>
                    <a:lnTo>
                      <a:pt x="1933" y="0"/>
                    </a:lnTo>
                    <a:lnTo>
                      <a:pt x="1949" y="0"/>
                    </a:lnTo>
                    <a:lnTo>
                      <a:pt x="1966" y="0"/>
                    </a:lnTo>
                    <a:lnTo>
                      <a:pt x="2000" y="0"/>
                    </a:lnTo>
                    <a:lnTo>
                      <a:pt x="2017" y="0"/>
                    </a:lnTo>
                    <a:lnTo>
                      <a:pt x="2050" y="0"/>
                    </a:lnTo>
                    <a:lnTo>
                      <a:pt x="2067" y="0"/>
                    </a:lnTo>
                    <a:lnTo>
                      <a:pt x="2084" y="0"/>
                    </a:lnTo>
                    <a:lnTo>
                      <a:pt x="2117" y="0"/>
                    </a:lnTo>
                    <a:lnTo>
                      <a:pt x="2134" y="0"/>
                    </a:lnTo>
                    <a:lnTo>
                      <a:pt x="2168" y="0"/>
                    </a:lnTo>
                    <a:lnTo>
                      <a:pt x="2185" y="0"/>
                    </a:lnTo>
                    <a:lnTo>
                      <a:pt x="2201" y="0"/>
                    </a:lnTo>
                    <a:lnTo>
                      <a:pt x="2235" y="0"/>
                    </a:lnTo>
                    <a:lnTo>
                      <a:pt x="2252" y="0"/>
                    </a:lnTo>
                    <a:lnTo>
                      <a:pt x="2286" y="0"/>
                    </a:lnTo>
                    <a:lnTo>
                      <a:pt x="2302" y="0"/>
                    </a:lnTo>
                    <a:lnTo>
                      <a:pt x="2319" y="0"/>
                    </a:lnTo>
                    <a:lnTo>
                      <a:pt x="2353" y="0"/>
                    </a:lnTo>
                    <a:lnTo>
                      <a:pt x="2370" y="0"/>
                    </a:lnTo>
                    <a:lnTo>
                      <a:pt x="2403" y="0"/>
                    </a:lnTo>
                    <a:lnTo>
                      <a:pt x="2420" y="0"/>
                    </a:lnTo>
                    <a:lnTo>
                      <a:pt x="2437" y="0"/>
                    </a:lnTo>
                    <a:lnTo>
                      <a:pt x="2470" y="0"/>
                    </a:lnTo>
                    <a:lnTo>
                      <a:pt x="2487" y="0"/>
                    </a:lnTo>
                    <a:lnTo>
                      <a:pt x="2504" y="0"/>
                    </a:lnTo>
                    <a:lnTo>
                      <a:pt x="2538" y="0"/>
                    </a:lnTo>
                    <a:lnTo>
                      <a:pt x="2554" y="0"/>
                    </a:lnTo>
                    <a:lnTo>
                      <a:pt x="2588" y="0"/>
                    </a:lnTo>
                    <a:lnTo>
                      <a:pt x="2605" y="0"/>
                    </a:lnTo>
                    <a:lnTo>
                      <a:pt x="2622" y="0"/>
                    </a:lnTo>
                    <a:lnTo>
                      <a:pt x="2655" y="0"/>
                    </a:lnTo>
                    <a:lnTo>
                      <a:pt x="2672" y="0"/>
                    </a:lnTo>
                    <a:lnTo>
                      <a:pt x="2706" y="0"/>
                    </a:lnTo>
                    <a:lnTo>
                      <a:pt x="2722" y="0"/>
                    </a:lnTo>
                    <a:lnTo>
                      <a:pt x="2756" y="0"/>
                    </a:lnTo>
                    <a:lnTo>
                      <a:pt x="2773" y="0"/>
                    </a:lnTo>
                    <a:lnTo>
                      <a:pt x="2790" y="0"/>
                    </a:lnTo>
                    <a:lnTo>
                      <a:pt x="2823" y="0"/>
                    </a:lnTo>
                    <a:lnTo>
                      <a:pt x="2840" y="0"/>
                    </a:lnTo>
                    <a:lnTo>
                      <a:pt x="2874" y="0"/>
                    </a:lnTo>
                    <a:lnTo>
                      <a:pt x="2890" y="0"/>
                    </a:lnTo>
                    <a:lnTo>
                      <a:pt x="2907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74" y="0"/>
                    </a:lnTo>
                    <a:lnTo>
                      <a:pt x="3008" y="0"/>
                    </a:lnTo>
                    <a:lnTo>
                      <a:pt x="3025" y="0"/>
                    </a:lnTo>
                    <a:lnTo>
                      <a:pt x="3058" y="0"/>
                    </a:lnTo>
                    <a:lnTo>
                      <a:pt x="3075" y="0"/>
                    </a:lnTo>
                    <a:lnTo>
                      <a:pt x="3092" y="0"/>
                    </a:lnTo>
                    <a:lnTo>
                      <a:pt x="3126" y="0"/>
                    </a:lnTo>
                    <a:lnTo>
                      <a:pt x="3142" y="0"/>
                    </a:lnTo>
                    <a:lnTo>
                      <a:pt x="3176" y="0"/>
                    </a:lnTo>
                    <a:lnTo>
                      <a:pt x="3193" y="0"/>
                    </a:lnTo>
                    <a:lnTo>
                      <a:pt x="3210" y="0"/>
                    </a:lnTo>
                    <a:lnTo>
                      <a:pt x="3243" y="0"/>
                    </a:lnTo>
                    <a:lnTo>
                      <a:pt x="3260" y="0"/>
                    </a:lnTo>
                    <a:lnTo>
                      <a:pt x="3294" y="0"/>
                    </a:lnTo>
                    <a:lnTo>
                      <a:pt x="3310" y="0"/>
                    </a:lnTo>
                    <a:lnTo>
                      <a:pt x="3327" y="0"/>
                    </a:lnTo>
                    <a:lnTo>
                      <a:pt x="3361" y="0"/>
                    </a:lnTo>
                    <a:lnTo>
                      <a:pt x="3378" y="0"/>
                    </a:lnTo>
                    <a:lnTo>
                      <a:pt x="3411" y="0"/>
                    </a:lnTo>
                    <a:lnTo>
                      <a:pt x="3428" y="0"/>
                    </a:lnTo>
                    <a:lnTo>
                      <a:pt x="3445" y="0"/>
                    </a:lnTo>
                    <a:lnTo>
                      <a:pt x="3479" y="0"/>
                    </a:lnTo>
                    <a:lnTo>
                      <a:pt x="3495" y="0"/>
                    </a:lnTo>
                    <a:lnTo>
                      <a:pt x="3529" y="0"/>
                    </a:lnTo>
                    <a:lnTo>
                      <a:pt x="3546" y="0"/>
                    </a:lnTo>
                    <a:lnTo>
                      <a:pt x="3563" y="0"/>
                    </a:lnTo>
                    <a:lnTo>
                      <a:pt x="3596" y="0"/>
                    </a:lnTo>
                    <a:lnTo>
                      <a:pt x="3613" y="0"/>
                    </a:lnTo>
                    <a:lnTo>
                      <a:pt x="3647" y="0"/>
                    </a:lnTo>
                    <a:lnTo>
                      <a:pt x="3663" y="0"/>
                    </a:lnTo>
                    <a:lnTo>
                      <a:pt x="3680" y="0"/>
                    </a:lnTo>
                    <a:lnTo>
                      <a:pt x="3714" y="0"/>
                    </a:lnTo>
                    <a:lnTo>
                      <a:pt x="3731" y="0"/>
                    </a:lnTo>
                    <a:lnTo>
                      <a:pt x="3764" y="0"/>
                    </a:lnTo>
                    <a:lnTo>
                      <a:pt x="3781" y="0"/>
                    </a:lnTo>
                    <a:lnTo>
                      <a:pt x="3798" y="0"/>
                    </a:lnTo>
                    <a:lnTo>
                      <a:pt x="3831" y="0"/>
                    </a:lnTo>
                    <a:lnTo>
                      <a:pt x="3848" y="0"/>
                    </a:lnTo>
                    <a:lnTo>
                      <a:pt x="3882" y="0"/>
                    </a:lnTo>
                    <a:lnTo>
                      <a:pt x="3899" y="0"/>
                    </a:lnTo>
                    <a:lnTo>
                      <a:pt x="3915" y="0"/>
                    </a:lnTo>
                    <a:lnTo>
                      <a:pt x="3949" y="0"/>
                    </a:lnTo>
                    <a:lnTo>
                      <a:pt x="3966" y="0"/>
                    </a:lnTo>
                    <a:lnTo>
                      <a:pt x="3983" y="0"/>
                    </a:lnTo>
                    <a:lnTo>
                      <a:pt x="4016" y="0"/>
                    </a:lnTo>
                    <a:lnTo>
                      <a:pt x="4033" y="0"/>
                    </a:lnTo>
                    <a:lnTo>
                      <a:pt x="4067" y="0"/>
                    </a:lnTo>
                    <a:lnTo>
                      <a:pt x="4083" y="0"/>
                    </a:lnTo>
                    <a:lnTo>
                      <a:pt x="4100" y="0"/>
                    </a:lnTo>
                    <a:lnTo>
                      <a:pt x="4134" y="0"/>
                    </a:lnTo>
                    <a:lnTo>
                      <a:pt x="4151" y="0"/>
                    </a:lnTo>
                    <a:lnTo>
                      <a:pt x="4184" y="0"/>
                    </a:lnTo>
                    <a:lnTo>
                      <a:pt x="4201" y="0"/>
                    </a:lnTo>
                    <a:lnTo>
                      <a:pt x="4218" y="0"/>
                    </a:lnTo>
                    <a:lnTo>
                      <a:pt x="4251" y="0"/>
                    </a:lnTo>
                    <a:lnTo>
                      <a:pt x="4268" y="0"/>
                    </a:lnTo>
                    <a:lnTo>
                      <a:pt x="4302" y="0"/>
                    </a:lnTo>
                    <a:lnTo>
                      <a:pt x="4319" y="0"/>
                    </a:lnTo>
                    <a:lnTo>
                      <a:pt x="4335" y="0"/>
                    </a:lnTo>
                    <a:lnTo>
                      <a:pt x="4369" y="0"/>
                    </a:lnTo>
                    <a:lnTo>
                      <a:pt x="4386" y="0"/>
                    </a:lnTo>
                    <a:lnTo>
                      <a:pt x="4419" y="0"/>
                    </a:lnTo>
                    <a:lnTo>
                      <a:pt x="4436" y="0"/>
                    </a:lnTo>
                    <a:lnTo>
                      <a:pt x="4453" y="0"/>
                    </a:lnTo>
                    <a:lnTo>
                      <a:pt x="4487" y="0"/>
                    </a:lnTo>
                    <a:lnTo>
                      <a:pt x="4504" y="0"/>
                    </a:lnTo>
                    <a:lnTo>
                      <a:pt x="4537" y="0"/>
                    </a:lnTo>
                    <a:lnTo>
                      <a:pt x="4554" y="0"/>
                    </a:lnTo>
                    <a:lnTo>
                      <a:pt x="4571" y="0"/>
                    </a:lnTo>
                    <a:lnTo>
                      <a:pt x="4604" y="0"/>
                    </a:lnTo>
                    <a:lnTo>
                      <a:pt x="4621" y="0"/>
                    </a:lnTo>
                    <a:lnTo>
                      <a:pt x="4655" y="0"/>
                    </a:lnTo>
                    <a:lnTo>
                      <a:pt x="4672" y="0"/>
                    </a:lnTo>
                    <a:lnTo>
                      <a:pt x="4688" y="0"/>
                    </a:lnTo>
                    <a:lnTo>
                      <a:pt x="4722" y="0"/>
                    </a:lnTo>
                    <a:lnTo>
                      <a:pt x="4739" y="0"/>
                    </a:lnTo>
                    <a:lnTo>
                      <a:pt x="4756" y="0"/>
                    </a:lnTo>
                    <a:lnTo>
                      <a:pt x="4789" y="0"/>
                    </a:lnTo>
                    <a:lnTo>
                      <a:pt x="4806" y="0"/>
                    </a:lnTo>
                    <a:lnTo>
                      <a:pt x="4840" y="0"/>
                    </a:lnTo>
                    <a:lnTo>
                      <a:pt x="4856" y="0"/>
                    </a:lnTo>
                    <a:lnTo>
                      <a:pt x="4873" y="0"/>
                    </a:lnTo>
                    <a:lnTo>
                      <a:pt x="4907" y="0"/>
                    </a:lnTo>
                    <a:lnTo>
                      <a:pt x="4924" y="0"/>
                    </a:lnTo>
                    <a:lnTo>
                      <a:pt x="4957" y="0"/>
                    </a:lnTo>
                    <a:lnTo>
                      <a:pt x="4974" y="0"/>
                    </a:lnTo>
                    <a:lnTo>
                      <a:pt x="4991" y="0"/>
                    </a:lnTo>
                    <a:lnTo>
                      <a:pt x="5024" y="0"/>
                    </a:lnTo>
                    <a:lnTo>
                      <a:pt x="5041" y="0"/>
                    </a:lnTo>
                    <a:lnTo>
                      <a:pt x="5075" y="0"/>
                    </a:lnTo>
                    <a:lnTo>
                      <a:pt x="5092" y="0"/>
                    </a:lnTo>
                    <a:lnTo>
                      <a:pt x="5108" y="0"/>
                    </a:lnTo>
                    <a:lnTo>
                      <a:pt x="5142" y="0"/>
                    </a:lnTo>
                    <a:lnTo>
                      <a:pt x="5159" y="0"/>
                    </a:lnTo>
                    <a:lnTo>
                      <a:pt x="5192" y="0"/>
                    </a:lnTo>
                    <a:lnTo>
                      <a:pt x="5209" y="0"/>
                    </a:lnTo>
                    <a:lnTo>
                      <a:pt x="5226" y="0"/>
                    </a:lnTo>
                    <a:lnTo>
                      <a:pt x="5260" y="0"/>
                    </a:lnTo>
                    <a:lnTo>
                      <a:pt x="5276" y="0"/>
                    </a:lnTo>
                    <a:lnTo>
                      <a:pt x="5293" y="0"/>
                    </a:lnTo>
                    <a:lnTo>
                      <a:pt x="5327" y="0"/>
                    </a:lnTo>
                    <a:lnTo>
                      <a:pt x="5344" y="0"/>
                    </a:lnTo>
                    <a:lnTo>
                      <a:pt x="5377" y="0"/>
                    </a:lnTo>
                    <a:lnTo>
                      <a:pt x="5394" y="0"/>
                    </a:lnTo>
                    <a:lnTo>
                      <a:pt x="5428" y="0"/>
                    </a:lnTo>
                    <a:lnTo>
                      <a:pt x="5444" y="0"/>
                    </a:lnTo>
                    <a:lnTo>
                      <a:pt x="5461" y="0"/>
                    </a:lnTo>
                    <a:lnTo>
                      <a:pt x="5495" y="0"/>
                    </a:lnTo>
                    <a:lnTo>
                      <a:pt x="5512" y="0"/>
                    </a:lnTo>
                    <a:lnTo>
                      <a:pt x="5545" y="0"/>
                    </a:lnTo>
                    <a:lnTo>
                      <a:pt x="5562" y="0"/>
                    </a:lnTo>
                    <a:lnTo>
                      <a:pt x="5579" y="0"/>
                    </a:lnTo>
                    <a:lnTo>
                      <a:pt x="5612" y="0"/>
                    </a:lnTo>
                    <a:lnTo>
                      <a:pt x="5629" y="0"/>
                    </a:lnTo>
                    <a:lnTo>
                      <a:pt x="5663" y="0"/>
                    </a:lnTo>
                    <a:lnTo>
                      <a:pt x="5680" y="0"/>
                    </a:lnTo>
                    <a:lnTo>
                      <a:pt x="5697" y="0"/>
                    </a:lnTo>
                    <a:lnTo>
                      <a:pt x="5730" y="0"/>
                    </a:lnTo>
                    <a:lnTo>
                      <a:pt x="5747" y="0"/>
                    </a:lnTo>
                    <a:lnTo>
                      <a:pt x="5781" y="0"/>
                    </a:lnTo>
                    <a:lnTo>
                      <a:pt x="5797" y="0"/>
                    </a:lnTo>
                    <a:lnTo>
                      <a:pt x="5814" y="0"/>
                    </a:lnTo>
                    <a:lnTo>
                      <a:pt x="5848" y="0"/>
                    </a:lnTo>
                    <a:lnTo>
                      <a:pt x="5865" y="0"/>
                    </a:lnTo>
                    <a:lnTo>
                      <a:pt x="5881" y="0"/>
                    </a:lnTo>
                    <a:lnTo>
                      <a:pt x="5915" y="0"/>
                    </a:lnTo>
                    <a:lnTo>
                      <a:pt x="5932" y="0"/>
                    </a:lnTo>
                    <a:lnTo>
                      <a:pt x="5965" y="0"/>
                    </a:lnTo>
                    <a:lnTo>
                      <a:pt x="5982" y="0"/>
                    </a:lnTo>
                    <a:lnTo>
                      <a:pt x="5999" y="0"/>
                    </a:lnTo>
                    <a:lnTo>
                      <a:pt x="6033" y="0"/>
                    </a:lnTo>
                    <a:lnTo>
                      <a:pt x="6049" y="0"/>
                    </a:lnTo>
                    <a:lnTo>
                      <a:pt x="6083" y="0"/>
                    </a:lnTo>
                    <a:lnTo>
                      <a:pt x="6100" y="0"/>
                    </a:lnTo>
                    <a:lnTo>
                      <a:pt x="6117" y="0"/>
                    </a:lnTo>
                    <a:lnTo>
                      <a:pt x="6150" y="0"/>
                    </a:lnTo>
                    <a:lnTo>
                      <a:pt x="6167" y="0"/>
                    </a:lnTo>
                    <a:lnTo>
                      <a:pt x="6201" y="0"/>
                    </a:lnTo>
                    <a:lnTo>
                      <a:pt x="6217" y="0"/>
                    </a:lnTo>
                    <a:lnTo>
                      <a:pt x="6234" y="0"/>
                    </a:lnTo>
                    <a:lnTo>
                      <a:pt x="6268" y="0"/>
                    </a:lnTo>
                    <a:lnTo>
                      <a:pt x="6285" y="0"/>
                    </a:lnTo>
                    <a:lnTo>
                      <a:pt x="6318" y="0"/>
                    </a:lnTo>
                    <a:lnTo>
                      <a:pt x="6335" y="0"/>
                    </a:lnTo>
                    <a:lnTo>
                      <a:pt x="6352" y="0"/>
                    </a:lnTo>
                    <a:lnTo>
                      <a:pt x="6385" y="0"/>
                    </a:lnTo>
                    <a:lnTo>
                      <a:pt x="6402" y="0"/>
                    </a:lnTo>
                    <a:lnTo>
                      <a:pt x="6436" y="0"/>
                    </a:lnTo>
                    <a:lnTo>
                      <a:pt x="6453" y="0"/>
                    </a:lnTo>
                    <a:lnTo>
                      <a:pt x="6469" y="0"/>
                    </a:lnTo>
                    <a:lnTo>
                      <a:pt x="6503" y="0"/>
                    </a:lnTo>
                    <a:lnTo>
                      <a:pt x="6520" y="0"/>
                    </a:lnTo>
                    <a:lnTo>
                      <a:pt x="6553" y="0"/>
                    </a:lnTo>
                    <a:lnTo>
                      <a:pt x="6570" y="0"/>
                    </a:lnTo>
                    <a:lnTo>
                      <a:pt x="6587" y="0"/>
                    </a:lnTo>
                    <a:lnTo>
                      <a:pt x="6621" y="0"/>
                    </a:lnTo>
                    <a:lnTo>
                      <a:pt x="6637" y="0"/>
                    </a:lnTo>
                    <a:lnTo>
                      <a:pt x="6671" y="0"/>
                    </a:lnTo>
                    <a:lnTo>
                      <a:pt x="6688" y="0"/>
                    </a:lnTo>
                    <a:lnTo>
                      <a:pt x="6705" y="0"/>
                    </a:lnTo>
                    <a:lnTo>
                      <a:pt x="6738" y="0"/>
                    </a:lnTo>
                    <a:lnTo>
                      <a:pt x="6755" y="0"/>
                    </a:lnTo>
                    <a:lnTo>
                      <a:pt x="6789" y="0"/>
                    </a:lnTo>
                    <a:lnTo>
                      <a:pt x="6806" y="0"/>
                    </a:lnTo>
                    <a:lnTo>
                      <a:pt x="6822" y="0"/>
                    </a:lnTo>
                    <a:lnTo>
                      <a:pt x="6856" y="0"/>
                    </a:lnTo>
                    <a:lnTo>
                      <a:pt x="6873" y="0"/>
                    </a:lnTo>
                    <a:lnTo>
                      <a:pt x="6890" y="0"/>
                    </a:lnTo>
                    <a:lnTo>
                      <a:pt x="6923" y="0"/>
                    </a:lnTo>
                    <a:lnTo>
                      <a:pt x="6940" y="0"/>
                    </a:lnTo>
                    <a:lnTo>
                      <a:pt x="6974" y="0"/>
                    </a:lnTo>
                    <a:lnTo>
                      <a:pt x="6990" y="0"/>
                    </a:lnTo>
                    <a:lnTo>
                      <a:pt x="7007" y="0"/>
                    </a:lnTo>
                    <a:lnTo>
                      <a:pt x="7041" y="0"/>
                    </a:lnTo>
                    <a:lnTo>
                      <a:pt x="7058" y="0"/>
                    </a:lnTo>
                    <a:lnTo>
                      <a:pt x="7091" y="0"/>
                    </a:lnTo>
                    <a:lnTo>
                      <a:pt x="7108" y="0"/>
                    </a:lnTo>
                    <a:lnTo>
                      <a:pt x="7125" y="0"/>
                    </a:lnTo>
                    <a:lnTo>
                      <a:pt x="7158" y="0"/>
                    </a:lnTo>
                    <a:lnTo>
                      <a:pt x="7175" y="0"/>
                    </a:lnTo>
                    <a:lnTo>
                      <a:pt x="7209" y="0"/>
                    </a:lnTo>
                    <a:lnTo>
                      <a:pt x="7226" y="0"/>
                    </a:lnTo>
                    <a:lnTo>
                      <a:pt x="7242" y="0"/>
                    </a:lnTo>
                    <a:lnTo>
                      <a:pt x="7276" y="0"/>
                    </a:lnTo>
                    <a:lnTo>
                      <a:pt x="7293" y="0"/>
                    </a:lnTo>
                    <a:lnTo>
                      <a:pt x="7326" y="0"/>
                    </a:lnTo>
                    <a:lnTo>
                      <a:pt x="7343" y="0"/>
                    </a:lnTo>
                    <a:lnTo>
                      <a:pt x="7360" y="0"/>
                    </a:lnTo>
                    <a:lnTo>
                      <a:pt x="7394" y="0"/>
                    </a:lnTo>
                    <a:lnTo>
                      <a:pt x="7410" y="0"/>
                    </a:lnTo>
                    <a:lnTo>
                      <a:pt x="7444" y="0"/>
                    </a:lnTo>
                    <a:lnTo>
                      <a:pt x="7461" y="0"/>
                    </a:lnTo>
                    <a:lnTo>
                      <a:pt x="7478" y="0"/>
                    </a:lnTo>
                    <a:lnTo>
                      <a:pt x="7511" y="0"/>
                    </a:lnTo>
                    <a:lnTo>
                      <a:pt x="7528" y="0"/>
                    </a:lnTo>
                    <a:lnTo>
                      <a:pt x="7545" y="0"/>
                    </a:lnTo>
                    <a:lnTo>
                      <a:pt x="7578" y="0"/>
                    </a:lnTo>
                    <a:lnTo>
                      <a:pt x="7595" y="0"/>
                    </a:lnTo>
                    <a:lnTo>
                      <a:pt x="7629" y="0"/>
                    </a:lnTo>
                    <a:lnTo>
                      <a:pt x="7646" y="0"/>
                    </a:lnTo>
                    <a:lnTo>
                      <a:pt x="7662" y="0"/>
                    </a:lnTo>
                    <a:lnTo>
                      <a:pt x="7696" y="0"/>
                    </a:lnTo>
                    <a:lnTo>
                      <a:pt x="7713" y="0"/>
                    </a:lnTo>
                    <a:lnTo>
                      <a:pt x="7746" y="0"/>
                    </a:lnTo>
                    <a:lnTo>
                      <a:pt x="7763" y="0"/>
                    </a:lnTo>
                    <a:lnTo>
                      <a:pt x="7780" y="0"/>
                    </a:lnTo>
                    <a:lnTo>
                      <a:pt x="7814" y="0"/>
                    </a:lnTo>
                    <a:lnTo>
                      <a:pt x="7830" y="0"/>
                    </a:lnTo>
                    <a:lnTo>
                      <a:pt x="7864" y="0"/>
                    </a:lnTo>
                    <a:lnTo>
                      <a:pt x="7881" y="0"/>
                    </a:lnTo>
                    <a:lnTo>
                      <a:pt x="7898" y="0"/>
                    </a:lnTo>
                    <a:lnTo>
                      <a:pt x="7931" y="0"/>
                    </a:lnTo>
                    <a:lnTo>
                      <a:pt x="7948" y="0"/>
                    </a:lnTo>
                    <a:lnTo>
                      <a:pt x="7982" y="0"/>
                    </a:lnTo>
                    <a:lnTo>
                      <a:pt x="7999" y="0"/>
                    </a:lnTo>
                    <a:lnTo>
                      <a:pt x="8015" y="0"/>
                    </a:lnTo>
                    <a:lnTo>
                      <a:pt x="8049" y="0"/>
                    </a:lnTo>
                    <a:lnTo>
                      <a:pt x="8066" y="0"/>
                    </a:lnTo>
                    <a:lnTo>
                      <a:pt x="8099" y="0"/>
                    </a:lnTo>
                    <a:lnTo>
                      <a:pt x="8116" y="0"/>
                    </a:lnTo>
                    <a:lnTo>
                      <a:pt x="8133" y="0"/>
                    </a:lnTo>
                    <a:lnTo>
                      <a:pt x="8167" y="0"/>
                    </a:lnTo>
                    <a:lnTo>
                      <a:pt x="8183" y="0"/>
                    </a:lnTo>
                    <a:lnTo>
                      <a:pt x="8217" y="0"/>
                    </a:lnTo>
                    <a:lnTo>
                      <a:pt x="8234" y="0"/>
                    </a:lnTo>
                    <a:lnTo>
                      <a:pt x="8251" y="0"/>
                    </a:lnTo>
                    <a:lnTo>
                      <a:pt x="8284" y="0"/>
                    </a:lnTo>
                    <a:lnTo>
                      <a:pt x="8301" y="0"/>
                    </a:lnTo>
                    <a:lnTo>
                      <a:pt x="8335" y="0"/>
                    </a:lnTo>
                    <a:lnTo>
                      <a:pt x="8351" y="0"/>
                    </a:lnTo>
                    <a:lnTo>
                      <a:pt x="8368" y="0"/>
                    </a:lnTo>
                    <a:lnTo>
                      <a:pt x="8402" y="0"/>
                    </a:lnTo>
                    <a:lnTo>
                      <a:pt x="8419" y="0"/>
                    </a:lnTo>
                    <a:lnTo>
                      <a:pt x="8452" y="0"/>
                    </a:lnTo>
                    <a:lnTo>
                      <a:pt x="8469" y="0"/>
                    </a:lnTo>
                    <a:lnTo>
                      <a:pt x="8486" y="0"/>
                    </a:lnTo>
                    <a:lnTo>
                      <a:pt x="8519" y="0"/>
                    </a:lnTo>
                    <a:lnTo>
                      <a:pt x="8536" y="0"/>
                    </a:lnTo>
                    <a:lnTo>
                      <a:pt x="8570" y="0"/>
                    </a:lnTo>
                    <a:lnTo>
                      <a:pt x="8587" y="0"/>
                    </a:lnTo>
                    <a:lnTo>
                      <a:pt x="8603" y="0"/>
                    </a:lnTo>
                    <a:lnTo>
                      <a:pt x="8637" y="0"/>
                    </a:lnTo>
                    <a:lnTo>
                      <a:pt x="8654" y="0"/>
                    </a:lnTo>
                    <a:lnTo>
                      <a:pt x="8687" y="0"/>
                    </a:lnTo>
                    <a:lnTo>
                      <a:pt x="8704" y="0"/>
                    </a:lnTo>
                    <a:lnTo>
                      <a:pt x="8721" y="0"/>
                    </a:lnTo>
                    <a:lnTo>
                      <a:pt x="8755" y="0"/>
                    </a:lnTo>
                    <a:lnTo>
                      <a:pt x="8771" y="0"/>
                    </a:lnTo>
                    <a:lnTo>
                      <a:pt x="8805" y="0"/>
                    </a:lnTo>
                    <a:lnTo>
                      <a:pt x="8822" y="0"/>
                    </a:lnTo>
                    <a:lnTo>
                      <a:pt x="8839" y="0"/>
                    </a:lnTo>
                    <a:lnTo>
                      <a:pt x="8872" y="0"/>
                    </a:lnTo>
                    <a:lnTo>
                      <a:pt x="8889" y="0"/>
                    </a:lnTo>
                    <a:lnTo>
                      <a:pt x="8906" y="0"/>
                    </a:lnTo>
                    <a:lnTo>
                      <a:pt x="8939" y="0"/>
                    </a:lnTo>
                    <a:lnTo>
                      <a:pt x="8956" y="0"/>
                    </a:lnTo>
                    <a:lnTo>
                      <a:pt x="8990" y="0"/>
                    </a:lnTo>
                    <a:lnTo>
                      <a:pt x="9007" y="0"/>
                    </a:lnTo>
                    <a:lnTo>
                      <a:pt x="9024" y="0"/>
                    </a:lnTo>
                    <a:lnTo>
                      <a:pt x="9057" y="0"/>
                    </a:lnTo>
                    <a:lnTo>
                      <a:pt x="9074" y="0"/>
                    </a:lnTo>
                    <a:lnTo>
                      <a:pt x="9108" y="0"/>
                    </a:lnTo>
                    <a:lnTo>
                      <a:pt x="9124" y="0"/>
                    </a:lnTo>
                    <a:lnTo>
                      <a:pt x="9141" y="0"/>
                    </a:lnTo>
                    <a:lnTo>
                      <a:pt x="9175" y="0"/>
                    </a:lnTo>
                    <a:lnTo>
                      <a:pt x="9192" y="0"/>
                    </a:lnTo>
                    <a:lnTo>
                      <a:pt x="9225" y="0"/>
                    </a:lnTo>
                    <a:lnTo>
                      <a:pt x="9242" y="0"/>
                    </a:lnTo>
                    <a:lnTo>
                      <a:pt x="9259" y="0"/>
                    </a:lnTo>
                    <a:lnTo>
                      <a:pt x="9292" y="0"/>
                    </a:lnTo>
                    <a:lnTo>
                      <a:pt x="9309" y="0"/>
                    </a:lnTo>
                    <a:lnTo>
                      <a:pt x="9343" y="0"/>
                    </a:lnTo>
                    <a:lnTo>
                      <a:pt x="9360" y="0"/>
                    </a:lnTo>
                    <a:lnTo>
                      <a:pt x="9376" y="0"/>
                    </a:lnTo>
                    <a:lnTo>
                      <a:pt x="9410" y="0"/>
                    </a:lnTo>
                    <a:lnTo>
                      <a:pt x="9427" y="0"/>
                    </a:lnTo>
                    <a:lnTo>
                      <a:pt x="9460" y="0"/>
                    </a:lnTo>
                    <a:lnTo>
                      <a:pt x="9477" y="0"/>
                    </a:lnTo>
                    <a:lnTo>
                      <a:pt x="9494" y="0"/>
                    </a:lnTo>
                    <a:lnTo>
                      <a:pt x="9528" y="0"/>
                    </a:lnTo>
                    <a:lnTo>
                      <a:pt x="9544" y="0"/>
                    </a:lnTo>
                    <a:lnTo>
                      <a:pt x="9578" y="0"/>
                    </a:lnTo>
                    <a:lnTo>
                      <a:pt x="9595" y="0"/>
                    </a:lnTo>
                    <a:lnTo>
                      <a:pt x="9612" y="0"/>
                    </a:lnTo>
                    <a:lnTo>
                      <a:pt x="9645" y="0"/>
                    </a:lnTo>
                    <a:lnTo>
                      <a:pt x="9662" y="0"/>
                    </a:lnTo>
                    <a:lnTo>
                      <a:pt x="9679" y="0"/>
                    </a:lnTo>
                    <a:lnTo>
                      <a:pt x="9712" y="0"/>
                    </a:lnTo>
                    <a:lnTo>
                      <a:pt x="9729" y="0"/>
                    </a:lnTo>
                    <a:lnTo>
                      <a:pt x="9763" y="0"/>
                    </a:lnTo>
                    <a:lnTo>
                      <a:pt x="9780" y="0"/>
                    </a:lnTo>
                    <a:lnTo>
                      <a:pt x="9796" y="0"/>
                    </a:lnTo>
                    <a:lnTo>
                      <a:pt x="9830" y="0"/>
                    </a:lnTo>
                    <a:lnTo>
                      <a:pt x="9847" y="0"/>
                    </a:lnTo>
                    <a:lnTo>
                      <a:pt x="9880" y="0"/>
                    </a:lnTo>
                    <a:lnTo>
                      <a:pt x="9897" y="0"/>
                    </a:lnTo>
                    <a:lnTo>
                      <a:pt x="9914" y="0"/>
                    </a:lnTo>
                    <a:lnTo>
                      <a:pt x="9948" y="0"/>
                    </a:lnTo>
                    <a:lnTo>
                      <a:pt x="9964" y="0"/>
                    </a:lnTo>
                    <a:lnTo>
                      <a:pt x="9998" y="0"/>
                    </a:lnTo>
                    <a:lnTo>
                      <a:pt x="10015" y="0"/>
                    </a:lnTo>
                    <a:lnTo>
                      <a:pt x="10032" y="0"/>
                    </a:lnTo>
                    <a:lnTo>
                      <a:pt x="10065" y="0"/>
                    </a:lnTo>
                    <a:lnTo>
                      <a:pt x="10082" y="0"/>
                    </a:lnTo>
                    <a:lnTo>
                      <a:pt x="10116" y="0"/>
                    </a:lnTo>
                    <a:lnTo>
                      <a:pt x="10132" y="0"/>
                    </a:lnTo>
                    <a:lnTo>
                      <a:pt x="10149" y="0"/>
                    </a:lnTo>
                    <a:lnTo>
                      <a:pt x="10183" y="0"/>
                    </a:lnTo>
                    <a:lnTo>
                      <a:pt x="10200" y="0"/>
                    </a:lnTo>
                    <a:lnTo>
                      <a:pt x="10233" y="0"/>
                    </a:lnTo>
                    <a:lnTo>
                      <a:pt x="10250" y="0"/>
                    </a:lnTo>
                    <a:lnTo>
                      <a:pt x="10267" y="0"/>
                    </a:lnTo>
                    <a:lnTo>
                      <a:pt x="10301" y="0"/>
                    </a:lnTo>
                    <a:lnTo>
                      <a:pt x="10317" y="0"/>
                    </a:lnTo>
                    <a:lnTo>
                      <a:pt x="10351" y="0"/>
                    </a:lnTo>
                    <a:lnTo>
                      <a:pt x="10368" y="0"/>
                    </a:lnTo>
                    <a:lnTo>
                      <a:pt x="10385" y="0"/>
                    </a:lnTo>
                    <a:lnTo>
                      <a:pt x="10418" y="0"/>
                    </a:lnTo>
                    <a:lnTo>
                      <a:pt x="10435" y="0"/>
                    </a:lnTo>
                    <a:lnTo>
                      <a:pt x="10469" y="0"/>
                    </a:lnTo>
                    <a:lnTo>
                      <a:pt x="10485" y="0"/>
                    </a:lnTo>
                    <a:lnTo>
                      <a:pt x="10502" y="0"/>
                    </a:lnTo>
                    <a:lnTo>
                      <a:pt x="10536" y="0"/>
                    </a:lnTo>
                    <a:lnTo>
                      <a:pt x="10553" y="0"/>
                    </a:lnTo>
                    <a:lnTo>
                      <a:pt x="10586" y="0"/>
                    </a:lnTo>
                    <a:lnTo>
                      <a:pt x="10603" y="0"/>
                    </a:lnTo>
                    <a:lnTo>
                      <a:pt x="10620" y="0"/>
                    </a:lnTo>
                    <a:lnTo>
                      <a:pt x="10653" y="0"/>
                    </a:lnTo>
                    <a:lnTo>
                      <a:pt x="10670" y="0"/>
                    </a:lnTo>
                    <a:lnTo>
                      <a:pt x="10687" y="0"/>
                    </a:lnTo>
                    <a:lnTo>
                      <a:pt x="10721" y="0"/>
                    </a:lnTo>
                    <a:lnTo>
                      <a:pt x="10737" y="0"/>
                    </a:lnTo>
                    <a:lnTo>
                      <a:pt x="10771" y="0"/>
                    </a:lnTo>
                    <a:lnTo>
                      <a:pt x="10788" y="0"/>
                    </a:lnTo>
                    <a:lnTo>
                      <a:pt x="10805" y="0"/>
                    </a:lnTo>
                    <a:lnTo>
                      <a:pt x="10838" y="0"/>
                    </a:lnTo>
                    <a:lnTo>
                      <a:pt x="10855" y="0"/>
                    </a:lnTo>
                    <a:lnTo>
                      <a:pt x="10889" y="0"/>
                    </a:lnTo>
                    <a:lnTo>
                      <a:pt x="10905" y="0"/>
                    </a:lnTo>
                    <a:lnTo>
                      <a:pt x="10922" y="0"/>
                    </a:lnTo>
                    <a:lnTo>
                      <a:pt x="10956" y="0"/>
                    </a:lnTo>
                    <a:lnTo>
                      <a:pt x="10973" y="0"/>
                    </a:lnTo>
                    <a:lnTo>
                      <a:pt x="11006" y="0"/>
                    </a:lnTo>
                    <a:lnTo>
                      <a:pt x="11023" y="0"/>
                    </a:lnTo>
                    <a:lnTo>
                      <a:pt x="11040" y="0"/>
                    </a:lnTo>
                    <a:lnTo>
                      <a:pt x="11073" y="0"/>
                    </a:lnTo>
                    <a:lnTo>
                      <a:pt x="11090" y="0"/>
                    </a:lnTo>
                    <a:lnTo>
                      <a:pt x="11124" y="0"/>
                    </a:lnTo>
                    <a:lnTo>
                      <a:pt x="11141" y="0"/>
                    </a:lnTo>
                    <a:lnTo>
                      <a:pt x="11157" y="0"/>
                    </a:lnTo>
                    <a:lnTo>
                      <a:pt x="11191" y="0"/>
                    </a:lnTo>
                    <a:lnTo>
                      <a:pt x="11208" y="0"/>
                    </a:lnTo>
                    <a:lnTo>
                      <a:pt x="11241" y="0"/>
                    </a:lnTo>
                    <a:lnTo>
                      <a:pt x="11258" y="0"/>
                    </a:lnTo>
                    <a:lnTo>
                      <a:pt x="11275" y="0"/>
                    </a:lnTo>
                    <a:lnTo>
                      <a:pt x="11309" y="0"/>
                    </a:lnTo>
                    <a:lnTo>
                      <a:pt x="11326" y="0"/>
                    </a:lnTo>
                    <a:lnTo>
                      <a:pt x="11359" y="0"/>
                    </a:lnTo>
                    <a:lnTo>
                      <a:pt x="11376" y="0"/>
                    </a:lnTo>
                    <a:lnTo>
                      <a:pt x="11393" y="0"/>
                    </a:lnTo>
                    <a:lnTo>
                      <a:pt x="11426" y="0"/>
                    </a:lnTo>
                    <a:lnTo>
                      <a:pt x="11443" y="0"/>
                    </a:lnTo>
                    <a:lnTo>
                      <a:pt x="11477" y="0"/>
                    </a:lnTo>
                    <a:lnTo>
                      <a:pt x="11494" y="0"/>
                    </a:lnTo>
                    <a:lnTo>
                      <a:pt x="11510" y="0"/>
                    </a:lnTo>
                    <a:lnTo>
                      <a:pt x="11544" y="0"/>
                    </a:lnTo>
                    <a:lnTo>
                      <a:pt x="11561" y="0"/>
                    </a:lnTo>
                    <a:lnTo>
                      <a:pt x="11594" y="0"/>
                    </a:lnTo>
                    <a:lnTo>
                      <a:pt x="11611" y="0"/>
                    </a:lnTo>
                    <a:lnTo>
                      <a:pt x="11628" y="0"/>
                    </a:lnTo>
                    <a:lnTo>
                      <a:pt x="11662" y="0"/>
                    </a:lnTo>
                    <a:lnTo>
                      <a:pt x="11678" y="0"/>
                    </a:lnTo>
                    <a:lnTo>
                      <a:pt x="11695" y="0"/>
                    </a:lnTo>
                    <a:lnTo>
                      <a:pt x="11729" y="0"/>
                    </a:lnTo>
                    <a:lnTo>
                      <a:pt x="11746" y="0"/>
                    </a:lnTo>
                    <a:lnTo>
                      <a:pt x="11779" y="0"/>
                    </a:lnTo>
                    <a:lnTo>
                      <a:pt x="11796" y="0"/>
                    </a:lnTo>
                    <a:lnTo>
                      <a:pt x="11813" y="0"/>
                    </a:lnTo>
                    <a:lnTo>
                      <a:pt x="11846" y="0"/>
                    </a:lnTo>
                    <a:lnTo>
                      <a:pt x="11863" y="0"/>
                    </a:lnTo>
                    <a:lnTo>
                      <a:pt x="11897" y="0"/>
                    </a:lnTo>
                    <a:lnTo>
                      <a:pt x="11914" y="0"/>
                    </a:lnTo>
                    <a:lnTo>
                      <a:pt x="11930" y="0"/>
                    </a:lnTo>
                    <a:lnTo>
                      <a:pt x="11964" y="0"/>
                    </a:lnTo>
                    <a:lnTo>
                      <a:pt x="11981" y="0"/>
                    </a:lnTo>
                    <a:lnTo>
                      <a:pt x="12014" y="0"/>
                    </a:lnTo>
                    <a:lnTo>
                      <a:pt x="12031" y="0"/>
                    </a:lnTo>
                    <a:lnTo>
                      <a:pt x="12048" y="0"/>
                    </a:lnTo>
                    <a:lnTo>
                      <a:pt x="12082" y="0"/>
                    </a:lnTo>
                    <a:lnTo>
                      <a:pt x="12098" y="0"/>
                    </a:lnTo>
                    <a:lnTo>
                      <a:pt x="12132" y="0"/>
                    </a:lnTo>
                    <a:lnTo>
                      <a:pt x="12149" y="0"/>
                    </a:lnTo>
                    <a:lnTo>
                      <a:pt x="12166" y="0"/>
                    </a:lnTo>
                    <a:lnTo>
                      <a:pt x="12199" y="0"/>
                    </a:lnTo>
                    <a:lnTo>
                      <a:pt x="12216" y="0"/>
                    </a:lnTo>
                    <a:lnTo>
                      <a:pt x="12250" y="0"/>
                    </a:lnTo>
                    <a:lnTo>
                      <a:pt x="12266" y="0"/>
                    </a:lnTo>
                    <a:lnTo>
                      <a:pt x="12283" y="0"/>
                    </a:lnTo>
                    <a:lnTo>
                      <a:pt x="12317" y="0"/>
                    </a:lnTo>
                    <a:lnTo>
                      <a:pt x="12334" y="0"/>
                    </a:lnTo>
                    <a:lnTo>
                      <a:pt x="12367" y="0"/>
                    </a:lnTo>
                    <a:lnTo>
                      <a:pt x="12384" y="0"/>
                    </a:lnTo>
                    <a:lnTo>
                      <a:pt x="12401" y="0"/>
                    </a:lnTo>
                    <a:lnTo>
                      <a:pt x="12435" y="0"/>
                    </a:lnTo>
                    <a:lnTo>
                      <a:pt x="12451" y="0"/>
                    </a:lnTo>
                    <a:lnTo>
                      <a:pt x="12485" y="0"/>
                    </a:lnTo>
                    <a:lnTo>
                      <a:pt x="12502" y="0"/>
                    </a:lnTo>
                    <a:lnTo>
                      <a:pt x="12519" y="0"/>
                    </a:lnTo>
                    <a:lnTo>
                      <a:pt x="12552" y="0"/>
                    </a:lnTo>
                    <a:lnTo>
                      <a:pt x="12569" y="0"/>
                    </a:lnTo>
                    <a:lnTo>
                      <a:pt x="12586" y="0"/>
                    </a:lnTo>
                    <a:lnTo>
                      <a:pt x="12619" y="0"/>
                    </a:lnTo>
                    <a:lnTo>
                      <a:pt x="12636" y="0"/>
                    </a:lnTo>
                    <a:lnTo>
                      <a:pt x="12670" y="0"/>
                    </a:lnTo>
                    <a:lnTo>
                      <a:pt x="12687" y="0"/>
                    </a:lnTo>
                    <a:lnTo>
                      <a:pt x="12703" y="0"/>
                    </a:lnTo>
                    <a:lnTo>
                      <a:pt x="12737" y="0"/>
                    </a:lnTo>
                    <a:lnTo>
                      <a:pt x="12754" y="0"/>
                    </a:lnTo>
                    <a:lnTo>
                      <a:pt x="12787" y="0"/>
                    </a:lnTo>
                    <a:lnTo>
                      <a:pt x="12804" y="0"/>
                    </a:lnTo>
                    <a:lnTo>
                      <a:pt x="12821" y="0"/>
                    </a:lnTo>
                    <a:lnTo>
                      <a:pt x="12855" y="0"/>
                    </a:lnTo>
                    <a:lnTo>
                      <a:pt x="12871" y="0"/>
                    </a:lnTo>
                    <a:lnTo>
                      <a:pt x="12905" y="0"/>
                    </a:lnTo>
                    <a:lnTo>
                      <a:pt x="12922" y="0"/>
                    </a:lnTo>
                    <a:lnTo>
                      <a:pt x="12939" y="0"/>
                    </a:lnTo>
                    <a:lnTo>
                      <a:pt x="12972" y="0"/>
                    </a:lnTo>
                    <a:lnTo>
                      <a:pt x="12989" y="0"/>
                    </a:lnTo>
                    <a:lnTo>
                      <a:pt x="13023" y="0"/>
                    </a:lnTo>
                    <a:lnTo>
                      <a:pt x="13039" y="0"/>
                    </a:lnTo>
                    <a:lnTo>
                      <a:pt x="13056" y="0"/>
                    </a:lnTo>
                    <a:lnTo>
                      <a:pt x="13090" y="0"/>
                    </a:lnTo>
                    <a:lnTo>
                      <a:pt x="13107" y="0"/>
                    </a:lnTo>
                    <a:lnTo>
                      <a:pt x="13140" y="0"/>
                    </a:lnTo>
                    <a:lnTo>
                      <a:pt x="13157" y="0"/>
                    </a:lnTo>
                    <a:lnTo>
                      <a:pt x="13174" y="0"/>
                    </a:lnTo>
                    <a:lnTo>
                      <a:pt x="13207" y="0"/>
                    </a:lnTo>
                    <a:lnTo>
                      <a:pt x="13224" y="0"/>
                    </a:lnTo>
                    <a:lnTo>
                      <a:pt x="13258" y="0"/>
                    </a:lnTo>
                    <a:lnTo>
                      <a:pt x="13275" y="0"/>
                    </a:lnTo>
                    <a:lnTo>
                      <a:pt x="13291" y="0"/>
                    </a:lnTo>
                    <a:lnTo>
                      <a:pt x="13325" y="0"/>
                    </a:lnTo>
                    <a:lnTo>
                      <a:pt x="13342" y="0"/>
                    </a:lnTo>
                    <a:lnTo>
                      <a:pt x="13375" y="0"/>
                    </a:lnTo>
                    <a:lnTo>
                      <a:pt x="13392" y="0"/>
                    </a:lnTo>
                    <a:lnTo>
                      <a:pt x="13409" y="0"/>
                    </a:lnTo>
                    <a:lnTo>
                      <a:pt x="13443" y="0"/>
                    </a:lnTo>
                    <a:lnTo>
                      <a:pt x="13459" y="0"/>
                    </a:lnTo>
                    <a:lnTo>
                      <a:pt x="13493" y="0"/>
                    </a:lnTo>
                    <a:lnTo>
                      <a:pt x="13510" y="0"/>
                    </a:lnTo>
                    <a:lnTo>
                      <a:pt x="13527" y="0"/>
                    </a:lnTo>
                    <a:lnTo>
                      <a:pt x="13560" y="0"/>
                    </a:lnTo>
                    <a:lnTo>
                      <a:pt x="13577" y="0"/>
                    </a:lnTo>
                    <a:lnTo>
                      <a:pt x="13611" y="0"/>
                    </a:lnTo>
                    <a:lnTo>
                      <a:pt x="13628" y="0"/>
                    </a:lnTo>
                    <a:lnTo>
                      <a:pt x="13644" y="0"/>
                    </a:lnTo>
                    <a:lnTo>
                      <a:pt x="13678" y="0"/>
                    </a:lnTo>
                    <a:lnTo>
                      <a:pt x="13695" y="0"/>
                    </a:lnTo>
                    <a:lnTo>
                      <a:pt x="13712" y="0"/>
                    </a:lnTo>
                    <a:lnTo>
                      <a:pt x="13745" y="0"/>
                    </a:lnTo>
                    <a:lnTo>
                      <a:pt x="13762" y="0"/>
                    </a:lnTo>
                    <a:lnTo>
                      <a:pt x="13796" y="0"/>
                    </a:lnTo>
                    <a:lnTo>
                      <a:pt x="13812" y="0"/>
                    </a:lnTo>
                    <a:lnTo>
                      <a:pt x="13829" y="0"/>
                    </a:lnTo>
                    <a:lnTo>
                      <a:pt x="13863" y="0"/>
                    </a:lnTo>
                    <a:lnTo>
                      <a:pt x="13880" y="0"/>
                    </a:lnTo>
                    <a:lnTo>
                      <a:pt x="13913" y="0"/>
                    </a:lnTo>
                    <a:lnTo>
                      <a:pt x="13930" y="0"/>
                    </a:lnTo>
                    <a:lnTo>
                      <a:pt x="13947" y="0"/>
                    </a:lnTo>
                    <a:lnTo>
                      <a:pt x="13980" y="0"/>
                    </a:lnTo>
                    <a:lnTo>
                      <a:pt x="13997" y="0"/>
                    </a:lnTo>
                    <a:lnTo>
                      <a:pt x="14031" y="0"/>
                    </a:lnTo>
                    <a:lnTo>
                      <a:pt x="14048" y="0"/>
                    </a:lnTo>
                    <a:lnTo>
                      <a:pt x="14064" y="0"/>
                    </a:lnTo>
                    <a:lnTo>
                      <a:pt x="14098" y="0"/>
                    </a:lnTo>
                    <a:lnTo>
                      <a:pt x="14115" y="0"/>
                    </a:lnTo>
                    <a:lnTo>
                      <a:pt x="14148" y="0"/>
                    </a:lnTo>
                    <a:lnTo>
                      <a:pt x="14165" y="0"/>
                    </a:lnTo>
                    <a:lnTo>
                      <a:pt x="14182" y="0"/>
                    </a:lnTo>
                    <a:lnTo>
                      <a:pt x="14216" y="0"/>
                    </a:lnTo>
                    <a:lnTo>
                      <a:pt x="14232" y="0"/>
                    </a:lnTo>
                    <a:lnTo>
                      <a:pt x="14266" y="0"/>
                    </a:lnTo>
                    <a:lnTo>
                      <a:pt x="14283" y="0"/>
                    </a:lnTo>
                    <a:lnTo>
                      <a:pt x="14300" y="0"/>
                    </a:lnTo>
                    <a:lnTo>
                      <a:pt x="14333" y="0"/>
                    </a:lnTo>
                    <a:lnTo>
                      <a:pt x="14350" y="0"/>
                    </a:lnTo>
                    <a:lnTo>
                      <a:pt x="14384" y="0"/>
                    </a:lnTo>
                    <a:lnTo>
                      <a:pt x="14400" y="0"/>
                    </a:lnTo>
                    <a:lnTo>
                      <a:pt x="14417" y="0"/>
                    </a:lnTo>
                    <a:lnTo>
                      <a:pt x="14451" y="0"/>
                    </a:lnTo>
                    <a:lnTo>
                      <a:pt x="14468" y="0"/>
                    </a:lnTo>
                    <a:lnTo>
                      <a:pt x="14501" y="0"/>
                    </a:lnTo>
                    <a:lnTo>
                      <a:pt x="14518" y="0"/>
                    </a:lnTo>
                    <a:lnTo>
                      <a:pt x="14535" y="0"/>
                    </a:lnTo>
                    <a:lnTo>
                      <a:pt x="14568" y="0"/>
                    </a:lnTo>
                    <a:lnTo>
                      <a:pt x="14585" y="0"/>
                    </a:lnTo>
                    <a:lnTo>
                      <a:pt x="14602" y="0"/>
                    </a:lnTo>
                    <a:lnTo>
                      <a:pt x="14636" y="0"/>
                    </a:lnTo>
                    <a:lnTo>
                      <a:pt x="14652" y="0"/>
                    </a:lnTo>
                    <a:lnTo>
                      <a:pt x="14686" y="0"/>
                    </a:lnTo>
                    <a:lnTo>
                      <a:pt x="14703" y="0"/>
                    </a:lnTo>
                    <a:lnTo>
                      <a:pt x="14720" y="0"/>
                    </a:lnTo>
                    <a:lnTo>
                      <a:pt x="14753" y="0"/>
                    </a:lnTo>
                    <a:lnTo>
                      <a:pt x="14770" y="0"/>
                    </a:lnTo>
                    <a:lnTo>
                      <a:pt x="14804" y="0"/>
                    </a:lnTo>
                    <a:lnTo>
                      <a:pt x="14821" y="0"/>
                    </a:lnTo>
                    <a:lnTo>
                      <a:pt x="14837" y="0"/>
                    </a:lnTo>
                    <a:lnTo>
                      <a:pt x="14871" y="0"/>
                    </a:lnTo>
                    <a:lnTo>
                      <a:pt x="14888" y="0"/>
                    </a:lnTo>
                    <a:lnTo>
                      <a:pt x="14921" y="0"/>
                    </a:lnTo>
                    <a:lnTo>
                      <a:pt x="14938" y="0"/>
                    </a:lnTo>
                    <a:lnTo>
                      <a:pt x="14955" y="0"/>
                    </a:lnTo>
                    <a:lnTo>
                      <a:pt x="14989" y="0"/>
                    </a:lnTo>
                    <a:lnTo>
                      <a:pt x="15005" y="0"/>
                    </a:lnTo>
                    <a:lnTo>
                      <a:pt x="15039" y="0"/>
                    </a:lnTo>
                    <a:lnTo>
                      <a:pt x="15056" y="0"/>
                    </a:lnTo>
                    <a:lnTo>
                      <a:pt x="15073" y="0"/>
                    </a:lnTo>
                    <a:lnTo>
                      <a:pt x="15106" y="0"/>
                    </a:lnTo>
                    <a:lnTo>
                      <a:pt x="15123" y="0"/>
                    </a:lnTo>
                    <a:lnTo>
                      <a:pt x="15157" y="0"/>
                    </a:lnTo>
                    <a:lnTo>
                      <a:pt x="15173" y="0"/>
                    </a:lnTo>
                    <a:lnTo>
                      <a:pt x="15190" y="0"/>
                    </a:lnTo>
                    <a:lnTo>
                      <a:pt x="15224" y="0"/>
                    </a:lnTo>
                    <a:lnTo>
                      <a:pt x="15241" y="0"/>
                    </a:lnTo>
                    <a:lnTo>
                      <a:pt x="15274" y="0"/>
                    </a:lnTo>
                    <a:lnTo>
                      <a:pt x="15291" y="0"/>
                    </a:lnTo>
                    <a:lnTo>
                      <a:pt x="15308" y="0"/>
                    </a:lnTo>
                    <a:lnTo>
                      <a:pt x="15341" y="0"/>
                    </a:lnTo>
                    <a:lnTo>
                      <a:pt x="15358" y="0"/>
                    </a:lnTo>
                    <a:lnTo>
                      <a:pt x="15392" y="0"/>
                    </a:lnTo>
                    <a:lnTo>
                      <a:pt x="15409" y="0"/>
                    </a:lnTo>
                    <a:lnTo>
                      <a:pt x="15425" y="0"/>
                    </a:lnTo>
                    <a:lnTo>
                      <a:pt x="15459" y="0"/>
                    </a:lnTo>
                    <a:lnTo>
                      <a:pt x="15476" y="0"/>
                    </a:lnTo>
                    <a:lnTo>
                      <a:pt x="15493" y="0"/>
                    </a:lnTo>
                    <a:lnTo>
                      <a:pt x="15526" y="0"/>
                    </a:lnTo>
                    <a:lnTo>
                      <a:pt x="15543" y="0"/>
                    </a:lnTo>
                    <a:lnTo>
                      <a:pt x="15577" y="0"/>
                    </a:lnTo>
                    <a:lnTo>
                      <a:pt x="15593" y="0"/>
                    </a:lnTo>
                    <a:lnTo>
                      <a:pt x="15610" y="0"/>
                    </a:lnTo>
                    <a:lnTo>
                      <a:pt x="15644" y="0"/>
                    </a:lnTo>
                    <a:lnTo>
                      <a:pt x="15661" y="0"/>
                    </a:lnTo>
                    <a:lnTo>
                      <a:pt x="15694" y="0"/>
                    </a:lnTo>
                    <a:lnTo>
                      <a:pt x="15711" y="0"/>
                    </a:lnTo>
                    <a:lnTo>
                      <a:pt x="15728" y="0"/>
                    </a:lnTo>
                    <a:lnTo>
                      <a:pt x="15761" y="0"/>
                    </a:lnTo>
                    <a:lnTo>
                      <a:pt x="15778" y="0"/>
                    </a:lnTo>
                    <a:lnTo>
                      <a:pt x="15812" y="0"/>
                    </a:lnTo>
                    <a:lnTo>
                      <a:pt x="15829" y="0"/>
                    </a:lnTo>
                    <a:lnTo>
                      <a:pt x="15846" y="0"/>
                    </a:lnTo>
                    <a:lnTo>
                      <a:pt x="15879" y="0"/>
                    </a:lnTo>
                    <a:lnTo>
                      <a:pt x="15896" y="0"/>
                    </a:lnTo>
                    <a:lnTo>
                      <a:pt x="15930" y="0"/>
                    </a:lnTo>
                    <a:lnTo>
                      <a:pt x="15946" y="0"/>
                    </a:lnTo>
                    <a:lnTo>
                      <a:pt x="15963" y="0"/>
                    </a:lnTo>
                    <a:lnTo>
                      <a:pt x="15997" y="0"/>
                    </a:lnTo>
                    <a:lnTo>
                      <a:pt x="16014" y="0"/>
                    </a:lnTo>
                    <a:lnTo>
                      <a:pt x="16047" y="0"/>
                    </a:lnTo>
                    <a:lnTo>
                      <a:pt x="16064" y="0"/>
                    </a:lnTo>
                    <a:lnTo>
                      <a:pt x="16081" y="0"/>
                    </a:lnTo>
                    <a:lnTo>
                      <a:pt x="16114" y="0"/>
                    </a:lnTo>
                    <a:lnTo>
                      <a:pt x="16131" y="0"/>
                    </a:lnTo>
                    <a:lnTo>
                      <a:pt x="16165" y="0"/>
                    </a:lnTo>
                    <a:lnTo>
                      <a:pt x="16182" y="0"/>
                    </a:lnTo>
                    <a:lnTo>
                      <a:pt x="16198" y="0"/>
                    </a:lnTo>
                    <a:lnTo>
                      <a:pt x="16232" y="0"/>
                    </a:lnTo>
                    <a:lnTo>
                      <a:pt x="16249" y="0"/>
                    </a:lnTo>
                    <a:lnTo>
                      <a:pt x="16282" y="0"/>
                    </a:lnTo>
                    <a:lnTo>
                      <a:pt x="16299" y="0"/>
                    </a:lnTo>
                    <a:lnTo>
                      <a:pt x="16316" y="0"/>
                    </a:lnTo>
                    <a:lnTo>
                      <a:pt x="16350" y="0"/>
                    </a:lnTo>
                    <a:lnTo>
                      <a:pt x="16366" y="0"/>
                    </a:lnTo>
                    <a:lnTo>
                      <a:pt x="16400" y="0"/>
                    </a:lnTo>
                    <a:lnTo>
                      <a:pt x="16417" y="0"/>
                    </a:lnTo>
                    <a:lnTo>
                      <a:pt x="16434" y="0"/>
                    </a:lnTo>
                    <a:lnTo>
                      <a:pt x="16467" y="0"/>
                    </a:lnTo>
                    <a:lnTo>
                      <a:pt x="16484" y="0"/>
                    </a:lnTo>
                    <a:lnTo>
                      <a:pt x="16518" y="0"/>
                    </a:lnTo>
                    <a:lnTo>
                      <a:pt x="16534" y="0"/>
                    </a:lnTo>
                    <a:lnTo>
                      <a:pt x="16551" y="0"/>
                    </a:lnTo>
                    <a:lnTo>
                      <a:pt x="16585" y="0"/>
                    </a:lnTo>
                    <a:lnTo>
                      <a:pt x="16602" y="0"/>
                    </a:lnTo>
                    <a:lnTo>
                      <a:pt x="16618" y="0"/>
                    </a:lnTo>
                    <a:lnTo>
                      <a:pt x="16652" y="0"/>
                    </a:lnTo>
                    <a:lnTo>
                      <a:pt x="16669" y="0"/>
                    </a:lnTo>
                    <a:lnTo>
                      <a:pt x="16702" y="0"/>
                    </a:lnTo>
                    <a:lnTo>
                      <a:pt x="16719" y="0"/>
                    </a:lnTo>
                    <a:lnTo>
                      <a:pt x="16736" y="0"/>
                    </a:lnTo>
                    <a:lnTo>
                      <a:pt x="16770" y="0"/>
                    </a:lnTo>
                    <a:lnTo>
                      <a:pt x="16786" y="0"/>
                    </a:lnTo>
                    <a:lnTo>
                      <a:pt x="16820" y="0"/>
                    </a:lnTo>
                    <a:lnTo>
                      <a:pt x="16837" y="0"/>
                    </a:lnTo>
                    <a:lnTo>
                      <a:pt x="16854" y="0"/>
                    </a:lnTo>
                    <a:lnTo>
                      <a:pt x="16887" y="0"/>
                    </a:lnTo>
                    <a:lnTo>
                      <a:pt x="16904" y="0"/>
                    </a:lnTo>
                    <a:lnTo>
                      <a:pt x="16938" y="0"/>
                    </a:lnTo>
                    <a:lnTo>
                      <a:pt x="16955" y="0"/>
                    </a:lnTo>
                    <a:lnTo>
                      <a:pt x="16971" y="0"/>
                    </a:lnTo>
                    <a:lnTo>
                      <a:pt x="17005" y="0"/>
                    </a:lnTo>
                    <a:lnTo>
                      <a:pt x="17022" y="0"/>
                    </a:lnTo>
                    <a:lnTo>
                      <a:pt x="17055" y="0"/>
                    </a:lnTo>
                    <a:lnTo>
                      <a:pt x="17072" y="0"/>
                    </a:lnTo>
                    <a:lnTo>
                      <a:pt x="17089" y="0"/>
                    </a:lnTo>
                    <a:lnTo>
                      <a:pt x="17123" y="0"/>
                    </a:lnTo>
                    <a:lnTo>
                      <a:pt x="17139" y="0"/>
                    </a:lnTo>
                    <a:lnTo>
                      <a:pt x="17173" y="0"/>
                    </a:lnTo>
                    <a:lnTo>
                      <a:pt x="17190" y="0"/>
                    </a:lnTo>
                    <a:lnTo>
                      <a:pt x="17207" y="0"/>
                    </a:lnTo>
                    <a:lnTo>
                      <a:pt x="17240" y="0"/>
                    </a:lnTo>
                    <a:lnTo>
                      <a:pt x="17257" y="0"/>
                    </a:lnTo>
                    <a:lnTo>
                      <a:pt x="17291" y="0"/>
                    </a:lnTo>
                    <a:lnTo>
                      <a:pt x="17307" y="0"/>
                    </a:lnTo>
                    <a:lnTo>
                      <a:pt x="17324" y="0"/>
                    </a:lnTo>
                    <a:lnTo>
                      <a:pt x="17358" y="0"/>
                    </a:lnTo>
                    <a:lnTo>
                      <a:pt x="17375" y="0"/>
                    </a:lnTo>
                    <a:lnTo>
                      <a:pt x="17391" y="0"/>
                    </a:lnTo>
                    <a:lnTo>
                      <a:pt x="17425" y="0"/>
                    </a:lnTo>
                    <a:lnTo>
                      <a:pt x="17442" y="0"/>
                    </a:lnTo>
                    <a:lnTo>
                      <a:pt x="17475" y="0"/>
                    </a:lnTo>
                    <a:lnTo>
                      <a:pt x="17492" y="0"/>
                    </a:lnTo>
                    <a:lnTo>
                      <a:pt x="17509" y="0"/>
                    </a:lnTo>
                    <a:lnTo>
                      <a:pt x="17543" y="0"/>
                    </a:lnTo>
                    <a:lnTo>
                      <a:pt x="17559" y="0"/>
                    </a:lnTo>
                    <a:lnTo>
                      <a:pt x="17593" y="0"/>
                    </a:lnTo>
                    <a:lnTo>
                      <a:pt x="17610" y="0"/>
                    </a:lnTo>
                    <a:lnTo>
                      <a:pt x="17627" y="0"/>
                    </a:lnTo>
                    <a:lnTo>
                      <a:pt x="17660" y="0"/>
                    </a:lnTo>
                    <a:lnTo>
                      <a:pt x="17677" y="0"/>
                    </a:lnTo>
                    <a:lnTo>
                      <a:pt x="17711" y="0"/>
                    </a:lnTo>
                    <a:lnTo>
                      <a:pt x="17727" y="0"/>
                    </a:lnTo>
                    <a:lnTo>
                      <a:pt x="17744" y="0"/>
                    </a:lnTo>
                    <a:lnTo>
                      <a:pt x="17778" y="0"/>
                    </a:lnTo>
                    <a:lnTo>
                      <a:pt x="17795" y="0"/>
                    </a:lnTo>
                    <a:lnTo>
                      <a:pt x="17828" y="0"/>
                    </a:lnTo>
                    <a:lnTo>
                      <a:pt x="17845" y="0"/>
                    </a:lnTo>
                    <a:lnTo>
                      <a:pt x="17862" y="0"/>
                    </a:lnTo>
                    <a:lnTo>
                      <a:pt x="17895" y="0"/>
                    </a:lnTo>
                    <a:lnTo>
                      <a:pt x="17912" y="0"/>
                    </a:lnTo>
                    <a:lnTo>
                      <a:pt x="17946" y="0"/>
                    </a:lnTo>
                    <a:lnTo>
                      <a:pt x="17963" y="0"/>
                    </a:lnTo>
                    <a:lnTo>
                      <a:pt x="17979" y="0"/>
                    </a:lnTo>
                    <a:lnTo>
                      <a:pt x="18013" y="0"/>
                    </a:lnTo>
                    <a:lnTo>
                      <a:pt x="18030" y="0"/>
                    </a:lnTo>
                    <a:lnTo>
                      <a:pt x="18063" y="0"/>
                    </a:lnTo>
                    <a:lnTo>
                      <a:pt x="18080" y="0"/>
                    </a:lnTo>
                    <a:lnTo>
                      <a:pt x="18097" y="0"/>
                    </a:lnTo>
                    <a:lnTo>
                      <a:pt x="18131" y="0"/>
                    </a:lnTo>
                    <a:lnTo>
                      <a:pt x="18148" y="0"/>
                    </a:lnTo>
                    <a:lnTo>
                      <a:pt x="18181" y="0"/>
                    </a:lnTo>
                    <a:lnTo>
                      <a:pt x="18198" y="0"/>
                    </a:lnTo>
                    <a:lnTo>
                      <a:pt x="18215" y="0"/>
                    </a:lnTo>
                    <a:lnTo>
                      <a:pt x="18248" y="0"/>
                    </a:lnTo>
                    <a:lnTo>
                      <a:pt x="18265" y="0"/>
                    </a:lnTo>
                    <a:lnTo>
                      <a:pt x="18299" y="0"/>
                    </a:lnTo>
                    <a:lnTo>
                      <a:pt x="18316" y="0"/>
                    </a:lnTo>
                    <a:lnTo>
                      <a:pt x="18332" y="0"/>
                    </a:lnTo>
                    <a:lnTo>
                      <a:pt x="18366" y="0"/>
                    </a:lnTo>
                    <a:lnTo>
                      <a:pt x="18383" y="0"/>
                    </a:lnTo>
                    <a:lnTo>
                      <a:pt x="18400" y="0"/>
                    </a:lnTo>
                    <a:lnTo>
                      <a:pt x="18433" y="0"/>
                    </a:lnTo>
                    <a:lnTo>
                      <a:pt x="18450" y="0"/>
                    </a:lnTo>
                    <a:lnTo>
                      <a:pt x="18484" y="0"/>
                    </a:lnTo>
                    <a:lnTo>
                      <a:pt x="18500" y="0"/>
                    </a:lnTo>
                    <a:lnTo>
                      <a:pt x="18517" y="0"/>
                    </a:lnTo>
                    <a:lnTo>
                      <a:pt x="18551" y="0"/>
                    </a:lnTo>
                    <a:lnTo>
                      <a:pt x="18568" y="0"/>
                    </a:lnTo>
                    <a:lnTo>
                      <a:pt x="18601" y="0"/>
                    </a:lnTo>
                    <a:lnTo>
                      <a:pt x="18618" y="0"/>
                    </a:lnTo>
                    <a:lnTo>
                      <a:pt x="18635" y="0"/>
                    </a:lnTo>
                    <a:lnTo>
                      <a:pt x="18668" y="0"/>
                    </a:lnTo>
                    <a:lnTo>
                      <a:pt x="18685" y="0"/>
                    </a:lnTo>
                    <a:lnTo>
                      <a:pt x="18719" y="0"/>
                    </a:lnTo>
                    <a:lnTo>
                      <a:pt x="18736" y="0"/>
                    </a:lnTo>
                    <a:lnTo>
                      <a:pt x="18752" y="0"/>
                    </a:lnTo>
                    <a:lnTo>
                      <a:pt x="18786" y="0"/>
                    </a:lnTo>
                    <a:lnTo>
                      <a:pt x="18803" y="0"/>
                    </a:lnTo>
                    <a:lnTo>
                      <a:pt x="18836" y="0"/>
                    </a:lnTo>
                    <a:lnTo>
                      <a:pt x="18853" y="0"/>
                    </a:lnTo>
                    <a:lnTo>
                      <a:pt x="18870" y="0"/>
                    </a:lnTo>
                    <a:lnTo>
                      <a:pt x="18904" y="0"/>
                    </a:lnTo>
                    <a:lnTo>
                      <a:pt x="18920" y="0"/>
                    </a:lnTo>
                    <a:lnTo>
                      <a:pt x="18954" y="0"/>
                    </a:lnTo>
                    <a:lnTo>
                      <a:pt x="18971" y="0"/>
                    </a:lnTo>
                    <a:lnTo>
                      <a:pt x="18988" y="0"/>
                    </a:lnTo>
                    <a:lnTo>
                      <a:pt x="19021" y="0"/>
                    </a:lnTo>
                    <a:lnTo>
                      <a:pt x="19038" y="0"/>
                    </a:lnTo>
                    <a:lnTo>
                      <a:pt x="19072" y="0"/>
                    </a:lnTo>
                    <a:lnTo>
                      <a:pt x="19088" y="0"/>
                    </a:lnTo>
                    <a:lnTo>
                      <a:pt x="19105" y="0"/>
                    </a:lnTo>
                    <a:lnTo>
                      <a:pt x="19139" y="0"/>
                    </a:lnTo>
                    <a:lnTo>
                      <a:pt x="19156" y="0"/>
                    </a:lnTo>
                    <a:lnTo>
                      <a:pt x="19189" y="0"/>
                    </a:lnTo>
                    <a:lnTo>
                      <a:pt x="19206" y="0"/>
                    </a:lnTo>
                    <a:lnTo>
                      <a:pt x="19223" y="0"/>
                    </a:lnTo>
                    <a:lnTo>
                      <a:pt x="19257" y="0"/>
                    </a:lnTo>
                    <a:lnTo>
                      <a:pt x="19273" y="0"/>
                    </a:lnTo>
                    <a:lnTo>
                      <a:pt x="19307" y="0"/>
                    </a:lnTo>
                    <a:lnTo>
                      <a:pt x="19324" y="0"/>
                    </a:lnTo>
                    <a:lnTo>
                      <a:pt x="19341" y="0"/>
                    </a:lnTo>
                    <a:lnTo>
                      <a:pt x="19374" y="0"/>
                    </a:lnTo>
                    <a:lnTo>
                      <a:pt x="19391" y="0"/>
                    </a:lnTo>
                    <a:lnTo>
                      <a:pt x="19408" y="0"/>
                    </a:lnTo>
                    <a:lnTo>
                      <a:pt x="19441" y="0"/>
                    </a:lnTo>
                    <a:lnTo>
                      <a:pt x="19458" y="0"/>
                    </a:lnTo>
                    <a:lnTo>
                      <a:pt x="19492" y="0"/>
                    </a:lnTo>
                    <a:lnTo>
                      <a:pt x="19509" y="0"/>
                    </a:lnTo>
                    <a:lnTo>
                      <a:pt x="19525" y="0"/>
                    </a:lnTo>
                    <a:lnTo>
                      <a:pt x="19559" y="0"/>
                    </a:lnTo>
                    <a:lnTo>
                      <a:pt x="19576" y="0"/>
                    </a:lnTo>
                    <a:lnTo>
                      <a:pt x="19609" y="0"/>
                    </a:lnTo>
                    <a:lnTo>
                      <a:pt x="19626" y="0"/>
                    </a:lnTo>
                    <a:lnTo>
                      <a:pt x="19643" y="0"/>
                    </a:lnTo>
                    <a:lnTo>
                      <a:pt x="19677" y="0"/>
                    </a:lnTo>
                    <a:lnTo>
                      <a:pt x="19693" y="0"/>
                    </a:lnTo>
                    <a:lnTo>
                      <a:pt x="19727" y="0"/>
                    </a:lnTo>
                    <a:lnTo>
                      <a:pt x="19744" y="0"/>
                    </a:lnTo>
                    <a:lnTo>
                      <a:pt x="19761" y="0"/>
                    </a:lnTo>
                    <a:lnTo>
                      <a:pt x="19794" y="0"/>
                    </a:lnTo>
                    <a:lnTo>
                      <a:pt x="19811" y="0"/>
                    </a:lnTo>
                    <a:lnTo>
                      <a:pt x="19845" y="0"/>
                    </a:lnTo>
                    <a:lnTo>
                      <a:pt x="19861" y="0"/>
                    </a:lnTo>
                    <a:lnTo>
                      <a:pt x="19878" y="0"/>
                    </a:lnTo>
                    <a:lnTo>
                      <a:pt x="19912" y="0"/>
                    </a:lnTo>
                    <a:lnTo>
                      <a:pt x="19929" y="0"/>
                    </a:lnTo>
                    <a:lnTo>
                      <a:pt x="19962" y="0"/>
                    </a:lnTo>
                    <a:lnTo>
                      <a:pt x="19979" y="0"/>
                    </a:lnTo>
                    <a:lnTo>
                      <a:pt x="19996" y="0"/>
                    </a:lnTo>
                    <a:lnTo>
                      <a:pt x="20029" y="0"/>
                    </a:lnTo>
                    <a:lnTo>
                      <a:pt x="20046" y="0"/>
                    </a:lnTo>
                    <a:lnTo>
                      <a:pt x="20080" y="0"/>
                    </a:lnTo>
                    <a:lnTo>
                      <a:pt x="20097" y="0"/>
                    </a:lnTo>
                    <a:lnTo>
                      <a:pt x="20113" y="0"/>
                    </a:lnTo>
                    <a:lnTo>
                      <a:pt x="20147" y="0"/>
                    </a:lnTo>
                    <a:lnTo>
                      <a:pt x="20164" y="0"/>
                    </a:lnTo>
                    <a:lnTo>
                      <a:pt x="20197" y="0"/>
                    </a:lnTo>
                    <a:lnTo>
                      <a:pt x="20214" y="0"/>
                    </a:lnTo>
                    <a:lnTo>
                      <a:pt x="20231" y="0"/>
                    </a:lnTo>
                    <a:lnTo>
                      <a:pt x="20265" y="0"/>
                    </a:lnTo>
                    <a:lnTo>
                      <a:pt x="20281" y="0"/>
                    </a:lnTo>
                    <a:lnTo>
                      <a:pt x="20298" y="0"/>
                    </a:lnTo>
                    <a:lnTo>
                      <a:pt x="20332" y="0"/>
                    </a:lnTo>
                    <a:lnTo>
                      <a:pt x="20349" y="0"/>
                    </a:lnTo>
                    <a:lnTo>
                      <a:pt x="20382" y="0"/>
                    </a:lnTo>
                    <a:lnTo>
                      <a:pt x="20399" y="0"/>
                    </a:lnTo>
                    <a:lnTo>
                      <a:pt x="20416" y="0"/>
                    </a:lnTo>
                    <a:lnTo>
                      <a:pt x="20450" y="0"/>
                    </a:lnTo>
                    <a:lnTo>
                      <a:pt x="20466" y="0"/>
                    </a:lnTo>
                    <a:lnTo>
                      <a:pt x="20500" y="0"/>
                    </a:lnTo>
                    <a:lnTo>
                      <a:pt x="20517" y="0"/>
                    </a:lnTo>
                    <a:lnTo>
                      <a:pt x="20534" y="0"/>
                    </a:lnTo>
                    <a:lnTo>
                      <a:pt x="20567" y="0"/>
                    </a:lnTo>
                    <a:lnTo>
                      <a:pt x="20584" y="0"/>
                    </a:lnTo>
                    <a:lnTo>
                      <a:pt x="20618" y="0"/>
                    </a:lnTo>
                    <a:lnTo>
                      <a:pt x="20634" y="0"/>
                    </a:lnTo>
                    <a:lnTo>
                      <a:pt x="20651" y="0"/>
                    </a:lnTo>
                    <a:lnTo>
                      <a:pt x="20685" y="0"/>
                    </a:lnTo>
                    <a:lnTo>
                      <a:pt x="20702" y="0"/>
                    </a:lnTo>
                    <a:lnTo>
                      <a:pt x="20735" y="0"/>
                    </a:lnTo>
                    <a:lnTo>
                      <a:pt x="20752" y="0"/>
                    </a:lnTo>
                    <a:lnTo>
                      <a:pt x="20769" y="0"/>
                    </a:lnTo>
                    <a:lnTo>
                      <a:pt x="20802" y="0"/>
                    </a:lnTo>
                    <a:lnTo>
                      <a:pt x="20819" y="0"/>
                    </a:lnTo>
                    <a:lnTo>
                      <a:pt x="20853" y="0"/>
                    </a:lnTo>
                    <a:lnTo>
                      <a:pt x="20870" y="0"/>
                    </a:lnTo>
                    <a:lnTo>
                      <a:pt x="20886" y="0"/>
                    </a:lnTo>
                    <a:lnTo>
                      <a:pt x="20920" y="0"/>
                    </a:lnTo>
                    <a:lnTo>
                      <a:pt x="20937" y="0"/>
                    </a:lnTo>
                    <a:lnTo>
                      <a:pt x="20970" y="0"/>
                    </a:lnTo>
                    <a:lnTo>
                      <a:pt x="20987" y="0"/>
                    </a:lnTo>
                    <a:lnTo>
                      <a:pt x="21004" y="0"/>
                    </a:lnTo>
                    <a:lnTo>
                      <a:pt x="21038" y="0"/>
                    </a:lnTo>
                    <a:lnTo>
                      <a:pt x="21054" y="0"/>
                    </a:lnTo>
                    <a:lnTo>
                      <a:pt x="21088" y="0"/>
                    </a:lnTo>
                    <a:lnTo>
                      <a:pt x="21105" y="0"/>
                    </a:lnTo>
                    <a:lnTo>
                      <a:pt x="21122" y="0"/>
                    </a:lnTo>
                    <a:lnTo>
                      <a:pt x="21155" y="0"/>
                    </a:lnTo>
                    <a:lnTo>
                      <a:pt x="21172" y="0"/>
                    </a:lnTo>
                    <a:lnTo>
                      <a:pt x="21206" y="0"/>
                    </a:lnTo>
                    <a:lnTo>
                      <a:pt x="21222" y="0"/>
                    </a:lnTo>
                    <a:lnTo>
                      <a:pt x="21239" y="0"/>
                    </a:lnTo>
                    <a:lnTo>
                      <a:pt x="21273" y="0"/>
                    </a:lnTo>
                    <a:lnTo>
                      <a:pt x="21290" y="0"/>
                    </a:lnTo>
                    <a:lnTo>
                      <a:pt x="21323" y="0"/>
                    </a:lnTo>
                    <a:lnTo>
                      <a:pt x="21340" y="0"/>
                    </a:lnTo>
                    <a:lnTo>
                      <a:pt x="21357" y="0"/>
                    </a:lnTo>
                    <a:lnTo>
                      <a:pt x="21390" y="0"/>
                    </a:lnTo>
                    <a:lnTo>
                      <a:pt x="21407" y="0"/>
                    </a:lnTo>
                    <a:lnTo>
                      <a:pt x="21424" y="0"/>
                    </a:lnTo>
                    <a:lnTo>
                      <a:pt x="21458" y="0"/>
                    </a:lnTo>
                    <a:lnTo>
                      <a:pt x="21475" y="0"/>
                    </a:lnTo>
                    <a:lnTo>
                      <a:pt x="21508" y="0"/>
                    </a:lnTo>
                    <a:lnTo>
                      <a:pt x="21525" y="0"/>
                    </a:lnTo>
                    <a:lnTo>
                      <a:pt x="21542" y="0"/>
                    </a:lnTo>
                    <a:lnTo>
                      <a:pt x="21575" y="0"/>
                    </a:lnTo>
                    <a:lnTo>
                      <a:pt x="21592" y="0"/>
                    </a:lnTo>
                    <a:lnTo>
                      <a:pt x="21626" y="0"/>
                    </a:lnTo>
                    <a:lnTo>
                      <a:pt x="21643" y="0"/>
                    </a:lnTo>
                    <a:lnTo>
                      <a:pt x="21659" y="0"/>
                    </a:lnTo>
                    <a:lnTo>
                      <a:pt x="21693" y="0"/>
                    </a:lnTo>
                    <a:lnTo>
                      <a:pt x="21710" y="0"/>
                    </a:lnTo>
                    <a:lnTo>
                      <a:pt x="21743" y="0"/>
                    </a:lnTo>
                    <a:lnTo>
                      <a:pt x="21760" y="0"/>
                    </a:lnTo>
                    <a:lnTo>
                      <a:pt x="21777" y="0"/>
                    </a:lnTo>
                    <a:lnTo>
                      <a:pt x="21811" y="0"/>
                    </a:lnTo>
                    <a:lnTo>
                      <a:pt x="21827" y="0"/>
                    </a:lnTo>
                    <a:lnTo>
                      <a:pt x="21861" y="0"/>
                    </a:lnTo>
                    <a:lnTo>
                      <a:pt x="21878" y="0"/>
                    </a:lnTo>
                    <a:lnTo>
                      <a:pt x="21895" y="0"/>
                    </a:lnTo>
                    <a:lnTo>
                      <a:pt x="21928" y="0"/>
                    </a:lnTo>
                    <a:lnTo>
                      <a:pt x="21945" y="0"/>
                    </a:lnTo>
                    <a:lnTo>
                      <a:pt x="21979" y="0"/>
                    </a:lnTo>
                    <a:lnTo>
                      <a:pt x="21995" y="0"/>
                    </a:lnTo>
                    <a:lnTo>
                      <a:pt x="22012" y="0"/>
                    </a:lnTo>
                    <a:lnTo>
                      <a:pt x="22046" y="0"/>
                    </a:lnTo>
                    <a:lnTo>
                      <a:pt x="22063" y="0"/>
                    </a:lnTo>
                    <a:lnTo>
                      <a:pt x="22096" y="0"/>
                    </a:lnTo>
                    <a:lnTo>
                      <a:pt x="22113" y="0"/>
                    </a:lnTo>
                    <a:lnTo>
                      <a:pt x="22130" y="0"/>
                    </a:lnTo>
                    <a:lnTo>
                      <a:pt x="22163" y="0"/>
                    </a:lnTo>
                    <a:lnTo>
                      <a:pt x="22180" y="0"/>
                    </a:lnTo>
                    <a:lnTo>
                      <a:pt x="22214" y="0"/>
                    </a:lnTo>
                    <a:lnTo>
                      <a:pt x="22231" y="0"/>
                    </a:lnTo>
                    <a:lnTo>
                      <a:pt x="22247" y="0"/>
                    </a:lnTo>
                    <a:lnTo>
                      <a:pt x="22281" y="0"/>
                    </a:lnTo>
                    <a:lnTo>
                      <a:pt x="22298" y="0"/>
                    </a:lnTo>
                    <a:lnTo>
                      <a:pt x="22315" y="0"/>
                    </a:lnTo>
                    <a:lnTo>
                      <a:pt x="22348" y="0"/>
                    </a:lnTo>
                    <a:lnTo>
                      <a:pt x="22365" y="0"/>
                    </a:lnTo>
                    <a:lnTo>
                      <a:pt x="22399" y="0"/>
                    </a:lnTo>
                    <a:lnTo>
                      <a:pt x="22415" y="0"/>
                    </a:lnTo>
                    <a:lnTo>
                      <a:pt x="22432" y="0"/>
                    </a:lnTo>
                    <a:lnTo>
                      <a:pt x="22466" y="0"/>
                    </a:lnTo>
                    <a:lnTo>
                      <a:pt x="22483" y="0"/>
                    </a:lnTo>
                    <a:lnTo>
                      <a:pt x="22516" y="0"/>
                    </a:lnTo>
                    <a:lnTo>
                      <a:pt x="22533" y="0"/>
                    </a:lnTo>
                    <a:lnTo>
                      <a:pt x="22550" y="0"/>
                    </a:lnTo>
                    <a:lnTo>
                      <a:pt x="22583" y="0"/>
                    </a:lnTo>
                    <a:lnTo>
                      <a:pt x="22600" y="0"/>
                    </a:lnTo>
                    <a:lnTo>
                      <a:pt x="22634" y="0"/>
                    </a:lnTo>
                    <a:lnTo>
                      <a:pt x="22651" y="0"/>
                    </a:lnTo>
                    <a:lnTo>
                      <a:pt x="22668" y="0"/>
                    </a:lnTo>
                    <a:lnTo>
                      <a:pt x="22701" y="0"/>
                    </a:lnTo>
                    <a:lnTo>
                      <a:pt x="22718" y="0"/>
                    </a:lnTo>
                    <a:lnTo>
                      <a:pt x="22752" y="0"/>
                    </a:lnTo>
                    <a:lnTo>
                      <a:pt x="22768" y="0"/>
                    </a:lnTo>
                    <a:lnTo>
                      <a:pt x="22785" y="0"/>
                    </a:lnTo>
                    <a:lnTo>
                      <a:pt x="22819" y="0"/>
                    </a:lnTo>
                    <a:lnTo>
                      <a:pt x="22836" y="0"/>
                    </a:lnTo>
                    <a:lnTo>
                      <a:pt x="22869" y="0"/>
                    </a:lnTo>
                    <a:lnTo>
                      <a:pt x="22886" y="0"/>
                    </a:lnTo>
                    <a:lnTo>
                      <a:pt x="22903" y="0"/>
                    </a:lnTo>
                    <a:lnTo>
                      <a:pt x="22936" y="0"/>
                    </a:lnTo>
                    <a:lnTo>
                      <a:pt x="22953" y="0"/>
                    </a:lnTo>
                    <a:lnTo>
                      <a:pt x="22987" y="0"/>
                    </a:lnTo>
                    <a:lnTo>
                      <a:pt x="23004" y="0"/>
                    </a:lnTo>
                    <a:lnTo>
                      <a:pt x="23020" y="0"/>
                    </a:lnTo>
                    <a:lnTo>
                      <a:pt x="23054" y="0"/>
                    </a:lnTo>
                    <a:lnTo>
                      <a:pt x="23071" y="0"/>
                    </a:lnTo>
                    <a:lnTo>
                      <a:pt x="23104" y="0"/>
                    </a:lnTo>
                    <a:lnTo>
                      <a:pt x="23121" y="0"/>
                    </a:lnTo>
                    <a:lnTo>
                      <a:pt x="23138" y="0"/>
                    </a:lnTo>
                    <a:lnTo>
                      <a:pt x="23172" y="0"/>
                    </a:lnTo>
                    <a:lnTo>
                      <a:pt x="23188" y="0"/>
                    </a:lnTo>
                    <a:lnTo>
                      <a:pt x="23205" y="0"/>
                    </a:lnTo>
                    <a:lnTo>
                      <a:pt x="23239" y="0"/>
                    </a:lnTo>
                    <a:lnTo>
                      <a:pt x="23256" y="0"/>
                    </a:lnTo>
                    <a:lnTo>
                      <a:pt x="23289" y="0"/>
                    </a:lnTo>
                    <a:lnTo>
                      <a:pt x="23306" y="0"/>
                    </a:lnTo>
                    <a:lnTo>
                      <a:pt x="23323" y="0"/>
                    </a:lnTo>
                    <a:lnTo>
                      <a:pt x="23356" y="0"/>
                    </a:lnTo>
                    <a:lnTo>
                      <a:pt x="23373" y="0"/>
                    </a:lnTo>
                    <a:lnTo>
                      <a:pt x="23407" y="0"/>
                    </a:lnTo>
                    <a:lnTo>
                      <a:pt x="23424" y="0"/>
                    </a:lnTo>
                    <a:lnTo>
                      <a:pt x="23440" y="0"/>
                    </a:lnTo>
                    <a:lnTo>
                      <a:pt x="23474" y="0"/>
                    </a:lnTo>
                    <a:lnTo>
                      <a:pt x="23491" y="0"/>
                    </a:lnTo>
                    <a:lnTo>
                      <a:pt x="23524" y="0"/>
                    </a:lnTo>
                    <a:lnTo>
                      <a:pt x="23541" y="0"/>
                    </a:lnTo>
                    <a:lnTo>
                      <a:pt x="23558" y="0"/>
                    </a:lnTo>
                    <a:lnTo>
                      <a:pt x="23592" y="0"/>
                    </a:lnTo>
                    <a:lnTo>
                      <a:pt x="23608" y="0"/>
                    </a:lnTo>
                    <a:lnTo>
                      <a:pt x="23642" y="0"/>
                    </a:lnTo>
                    <a:lnTo>
                      <a:pt x="23659" y="0"/>
                    </a:lnTo>
                    <a:lnTo>
                      <a:pt x="23676" y="0"/>
                    </a:lnTo>
                    <a:lnTo>
                      <a:pt x="23709" y="0"/>
                    </a:lnTo>
                    <a:lnTo>
                      <a:pt x="23726" y="0"/>
                    </a:lnTo>
                    <a:lnTo>
                      <a:pt x="23760" y="0"/>
                    </a:lnTo>
                    <a:lnTo>
                      <a:pt x="23777" y="0"/>
                    </a:lnTo>
                    <a:lnTo>
                      <a:pt x="23793" y="0"/>
                    </a:lnTo>
                    <a:lnTo>
                      <a:pt x="23827" y="0"/>
                    </a:lnTo>
                    <a:lnTo>
                      <a:pt x="23844" y="0"/>
                    </a:lnTo>
                    <a:lnTo>
                      <a:pt x="23877" y="0"/>
                    </a:lnTo>
                    <a:lnTo>
                      <a:pt x="23894" y="0"/>
                    </a:lnTo>
                    <a:lnTo>
                      <a:pt x="23911" y="0"/>
                    </a:lnTo>
                    <a:lnTo>
                      <a:pt x="23945" y="0"/>
                    </a:lnTo>
                    <a:lnTo>
                      <a:pt x="23961" y="0"/>
                    </a:lnTo>
                    <a:lnTo>
                      <a:pt x="23995" y="0"/>
                    </a:lnTo>
                    <a:lnTo>
                      <a:pt x="24012" y="0"/>
                    </a:lnTo>
                    <a:lnTo>
                      <a:pt x="24029" y="0"/>
                    </a:lnTo>
                    <a:lnTo>
                      <a:pt x="24062" y="0"/>
                    </a:lnTo>
                    <a:lnTo>
                      <a:pt x="24079" y="0"/>
                    </a:lnTo>
                    <a:lnTo>
                      <a:pt x="24113" y="0"/>
                    </a:lnTo>
                    <a:lnTo>
                      <a:pt x="24129" y="0"/>
                    </a:lnTo>
                    <a:lnTo>
                      <a:pt x="24146" y="0"/>
                    </a:lnTo>
                    <a:lnTo>
                      <a:pt x="24180" y="0"/>
                    </a:lnTo>
                    <a:lnTo>
                      <a:pt x="24197" y="0"/>
                    </a:lnTo>
                    <a:lnTo>
                      <a:pt x="24230" y="0"/>
                    </a:lnTo>
                    <a:lnTo>
                      <a:pt x="24247" y="0"/>
                    </a:lnTo>
                    <a:lnTo>
                      <a:pt x="24264" y="0"/>
                    </a:lnTo>
                    <a:lnTo>
                      <a:pt x="24297" y="0"/>
                    </a:lnTo>
                    <a:lnTo>
                      <a:pt x="24314" y="0"/>
                    </a:lnTo>
                    <a:lnTo>
                      <a:pt x="24331" y="0"/>
                    </a:lnTo>
                    <a:lnTo>
                      <a:pt x="24365" y="0"/>
                    </a:lnTo>
                    <a:lnTo>
                      <a:pt x="24381" y="0"/>
                    </a:lnTo>
                    <a:lnTo>
                      <a:pt x="24415" y="0"/>
                    </a:lnTo>
                    <a:lnTo>
                      <a:pt x="24432" y="0"/>
                    </a:lnTo>
                    <a:lnTo>
                      <a:pt x="24449" y="0"/>
                    </a:lnTo>
                    <a:lnTo>
                      <a:pt x="24482" y="0"/>
                    </a:lnTo>
                    <a:lnTo>
                      <a:pt x="24499" y="0"/>
                    </a:lnTo>
                    <a:lnTo>
                      <a:pt x="24533" y="0"/>
                    </a:lnTo>
                    <a:lnTo>
                      <a:pt x="24549" y="0"/>
                    </a:lnTo>
                    <a:lnTo>
                      <a:pt x="24566" y="0"/>
                    </a:lnTo>
                    <a:lnTo>
                      <a:pt x="24600" y="0"/>
                    </a:lnTo>
                    <a:lnTo>
                      <a:pt x="24617" y="0"/>
                    </a:lnTo>
                    <a:lnTo>
                      <a:pt x="24650" y="0"/>
                    </a:lnTo>
                    <a:lnTo>
                      <a:pt x="24667" y="0"/>
                    </a:lnTo>
                    <a:lnTo>
                      <a:pt x="24684" y="0"/>
                    </a:lnTo>
                    <a:lnTo>
                      <a:pt x="24717" y="0"/>
                    </a:lnTo>
                    <a:lnTo>
                      <a:pt x="24734" y="0"/>
                    </a:lnTo>
                    <a:lnTo>
                      <a:pt x="24768" y="0"/>
                    </a:lnTo>
                    <a:lnTo>
                      <a:pt x="24785" y="0"/>
                    </a:lnTo>
                    <a:lnTo>
                      <a:pt x="24801" y="0"/>
                    </a:lnTo>
                    <a:lnTo>
                      <a:pt x="24835" y="0"/>
                    </a:lnTo>
                    <a:lnTo>
                      <a:pt x="24852" y="0"/>
                    </a:lnTo>
                    <a:lnTo>
                      <a:pt x="24886" y="0"/>
                    </a:lnTo>
                    <a:lnTo>
                      <a:pt x="24902" y="0"/>
                    </a:lnTo>
                    <a:lnTo>
                      <a:pt x="24919" y="0"/>
                    </a:lnTo>
                    <a:lnTo>
                      <a:pt x="24953" y="0"/>
                    </a:lnTo>
                    <a:lnTo>
                      <a:pt x="24970" y="0"/>
                    </a:lnTo>
                    <a:lnTo>
                      <a:pt x="25003" y="0"/>
                    </a:lnTo>
                    <a:lnTo>
                      <a:pt x="25020" y="0"/>
                    </a:lnTo>
                    <a:lnTo>
                      <a:pt x="25037" y="0"/>
                    </a:lnTo>
                    <a:lnTo>
                      <a:pt x="25070" y="0"/>
                    </a:lnTo>
                    <a:lnTo>
                      <a:pt x="25087" y="0"/>
                    </a:lnTo>
                    <a:lnTo>
                      <a:pt x="25104" y="0"/>
                    </a:lnTo>
                    <a:lnTo>
                      <a:pt x="25138" y="0"/>
                    </a:lnTo>
                    <a:lnTo>
                      <a:pt x="25154" y="0"/>
                    </a:lnTo>
                    <a:lnTo>
                      <a:pt x="25188" y="0"/>
                    </a:lnTo>
                    <a:lnTo>
                      <a:pt x="25205" y="0"/>
                    </a:lnTo>
                    <a:lnTo>
                      <a:pt x="25222" y="0"/>
                    </a:lnTo>
                    <a:lnTo>
                      <a:pt x="25255" y="0"/>
                    </a:lnTo>
                    <a:lnTo>
                      <a:pt x="25272" y="0"/>
                    </a:lnTo>
                    <a:lnTo>
                      <a:pt x="25306" y="0"/>
                    </a:lnTo>
                    <a:lnTo>
                      <a:pt x="25322" y="0"/>
                    </a:lnTo>
                    <a:lnTo>
                      <a:pt x="25339" y="0"/>
                    </a:lnTo>
                    <a:lnTo>
                      <a:pt x="25373" y="0"/>
                    </a:lnTo>
                    <a:lnTo>
                      <a:pt x="25390" y="0"/>
                    </a:lnTo>
                    <a:lnTo>
                      <a:pt x="25423" y="0"/>
                    </a:lnTo>
                    <a:lnTo>
                      <a:pt x="25440" y="0"/>
                    </a:lnTo>
                    <a:lnTo>
                      <a:pt x="25457" y="0"/>
                    </a:lnTo>
                    <a:lnTo>
                      <a:pt x="25490" y="0"/>
                    </a:lnTo>
                    <a:lnTo>
                      <a:pt x="25507" y="0"/>
                    </a:lnTo>
                    <a:lnTo>
                      <a:pt x="25541" y="0"/>
                    </a:lnTo>
                    <a:lnTo>
                      <a:pt x="25558" y="0"/>
                    </a:lnTo>
                    <a:lnTo>
                      <a:pt x="25574" y="0"/>
                    </a:lnTo>
                    <a:lnTo>
                      <a:pt x="25608" y="0"/>
                    </a:lnTo>
                    <a:lnTo>
                      <a:pt x="25625" y="0"/>
                    </a:lnTo>
                    <a:lnTo>
                      <a:pt x="25658" y="0"/>
                    </a:lnTo>
                    <a:lnTo>
                      <a:pt x="25675" y="0"/>
                    </a:lnTo>
                    <a:lnTo>
                      <a:pt x="25692" y="0"/>
                    </a:lnTo>
                    <a:lnTo>
                      <a:pt x="25726" y="0"/>
                    </a:lnTo>
                    <a:lnTo>
                      <a:pt x="25742" y="0"/>
                    </a:lnTo>
                    <a:lnTo>
                      <a:pt x="25776" y="0"/>
                    </a:lnTo>
                    <a:lnTo>
                      <a:pt x="25793" y="0"/>
                    </a:lnTo>
                    <a:lnTo>
                      <a:pt x="25810" y="0"/>
                    </a:lnTo>
                    <a:lnTo>
                      <a:pt x="25843" y="0"/>
                    </a:lnTo>
                    <a:lnTo>
                      <a:pt x="25860" y="0"/>
                    </a:lnTo>
                    <a:lnTo>
                      <a:pt x="25894" y="0"/>
                    </a:lnTo>
                    <a:lnTo>
                      <a:pt x="25910" y="0"/>
                    </a:lnTo>
                    <a:lnTo>
                      <a:pt x="25927" y="0"/>
                    </a:lnTo>
                    <a:lnTo>
                      <a:pt x="25961" y="0"/>
                    </a:lnTo>
                    <a:lnTo>
                      <a:pt x="25978" y="0"/>
                    </a:lnTo>
                    <a:lnTo>
                      <a:pt x="26011" y="0"/>
                    </a:lnTo>
                    <a:lnTo>
                      <a:pt x="26028" y="0"/>
                    </a:lnTo>
                    <a:lnTo>
                      <a:pt x="26045" y="0"/>
                    </a:lnTo>
                    <a:lnTo>
                      <a:pt x="26079" y="0"/>
                    </a:lnTo>
                    <a:lnTo>
                      <a:pt x="26095" y="0"/>
                    </a:lnTo>
                    <a:lnTo>
                      <a:pt x="26112" y="0"/>
                    </a:lnTo>
                    <a:lnTo>
                      <a:pt x="26146" y="0"/>
                    </a:lnTo>
                    <a:lnTo>
                      <a:pt x="26163" y="0"/>
                    </a:lnTo>
                    <a:lnTo>
                      <a:pt x="26196" y="0"/>
                    </a:lnTo>
                    <a:lnTo>
                      <a:pt x="26213" y="0"/>
                    </a:lnTo>
                    <a:lnTo>
                      <a:pt x="26230" y="0"/>
                    </a:lnTo>
                    <a:lnTo>
                      <a:pt x="26263" y="0"/>
                    </a:lnTo>
                    <a:lnTo>
                      <a:pt x="26280" y="0"/>
                    </a:lnTo>
                    <a:lnTo>
                      <a:pt x="26314" y="0"/>
                    </a:lnTo>
                    <a:lnTo>
                      <a:pt x="26331" y="0"/>
                    </a:lnTo>
                    <a:lnTo>
                      <a:pt x="26347" y="0"/>
                    </a:lnTo>
                    <a:lnTo>
                      <a:pt x="26381" y="0"/>
                    </a:lnTo>
                    <a:lnTo>
                      <a:pt x="26398" y="0"/>
                    </a:lnTo>
                    <a:lnTo>
                      <a:pt x="26431" y="0"/>
                    </a:lnTo>
                    <a:lnTo>
                      <a:pt x="26448" y="0"/>
                    </a:lnTo>
                    <a:lnTo>
                      <a:pt x="26465" y="0"/>
                    </a:lnTo>
                    <a:lnTo>
                      <a:pt x="26499" y="0"/>
                    </a:lnTo>
                    <a:lnTo>
                      <a:pt x="26515" y="0"/>
                    </a:lnTo>
                    <a:lnTo>
                      <a:pt x="26549" y="0"/>
                    </a:lnTo>
                    <a:lnTo>
                      <a:pt x="26566" y="0"/>
                    </a:lnTo>
                    <a:lnTo>
                      <a:pt x="26583" y="0"/>
                    </a:lnTo>
                    <a:lnTo>
                      <a:pt x="26616" y="0"/>
                    </a:lnTo>
                    <a:lnTo>
                      <a:pt x="26633" y="0"/>
                    </a:lnTo>
                    <a:lnTo>
                      <a:pt x="26667" y="0"/>
                    </a:lnTo>
                    <a:lnTo>
                      <a:pt x="26683" y="0"/>
                    </a:lnTo>
                    <a:lnTo>
                      <a:pt x="26700" y="0"/>
                    </a:lnTo>
                    <a:lnTo>
                      <a:pt x="26734" y="0"/>
                    </a:lnTo>
                    <a:lnTo>
                      <a:pt x="26751" y="0"/>
                    </a:lnTo>
                    <a:lnTo>
                      <a:pt x="26784" y="0"/>
                    </a:lnTo>
                    <a:lnTo>
                      <a:pt x="26801" y="0"/>
                    </a:lnTo>
                    <a:lnTo>
                      <a:pt x="26818" y="0"/>
                    </a:lnTo>
                    <a:lnTo>
                      <a:pt x="26851" y="0"/>
                    </a:lnTo>
                    <a:lnTo>
                      <a:pt x="26868" y="0"/>
                    </a:lnTo>
                    <a:lnTo>
                      <a:pt x="26902" y="0"/>
                    </a:lnTo>
                    <a:lnTo>
                      <a:pt x="26919" y="0"/>
                    </a:lnTo>
                    <a:lnTo>
                      <a:pt x="26935" y="0"/>
                    </a:lnTo>
                    <a:lnTo>
                      <a:pt x="26969" y="0"/>
                    </a:lnTo>
                    <a:lnTo>
                      <a:pt x="26986" y="0"/>
                    </a:lnTo>
                    <a:lnTo>
                      <a:pt x="27019" y="0"/>
                    </a:lnTo>
                    <a:lnTo>
                      <a:pt x="27036" y="0"/>
                    </a:lnTo>
                    <a:lnTo>
                      <a:pt x="27053" y="0"/>
                    </a:lnTo>
                    <a:lnTo>
                      <a:pt x="27087" y="0"/>
                    </a:lnTo>
                    <a:lnTo>
                      <a:pt x="27103" y="0"/>
                    </a:lnTo>
                    <a:lnTo>
                      <a:pt x="27120" y="0"/>
                    </a:lnTo>
                    <a:lnTo>
                      <a:pt x="27154" y="0"/>
                    </a:lnTo>
                    <a:lnTo>
                      <a:pt x="27171" y="0"/>
                    </a:lnTo>
                    <a:lnTo>
                      <a:pt x="27204" y="0"/>
                    </a:lnTo>
                    <a:lnTo>
                      <a:pt x="27221" y="0"/>
                    </a:lnTo>
                    <a:lnTo>
                      <a:pt x="27238" y="0"/>
                    </a:lnTo>
                    <a:lnTo>
                      <a:pt x="27272" y="0"/>
                    </a:lnTo>
                    <a:lnTo>
                      <a:pt x="27288" y="0"/>
                    </a:lnTo>
                    <a:lnTo>
                      <a:pt x="27322" y="0"/>
                    </a:lnTo>
                    <a:lnTo>
                      <a:pt x="27339" y="0"/>
                    </a:lnTo>
                    <a:lnTo>
                      <a:pt x="27356" y="0"/>
                    </a:lnTo>
                    <a:lnTo>
                      <a:pt x="27389" y="0"/>
                    </a:lnTo>
                    <a:lnTo>
                      <a:pt x="27406" y="0"/>
                    </a:lnTo>
                    <a:lnTo>
                      <a:pt x="27440" y="0"/>
                    </a:lnTo>
                    <a:lnTo>
                      <a:pt x="27456" y="0"/>
                    </a:lnTo>
                    <a:lnTo>
                      <a:pt x="27473" y="0"/>
                    </a:lnTo>
                    <a:lnTo>
                      <a:pt x="27507" y="0"/>
                    </a:lnTo>
                    <a:lnTo>
                      <a:pt x="27524" y="0"/>
                    </a:lnTo>
                    <a:lnTo>
                      <a:pt x="27557" y="0"/>
                    </a:lnTo>
                    <a:lnTo>
                      <a:pt x="27574" y="0"/>
                    </a:lnTo>
                    <a:lnTo>
                      <a:pt x="27591" y="0"/>
                    </a:lnTo>
                    <a:lnTo>
                      <a:pt x="27624" y="0"/>
                    </a:lnTo>
                    <a:lnTo>
                      <a:pt x="27641" y="0"/>
                    </a:lnTo>
                    <a:lnTo>
                      <a:pt x="27675" y="0"/>
                    </a:lnTo>
                    <a:lnTo>
                      <a:pt x="27692" y="0"/>
                    </a:lnTo>
                    <a:lnTo>
                      <a:pt x="27708" y="0"/>
                    </a:lnTo>
                    <a:lnTo>
                      <a:pt x="27742" y="0"/>
                    </a:lnTo>
                    <a:lnTo>
                      <a:pt x="27759" y="0"/>
                    </a:lnTo>
                    <a:lnTo>
                      <a:pt x="27792" y="0"/>
                    </a:lnTo>
                    <a:lnTo>
                      <a:pt x="27809" y="0"/>
                    </a:lnTo>
                    <a:lnTo>
                      <a:pt x="27826" y="0"/>
                    </a:lnTo>
                    <a:lnTo>
                      <a:pt x="27860" y="0"/>
                    </a:lnTo>
                    <a:lnTo>
                      <a:pt x="27876" y="0"/>
                    </a:lnTo>
                    <a:lnTo>
                      <a:pt x="27910" y="0"/>
                    </a:lnTo>
                    <a:lnTo>
                      <a:pt x="27927" y="0"/>
                    </a:lnTo>
                    <a:lnTo>
                      <a:pt x="27944" y="0"/>
                    </a:lnTo>
                    <a:lnTo>
                      <a:pt x="27977" y="0"/>
                    </a:lnTo>
                    <a:lnTo>
                      <a:pt x="27994" y="0"/>
                    </a:lnTo>
                    <a:lnTo>
                      <a:pt x="28028" y="0"/>
                    </a:lnTo>
                    <a:lnTo>
                      <a:pt x="28044" y="0"/>
                    </a:lnTo>
                    <a:lnTo>
                      <a:pt x="28061" y="0"/>
                    </a:lnTo>
                    <a:lnTo>
                      <a:pt x="28095" y="0"/>
                    </a:lnTo>
                    <a:lnTo>
                      <a:pt x="28112" y="0"/>
                    </a:lnTo>
                    <a:lnTo>
                      <a:pt x="28128" y="0"/>
                    </a:lnTo>
                    <a:lnTo>
                      <a:pt x="28162" y="0"/>
                    </a:lnTo>
                    <a:lnTo>
                      <a:pt x="28179" y="0"/>
                    </a:lnTo>
                    <a:lnTo>
                      <a:pt x="28212" y="0"/>
                    </a:lnTo>
                    <a:lnTo>
                      <a:pt x="28229" y="0"/>
                    </a:lnTo>
                    <a:lnTo>
                      <a:pt x="28246" y="0"/>
                    </a:lnTo>
                    <a:lnTo>
                      <a:pt x="28280" y="0"/>
                    </a:lnTo>
                    <a:lnTo>
                      <a:pt x="28297" y="0"/>
                    </a:lnTo>
                    <a:lnTo>
                      <a:pt x="28330" y="0"/>
                    </a:lnTo>
                    <a:lnTo>
                      <a:pt x="28347" y="0"/>
                    </a:lnTo>
                    <a:lnTo>
                      <a:pt x="28364" y="0"/>
                    </a:lnTo>
                    <a:lnTo>
                      <a:pt x="28397" y="0"/>
                    </a:lnTo>
                    <a:lnTo>
                      <a:pt x="28414" y="0"/>
                    </a:lnTo>
                    <a:lnTo>
                      <a:pt x="28448" y="0"/>
                    </a:lnTo>
                    <a:lnTo>
                      <a:pt x="28465" y="0"/>
                    </a:lnTo>
                    <a:lnTo>
                      <a:pt x="28481" y="0"/>
                    </a:lnTo>
                    <a:lnTo>
                      <a:pt x="28515" y="0"/>
                    </a:lnTo>
                    <a:lnTo>
                      <a:pt x="28532" y="0"/>
                    </a:lnTo>
                    <a:lnTo>
                      <a:pt x="28565" y="0"/>
                    </a:lnTo>
                    <a:lnTo>
                      <a:pt x="28582" y="0"/>
                    </a:lnTo>
                    <a:lnTo>
                      <a:pt x="28599" y="0"/>
                    </a:lnTo>
                    <a:lnTo>
                      <a:pt x="28633" y="0"/>
                    </a:lnTo>
                    <a:lnTo>
                      <a:pt x="28649" y="0"/>
                    </a:lnTo>
                    <a:lnTo>
                      <a:pt x="28683" y="0"/>
                    </a:lnTo>
                    <a:lnTo>
                      <a:pt x="28700" y="0"/>
                    </a:lnTo>
                    <a:lnTo>
                      <a:pt x="28717" y="0"/>
                    </a:lnTo>
                    <a:lnTo>
                      <a:pt x="28750" y="0"/>
                    </a:lnTo>
                    <a:lnTo>
                      <a:pt x="28767" y="0"/>
                    </a:lnTo>
                    <a:lnTo>
                      <a:pt x="28801" y="0"/>
                    </a:lnTo>
                    <a:lnTo>
                      <a:pt x="28817" y="0"/>
                    </a:lnTo>
                    <a:lnTo>
                      <a:pt x="28834" y="0"/>
                    </a:lnTo>
                    <a:lnTo>
                      <a:pt x="28868" y="0"/>
                    </a:lnTo>
                    <a:lnTo>
                      <a:pt x="28885" y="0"/>
                    </a:lnTo>
                    <a:lnTo>
                      <a:pt x="28918" y="0"/>
                    </a:lnTo>
                    <a:lnTo>
                      <a:pt x="28935" y="0"/>
                    </a:lnTo>
                    <a:lnTo>
                      <a:pt x="28952" y="0"/>
                    </a:lnTo>
                    <a:lnTo>
                      <a:pt x="28985" y="0"/>
                    </a:lnTo>
                    <a:lnTo>
                      <a:pt x="29002" y="0"/>
                    </a:lnTo>
                    <a:lnTo>
                      <a:pt x="29036" y="0"/>
                    </a:lnTo>
                    <a:lnTo>
                      <a:pt x="29053" y="0"/>
                    </a:lnTo>
                    <a:lnTo>
                      <a:pt x="29069" y="0"/>
                    </a:lnTo>
                    <a:lnTo>
                      <a:pt x="29103" y="0"/>
                    </a:lnTo>
                    <a:lnTo>
                      <a:pt x="29120" y="0"/>
                    </a:lnTo>
                    <a:lnTo>
                      <a:pt x="29137" y="0"/>
                    </a:lnTo>
                    <a:lnTo>
                      <a:pt x="29170" y="0"/>
                    </a:lnTo>
                    <a:lnTo>
                      <a:pt x="29187" y="0"/>
                    </a:lnTo>
                    <a:lnTo>
                      <a:pt x="29221" y="0"/>
                    </a:lnTo>
                    <a:lnTo>
                      <a:pt x="29237" y="0"/>
                    </a:lnTo>
                    <a:lnTo>
                      <a:pt x="29254" y="0"/>
                    </a:lnTo>
                    <a:lnTo>
                      <a:pt x="29288" y="0"/>
                    </a:lnTo>
                    <a:lnTo>
                      <a:pt x="29305" y="0"/>
                    </a:lnTo>
                    <a:lnTo>
                      <a:pt x="29338" y="0"/>
                    </a:lnTo>
                    <a:lnTo>
                      <a:pt x="29355" y="0"/>
                    </a:lnTo>
                    <a:lnTo>
                      <a:pt x="29372" y="0"/>
                    </a:lnTo>
                    <a:lnTo>
                      <a:pt x="29406" y="0"/>
                    </a:lnTo>
                    <a:lnTo>
                      <a:pt x="29422" y="0"/>
                    </a:lnTo>
                    <a:lnTo>
                      <a:pt x="29456" y="0"/>
                    </a:lnTo>
                    <a:lnTo>
                      <a:pt x="29473" y="0"/>
                    </a:lnTo>
                    <a:lnTo>
                      <a:pt x="29490" y="0"/>
                    </a:lnTo>
                    <a:lnTo>
                      <a:pt x="29523" y="0"/>
                    </a:lnTo>
                    <a:lnTo>
                      <a:pt x="29540" y="0"/>
                    </a:lnTo>
                    <a:lnTo>
                      <a:pt x="29574" y="0"/>
                    </a:lnTo>
                    <a:lnTo>
                      <a:pt x="29590" y="0"/>
                    </a:lnTo>
                    <a:lnTo>
                      <a:pt x="29607" y="0"/>
                    </a:lnTo>
                    <a:lnTo>
                      <a:pt x="29641" y="0"/>
                    </a:lnTo>
                    <a:lnTo>
                      <a:pt x="29658" y="0"/>
                    </a:lnTo>
                    <a:lnTo>
                      <a:pt x="29674" y="0"/>
                    </a:lnTo>
                    <a:lnTo>
                      <a:pt x="29708" y="0"/>
                    </a:lnTo>
                    <a:lnTo>
                      <a:pt x="29725" y="0"/>
                    </a:lnTo>
                    <a:lnTo>
                      <a:pt x="29758" y="0"/>
                    </a:lnTo>
                    <a:lnTo>
                      <a:pt x="29775" y="0"/>
                    </a:lnTo>
                    <a:lnTo>
                      <a:pt x="29792" y="0"/>
                    </a:lnTo>
                    <a:lnTo>
                      <a:pt x="29826" y="0"/>
                    </a:lnTo>
                    <a:lnTo>
                      <a:pt x="29842" y="0"/>
                    </a:lnTo>
                    <a:lnTo>
                      <a:pt x="29876" y="0"/>
                    </a:lnTo>
                    <a:lnTo>
                      <a:pt x="29893" y="0"/>
                    </a:lnTo>
                    <a:lnTo>
                      <a:pt x="29910" y="0"/>
                    </a:lnTo>
                    <a:lnTo>
                      <a:pt x="29943" y="0"/>
                    </a:lnTo>
                    <a:lnTo>
                      <a:pt x="29960" y="0"/>
                    </a:lnTo>
                    <a:lnTo>
                      <a:pt x="29994" y="0"/>
                    </a:lnTo>
                    <a:lnTo>
                      <a:pt x="30010" y="0"/>
                    </a:lnTo>
                    <a:lnTo>
                      <a:pt x="30027" y="0"/>
                    </a:lnTo>
                    <a:lnTo>
                      <a:pt x="30061" y="0"/>
                    </a:lnTo>
                    <a:lnTo>
                      <a:pt x="30078" y="0"/>
                    </a:lnTo>
                    <a:lnTo>
                      <a:pt x="30111" y="0"/>
                    </a:lnTo>
                    <a:lnTo>
                      <a:pt x="30128" y="0"/>
                    </a:lnTo>
                    <a:lnTo>
                      <a:pt x="30145" y="0"/>
                    </a:lnTo>
                    <a:lnTo>
                      <a:pt x="30178" y="0"/>
                    </a:lnTo>
                    <a:lnTo>
                      <a:pt x="30195" y="0"/>
                    </a:lnTo>
                    <a:lnTo>
                      <a:pt x="30229" y="0"/>
                    </a:lnTo>
                    <a:lnTo>
                      <a:pt x="30246" y="0"/>
                    </a:lnTo>
                    <a:lnTo>
                      <a:pt x="30262" y="0"/>
                    </a:lnTo>
                    <a:lnTo>
                      <a:pt x="30296" y="0"/>
                    </a:lnTo>
                    <a:lnTo>
                      <a:pt x="30313" y="0"/>
                    </a:lnTo>
                    <a:lnTo>
                      <a:pt x="30330" y="0"/>
                    </a:lnTo>
                    <a:lnTo>
                      <a:pt x="30363" y="0"/>
                    </a:lnTo>
                    <a:lnTo>
                      <a:pt x="30380" y="0"/>
                    </a:lnTo>
                    <a:lnTo>
                      <a:pt x="30414" y="0"/>
                    </a:lnTo>
                    <a:lnTo>
                      <a:pt x="30430" y="0"/>
                    </a:lnTo>
                    <a:lnTo>
                      <a:pt x="30447" y="0"/>
                    </a:lnTo>
                    <a:lnTo>
                      <a:pt x="30481" y="0"/>
                    </a:lnTo>
                    <a:lnTo>
                      <a:pt x="30498" y="0"/>
                    </a:lnTo>
                    <a:lnTo>
                      <a:pt x="30531" y="0"/>
                    </a:lnTo>
                    <a:lnTo>
                      <a:pt x="30548" y="0"/>
                    </a:lnTo>
                    <a:lnTo>
                      <a:pt x="30582" y="0"/>
                    </a:lnTo>
                    <a:lnTo>
                      <a:pt x="30599" y="0"/>
                    </a:lnTo>
                    <a:lnTo>
                      <a:pt x="30615" y="0"/>
                    </a:lnTo>
                    <a:lnTo>
                      <a:pt x="30649" y="0"/>
                    </a:lnTo>
                    <a:lnTo>
                      <a:pt x="30666" y="0"/>
                    </a:lnTo>
                    <a:lnTo>
                      <a:pt x="30699" y="0"/>
                    </a:lnTo>
                    <a:lnTo>
                      <a:pt x="30716" y="0"/>
                    </a:lnTo>
                    <a:lnTo>
                      <a:pt x="30733" y="0"/>
                    </a:lnTo>
                    <a:lnTo>
                      <a:pt x="30767" y="0"/>
                    </a:lnTo>
                    <a:lnTo>
                      <a:pt x="30783" y="0"/>
                    </a:lnTo>
                    <a:lnTo>
                      <a:pt x="30817" y="0"/>
                    </a:lnTo>
                    <a:lnTo>
                      <a:pt x="30834" y="0"/>
                    </a:lnTo>
                    <a:lnTo>
                      <a:pt x="30851" y="0"/>
                    </a:lnTo>
                    <a:lnTo>
                      <a:pt x="30884" y="0"/>
                    </a:lnTo>
                    <a:lnTo>
                      <a:pt x="30901" y="0"/>
                    </a:lnTo>
                    <a:lnTo>
                      <a:pt x="30918" y="0"/>
                    </a:lnTo>
                    <a:lnTo>
                      <a:pt x="30951" y="0"/>
                    </a:lnTo>
                    <a:lnTo>
                      <a:pt x="30968" y="0"/>
                    </a:lnTo>
                    <a:lnTo>
                      <a:pt x="31002" y="0"/>
                    </a:lnTo>
                    <a:lnTo>
                      <a:pt x="31019" y="0"/>
                    </a:lnTo>
                    <a:lnTo>
                      <a:pt x="31035" y="0"/>
                    </a:lnTo>
                    <a:lnTo>
                      <a:pt x="31069" y="0"/>
                    </a:lnTo>
                    <a:lnTo>
                      <a:pt x="31086" y="0"/>
                    </a:lnTo>
                    <a:lnTo>
                      <a:pt x="31119" y="0"/>
                    </a:lnTo>
                    <a:lnTo>
                      <a:pt x="31136" y="0"/>
                    </a:lnTo>
                    <a:lnTo>
                      <a:pt x="31153" y="0"/>
                    </a:lnTo>
                    <a:lnTo>
                      <a:pt x="31187" y="0"/>
                    </a:lnTo>
                    <a:lnTo>
                      <a:pt x="31203" y="0"/>
                    </a:lnTo>
                    <a:lnTo>
                      <a:pt x="31237" y="0"/>
                    </a:lnTo>
                    <a:lnTo>
                      <a:pt x="31254" y="0"/>
                    </a:lnTo>
                    <a:lnTo>
                      <a:pt x="31271" y="0"/>
                    </a:lnTo>
                    <a:lnTo>
                      <a:pt x="31304" y="0"/>
                    </a:lnTo>
                    <a:lnTo>
                      <a:pt x="31321" y="0"/>
                    </a:lnTo>
                    <a:lnTo>
                      <a:pt x="31355" y="0"/>
                    </a:lnTo>
                    <a:lnTo>
                      <a:pt x="31371" y="0"/>
                    </a:lnTo>
                    <a:lnTo>
                      <a:pt x="31388" y="0"/>
                    </a:lnTo>
                    <a:lnTo>
                      <a:pt x="31422" y="0"/>
                    </a:lnTo>
                    <a:lnTo>
                      <a:pt x="31439" y="0"/>
                    </a:lnTo>
                    <a:lnTo>
                      <a:pt x="31472" y="0"/>
                    </a:lnTo>
                    <a:lnTo>
                      <a:pt x="31489" y="0"/>
                    </a:lnTo>
                    <a:lnTo>
                      <a:pt x="31506" y="0"/>
                    </a:lnTo>
                    <a:lnTo>
                      <a:pt x="31539" y="0"/>
                    </a:lnTo>
                    <a:lnTo>
                      <a:pt x="31556" y="0"/>
                    </a:lnTo>
                    <a:lnTo>
                      <a:pt x="31590" y="0"/>
                    </a:lnTo>
                    <a:lnTo>
                      <a:pt x="31607" y="0"/>
                    </a:lnTo>
                    <a:lnTo>
                      <a:pt x="31623" y="0"/>
                    </a:lnTo>
                    <a:lnTo>
                      <a:pt x="31657" y="0"/>
                    </a:lnTo>
                    <a:lnTo>
                      <a:pt x="31674" y="0"/>
                    </a:lnTo>
                    <a:lnTo>
                      <a:pt x="31708" y="0"/>
                    </a:lnTo>
                    <a:lnTo>
                      <a:pt x="31724" y="0"/>
                    </a:lnTo>
                    <a:lnTo>
                      <a:pt x="31741" y="0"/>
                    </a:lnTo>
                    <a:lnTo>
                      <a:pt x="31775" y="0"/>
                    </a:lnTo>
                    <a:lnTo>
                      <a:pt x="31792" y="0"/>
                    </a:lnTo>
                    <a:lnTo>
                      <a:pt x="31825" y="0"/>
                    </a:lnTo>
                    <a:lnTo>
                      <a:pt x="31842" y="0"/>
                    </a:lnTo>
                    <a:lnTo>
                      <a:pt x="31859" y="0"/>
                    </a:lnTo>
                    <a:lnTo>
                      <a:pt x="31892" y="0"/>
                    </a:lnTo>
                    <a:lnTo>
                      <a:pt x="31909" y="0"/>
                    </a:lnTo>
                    <a:lnTo>
                      <a:pt x="31943" y="0"/>
                    </a:lnTo>
                    <a:lnTo>
                      <a:pt x="31960" y="0"/>
                    </a:lnTo>
                    <a:lnTo>
                      <a:pt x="31976" y="0"/>
                    </a:lnTo>
                    <a:lnTo>
                      <a:pt x="32010" y="0"/>
                    </a:lnTo>
                    <a:lnTo>
                      <a:pt x="32027" y="0"/>
                    </a:lnTo>
                    <a:lnTo>
                      <a:pt x="32044" y="0"/>
                    </a:lnTo>
                    <a:lnTo>
                      <a:pt x="32077" y="0"/>
                    </a:lnTo>
                    <a:lnTo>
                      <a:pt x="32094" y="0"/>
                    </a:lnTo>
                    <a:lnTo>
                      <a:pt x="32128" y="0"/>
                    </a:lnTo>
                    <a:lnTo>
                      <a:pt x="32144" y="0"/>
                    </a:lnTo>
                    <a:lnTo>
                      <a:pt x="32161" y="0"/>
                    </a:lnTo>
                    <a:lnTo>
                      <a:pt x="32195" y="0"/>
                    </a:lnTo>
                    <a:lnTo>
                      <a:pt x="32212" y="0"/>
                    </a:lnTo>
                    <a:lnTo>
                      <a:pt x="32245" y="0"/>
                    </a:lnTo>
                    <a:lnTo>
                      <a:pt x="32262" y="0"/>
                    </a:lnTo>
                    <a:lnTo>
                      <a:pt x="32279" y="0"/>
                    </a:lnTo>
                    <a:lnTo>
                      <a:pt x="32312" y="0"/>
                    </a:lnTo>
                    <a:lnTo>
                      <a:pt x="32329" y="0"/>
                    </a:lnTo>
                    <a:lnTo>
                      <a:pt x="32363" y="0"/>
                    </a:lnTo>
                    <a:lnTo>
                      <a:pt x="32380" y="0"/>
                    </a:lnTo>
                    <a:lnTo>
                      <a:pt x="32396" y="0"/>
                    </a:lnTo>
                    <a:lnTo>
                      <a:pt x="32430" y="0"/>
                    </a:lnTo>
                    <a:lnTo>
                      <a:pt x="32447" y="0"/>
                    </a:lnTo>
                    <a:lnTo>
                      <a:pt x="32480" y="0"/>
                    </a:lnTo>
                    <a:lnTo>
                      <a:pt x="32497" y="0"/>
                    </a:lnTo>
                    <a:lnTo>
                      <a:pt x="32514" y="0"/>
                    </a:lnTo>
                    <a:lnTo>
                      <a:pt x="32548" y="0"/>
                    </a:lnTo>
                    <a:lnTo>
                      <a:pt x="32564" y="0"/>
                    </a:lnTo>
                    <a:lnTo>
                      <a:pt x="32598" y="0"/>
                    </a:lnTo>
                    <a:lnTo>
                      <a:pt x="32615" y="0"/>
                    </a:lnTo>
                    <a:lnTo>
                      <a:pt x="32632" y="0"/>
                    </a:lnTo>
                    <a:lnTo>
                      <a:pt x="32665" y="0"/>
                    </a:lnTo>
                    <a:lnTo>
                      <a:pt x="32682" y="0"/>
                    </a:lnTo>
                    <a:lnTo>
                      <a:pt x="32716" y="0"/>
                    </a:lnTo>
                    <a:lnTo>
                      <a:pt x="32732" y="0"/>
                    </a:lnTo>
                    <a:lnTo>
                      <a:pt x="32749" y="0"/>
                    </a:lnTo>
                    <a:lnTo>
                      <a:pt x="32783" y="0"/>
                    </a:lnTo>
                    <a:lnTo>
                      <a:pt x="32800" y="0"/>
                    </a:lnTo>
                    <a:lnTo>
                      <a:pt x="32833" y="0"/>
                    </a:lnTo>
                    <a:lnTo>
                      <a:pt x="32850" y="0"/>
                    </a:lnTo>
                    <a:lnTo>
                      <a:pt x="32867" y="0"/>
                    </a:lnTo>
                    <a:lnTo>
                      <a:pt x="32901" y="0"/>
                    </a:lnTo>
                    <a:lnTo>
                      <a:pt x="32917" y="0"/>
                    </a:lnTo>
                    <a:lnTo>
                      <a:pt x="32934" y="0"/>
                    </a:lnTo>
                    <a:lnTo>
                      <a:pt x="32968" y="0"/>
                    </a:lnTo>
                    <a:lnTo>
                      <a:pt x="32985" y="0"/>
                    </a:lnTo>
                    <a:lnTo>
                      <a:pt x="33018" y="0"/>
                    </a:lnTo>
                    <a:lnTo>
                      <a:pt x="33035" y="0"/>
                    </a:lnTo>
                    <a:lnTo>
                      <a:pt x="33052" y="0"/>
                    </a:lnTo>
                    <a:lnTo>
                      <a:pt x="33085" y="0"/>
                    </a:lnTo>
                    <a:lnTo>
                      <a:pt x="33102" y="0"/>
                    </a:lnTo>
                    <a:lnTo>
                      <a:pt x="33136" y="0"/>
                    </a:lnTo>
                    <a:lnTo>
                      <a:pt x="33153" y="0"/>
                    </a:lnTo>
                    <a:lnTo>
                      <a:pt x="33169" y="0"/>
                    </a:lnTo>
                    <a:lnTo>
                      <a:pt x="33203" y="0"/>
                    </a:lnTo>
                    <a:lnTo>
                      <a:pt x="33220" y="0"/>
                    </a:lnTo>
                    <a:lnTo>
                      <a:pt x="33253" y="0"/>
                    </a:lnTo>
                    <a:lnTo>
                      <a:pt x="33270" y="0"/>
                    </a:lnTo>
                    <a:lnTo>
                      <a:pt x="33287" y="0"/>
                    </a:lnTo>
                    <a:lnTo>
                      <a:pt x="33321" y="0"/>
                    </a:lnTo>
                    <a:lnTo>
                      <a:pt x="33337" y="0"/>
                    </a:lnTo>
                    <a:lnTo>
                      <a:pt x="33371" y="0"/>
                    </a:lnTo>
                    <a:lnTo>
                      <a:pt x="33388" y="0"/>
                    </a:lnTo>
                    <a:lnTo>
                      <a:pt x="33405" y="0"/>
                    </a:lnTo>
                    <a:lnTo>
                      <a:pt x="33438" y="0"/>
                    </a:lnTo>
                    <a:lnTo>
                      <a:pt x="33455" y="0"/>
                    </a:lnTo>
                    <a:lnTo>
                      <a:pt x="33489" y="0"/>
                    </a:lnTo>
                    <a:lnTo>
                      <a:pt x="33505" y="0"/>
                    </a:lnTo>
                    <a:lnTo>
                      <a:pt x="33522" y="0"/>
                    </a:lnTo>
                    <a:lnTo>
                      <a:pt x="33556" y="0"/>
                    </a:lnTo>
                    <a:lnTo>
                      <a:pt x="33573" y="0"/>
                    </a:lnTo>
                    <a:lnTo>
                      <a:pt x="33606" y="0"/>
                    </a:lnTo>
                    <a:lnTo>
                      <a:pt x="33623" y="0"/>
                    </a:lnTo>
                    <a:lnTo>
                      <a:pt x="33640" y="0"/>
                    </a:lnTo>
                    <a:lnTo>
                      <a:pt x="33673" y="0"/>
                    </a:lnTo>
                    <a:lnTo>
                      <a:pt x="33690" y="0"/>
                    </a:lnTo>
                    <a:lnTo>
                      <a:pt x="33724" y="0"/>
                    </a:lnTo>
                    <a:lnTo>
                      <a:pt x="33741" y="0"/>
                    </a:lnTo>
                    <a:lnTo>
                      <a:pt x="33757" y="0"/>
                    </a:lnTo>
                    <a:lnTo>
                      <a:pt x="33791" y="0"/>
                    </a:lnTo>
                    <a:lnTo>
                      <a:pt x="33808" y="0"/>
                    </a:lnTo>
                    <a:lnTo>
                      <a:pt x="33825" y="0"/>
                    </a:lnTo>
                    <a:lnTo>
                      <a:pt x="33858" y="0"/>
                    </a:lnTo>
                    <a:lnTo>
                      <a:pt x="33875" y="0"/>
                    </a:lnTo>
                    <a:lnTo>
                      <a:pt x="33909" y="0"/>
                    </a:lnTo>
                    <a:lnTo>
                      <a:pt x="33925" y="0"/>
                    </a:lnTo>
                    <a:lnTo>
                      <a:pt x="33942" y="0"/>
                    </a:lnTo>
                    <a:lnTo>
                      <a:pt x="33976" y="0"/>
                    </a:lnTo>
                    <a:lnTo>
                      <a:pt x="33993" y="0"/>
                    </a:lnTo>
                    <a:lnTo>
                      <a:pt x="34026" y="0"/>
                    </a:lnTo>
                    <a:lnTo>
                      <a:pt x="34043" y="0"/>
                    </a:lnTo>
                    <a:lnTo>
                      <a:pt x="34060" y="0"/>
                    </a:lnTo>
                    <a:lnTo>
                      <a:pt x="34094" y="0"/>
                    </a:lnTo>
                    <a:lnTo>
                      <a:pt x="34110" y="0"/>
                    </a:lnTo>
                    <a:lnTo>
                      <a:pt x="34144" y="0"/>
                    </a:lnTo>
                    <a:lnTo>
                      <a:pt x="34161" y="0"/>
                    </a:lnTo>
                    <a:lnTo>
                      <a:pt x="34178" y="0"/>
                    </a:lnTo>
                    <a:lnTo>
                      <a:pt x="34211" y="0"/>
                    </a:lnTo>
                    <a:lnTo>
                      <a:pt x="34228" y="0"/>
                    </a:lnTo>
                    <a:lnTo>
                      <a:pt x="34262" y="0"/>
                    </a:lnTo>
                    <a:lnTo>
                      <a:pt x="34278" y="0"/>
                    </a:lnTo>
                    <a:lnTo>
                      <a:pt x="34295" y="0"/>
                    </a:lnTo>
                    <a:lnTo>
                      <a:pt x="34329" y="0"/>
                    </a:lnTo>
                    <a:lnTo>
                      <a:pt x="34346" y="0"/>
                    </a:lnTo>
                    <a:lnTo>
                      <a:pt x="34379" y="0"/>
                    </a:lnTo>
                    <a:lnTo>
                      <a:pt x="34396" y="0"/>
                    </a:lnTo>
                    <a:lnTo>
                      <a:pt x="34413" y="0"/>
                    </a:lnTo>
                    <a:lnTo>
                      <a:pt x="34446" y="0"/>
                    </a:lnTo>
                    <a:lnTo>
                      <a:pt x="34463" y="0"/>
                    </a:lnTo>
                    <a:lnTo>
                      <a:pt x="34497" y="0"/>
                    </a:lnTo>
                    <a:lnTo>
                      <a:pt x="34514" y="0"/>
                    </a:lnTo>
                    <a:lnTo>
                      <a:pt x="34530" y="0"/>
                    </a:lnTo>
                    <a:lnTo>
                      <a:pt x="34564" y="0"/>
                    </a:lnTo>
                    <a:lnTo>
                      <a:pt x="34581" y="0"/>
                    </a:lnTo>
                    <a:lnTo>
                      <a:pt x="34614" y="0"/>
                    </a:lnTo>
                    <a:lnTo>
                      <a:pt x="34631" y="0"/>
                    </a:lnTo>
                    <a:lnTo>
                      <a:pt x="34648" y="0"/>
                    </a:lnTo>
                    <a:lnTo>
                      <a:pt x="34682" y="0"/>
                    </a:lnTo>
                    <a:lnTo>
                      <a:pt x="34698" y="0"/>
                    </a:lnTo>
                    <a:lnTo>
                      <a:pt x="34715" y="0"/>
                    </a:lnTo>
                    <a:lnTo>
                      <a:pt x="34749" y="0"/>
                    </a:lnTo>
                    <a:lnTo>
                      <a:pt x="34766" y="0"/>
                    </a:lnTo>
                    <a:lnTo>
                      <a:pt x="34799" y="0"/>
                    </a:lnTo>
                    <a:lnTo>
                      <a:pt x="34816" y="0"/>
                    </a:lnTo>
                    <a:lnTo>
                      <a:pt x="34833" y="0"/>
                    </a:lnTo>
                    <a:lnTo>
                      <a:pt x="34866" y="0"/>
                    </a:lnTo>
                    <a:lnTo>
                      <a:pt x="34883" y="0"/>
                    </a:lnTo>
                    <a:lnTo>
                      <a:pt x="34917" y="0"/>
                    </a:lnTo>
                    <a:lnTo>
                      <a:pt x="34934" y="0"/>
                    </a:lnTo>
                    <a:lnTo>
                      <a:pt x="34950" y="0"/>
                    </a:lnTo>
                    <a:lnTo>
                      <a:pt x="34984" y="0"/>
                    </a:lnTo>
                    <a:lnTo>
                      <a:pt x="35001" y="0"/>
                    </a:lnTo>
                    <a:lnTo>
                      <a:pt x="35034" y="0"/>
                    </a:lnTo>
                    <a:lnTo>
                      <a:pt x="35051" y="0"/>
                    </a:lnTo>
                    <a:lnTo>
                      <a:pt x="35068" y="0"/>
                    </a:lnTo>
                    <a:lnTo>
                      <a:pt x="35102" y="0"/>
                    </a:lnTo>
                    <a:lnTo>
                      <a:pt x="35119" y="0"/>
                    </a:lnTo>
                    <a:lnTo>
                      <a:pt x="35152" y="0"/>
                    </a:lnTo>
                    <a:lnTo>
                      <a:pt x="35169" y="0"/>
                    </a:lnTo>
                    <a:lnTo>
                      <a:pt x="35186" y="0"/>
                    </a:lnTo>
                    <a:lnTo>
                      <a:pt x="35219" y="0"/>
                    </a:lnTo>
                    <a:lnTo>
                      <a:pt x="35236" y="0"/>
                    </a:lnTo>
                    <a:lnTo>
                      <a:pt x="35253" y="0"/>
                    </a:lnTo>
                    <a:lnTo>
                      <a:pt x="35287" y="0"/>
                    </a:lnTo>
                    <a:lnTo>
                      <a:pt x="35303" y="0"/>
                    </a:lnTo>
                    <a:lnTo>
                      <a:pt x="35337" y="0"/>
                    </a:lnTo>
                    <a:lnTo>
                      <a:pt x="35354" y="0"/>
                    </a:lnTo>
                    <a:lnTo>
                      <a:pt x="35371" y="0"/>
                    </a:lnTo>
                    <a:lnTo>
                      <a:pt x="35404" y="0"/>
                    </a:lnTo>
                    <a:lnTo>
                      <a:pt x="35421" y="0"/>
                    </a:lnTo>
                    <a:lnTo>
                      <a:pt x="35455" y="0"/>
                    </a:lnTo>
                    <a:lnTo>
                      <a:pt x="35471" y="0"/>
                    </a:lnTo>
                    <a:lnTo>
                      <a:pt x="35488" y="0"/>
                    </a:lnTo>
                    <a:lnTo>
                      <a:pt x="35522" y="0"/>
                    </a:lnTo>
                    <a:lnTo>
                      <a:pt x="35539" y="0"/>
                    </a:lnTo>
                    <a:lnTo>
                      <a:pt x="35572" y="0"/>
                    </a:lnTo>
                    <a:lnTo>
                      <a:pt x="35589" y="0"/>
                    </a:lnTo>
                    <a:lnTo>
                      <a:pt x="35623" y="0"/>
                    </a:lnTo>
                    <a:lnTo>
                      <a:pt x="35639" y="0"/>
                    </a:lnTo>
                    <a:lnTo>
                      <a:pt x="35656" y="0"/>
                    </a:lnTo>
                    <a:lnTo>
                      <a:pt x="35690" y="0"/>
                    </a:lnTo>
                    <a:lnTo>
                      <a:pt x="35707" y="0"/>
                    </a:lnTo>
                    <a:lnTo>
                      <a:pt x="35723" y="0"/>
                    </a:lnTo>
                    <a:lnTo>
                      <a:pt x="35757" y="0"/>
                    </a:lnTo>
                    <a:lnTo>
                      <a:pt x="35774" y="0"/>
                    </a:lnTo>
                    <a:lnTo>
                      <a:pt x="35807" y="0"/>
                    </a:lnTo>
                    <a:lnTo>
                      <a:pt x="35824" y="0"/>
                    </a:lnTo>
                    <a:lnTo>
                      <a:pt x="35841" y="0"/>
                    </a:lnTo>
                    <a:lnTo>
                      <a:pt x="35875" y="0"/>
                    </a:lnTo>
                    <a:lnTo>
                      <a:pt x="35891" y="0"/>
                    </a:lnTo>
                    <a:lnTo>
                      <a:pt x="35925" y="0"/>
                    </a:lnTo>
                    <a:lnTo>
                      <a:pt x="35942" y="0"/>
                    </a:lnTo>
                    <a:lnTo>
                      <a:pt x="35959" y="0"/>
                    </a:lnTo>
                    <a:lnTo>
                      <a:pt x="35992" y="0"/>
                    </a:lnTo>
                    <a:lnTo>
                      <a:pt x="36009" y="0"/>
                    </a:lnTo>
                    <a:lnTo>
                      <a:pt x="36043" y="0"/>
                    </a:lnTo>
                    <a:lnTo>
                      <a:pt x="36059" y="0"/>
                    </a:lnTo>
                    <a:lnTo>
                      <a:pt x="36076" y="0"/>
                    </a:lnTo>
                    <a:lnTo>
                      <a:pt x="36110" y="0"/>
                    </a:lnTo>
                    <a:lnTo>
                      <a:pt x="36127" y="0"/>
                    </a:lnTo>
                    <a:lnTo>
                      <a:pt x="36160" y="0"/>
                    </a:lnTo>
                    <a:lnTo>
                      <a:pt x="36177" y="0"/>
                    </a:lnTo>
                    <a:lnTo>
                      <a:pt x="36194" y="0"/>
                    </a:lnTo>
                    <a:lnTo>
                      <a:pt x="36228" y="0"/>
                    </a:lnTo>
                    <a:lnTo>
                      <a:pt x="36244" y="0"/>
                    </a:lnTo>
                    <a:lnTo>
                      <a:pt x="36278" y="0"/>
                    </a:lnTo>
                    <a:lnTo>
                      <a:pt x="36295" y="0"/>
                    </a:lnTo>
                    <a:lnTo>
                      <a:pt x="36312" y="0"/>
                    </a:lnTo>
                    <a:lnTo>
                      <a:pt x="36345" y="0"/>
                    </a:lnTo>
                    <a:lnTo>
                      <a:pt x="36362" y="0"/>
                    </a:lnTo>
                    <a:lnTo>
                      <a:pt x="36396" y="0"/>
                    </a:lnTo>
                    <a:lnTo>
                      <a:pt x="36412" y="0"/>
                    </a:lnTo>
                    <a:lnTo>
                      <a:pt x="36429" y="0"/>
                    </a:lnTo>
                    <a:lnTo>
                      <a:pt x="36463" y="0"/>
                    </a:lnTo>
                    <a:lnTo>
                      <a:pt x="36480" y="0"/>
                    </a:lnTo>
                    <a:lnTo>
                      <a:pt x="36513" y="0"/>
                    </a:lnTo>
                    <a:lnTo>
                      <a:pt x="36530" y="0"/>
                    </a:lnTo>
                    <a:lnTo>
                      <a:pt x="36547" y="0"/>
                    </a:lnTo>
                    <a:lnTo>
                      <a:pt x="36580" y="0"/>
                    </a:lnTo>
                    <a:lnTo>
                      <a:pt x="36597" y="0"/>
                    </a:lnTo>
                    <a:lnTo>
                      <a:pt x="36631" y="0"/>
                    </a:lnTo>
                    <a:lnTo>
                      <a:pt x="36648" y="0"/>
                    </a:lnTo>
                    <a:lnTo>
                      <a:pt x="36664" y="0"/>
                    </a:lnTo>
                    <a:lnTo>
                      <a:pt x="36698" y="0"/>
                    </a:lnTo>
                    <a:lnTo>
                      <a:pt x="36715" y="0"/>
                    </a:lnTo>
                    <a:lnTo>
                      <a:pt x="36748" y="0"/>
                    </a:lnTo>
                    <a:lnTo>
                      <a:pt x="36765" y="0"/>
                    </a:lnTo>
                    <a:lnTo>
                      <a:pt x="36782" y="0"/>
                    </a:lnTo>
                    <a:lnTo>
                      <a:pt x="36816" y="0"/>
                    </a:lnTo>
                    <a:lnTo>
                      <a:pt x="36832" y="0"/>
                    </a:lnTo>
                    <a:lnTo>
                      <a:pt x="36849" y="0"/>
                    </a:lnTo>
                    <a:lnTo>
                      <a:pt x="36883" y="0"/>
                    </a:lnTo>
                    <a:lnTo>
                      <a:pt x="36900" y="0"/>
                    </a:lnTo>
                    <a:lnTo>
                      <a:pt x="36933" y="0"/>
                    </a:lnTo>
                    <a:lnTo>
                      <a:pt x="36950" y="0"/>
                    </a:lnTo>
                    <a:lnTo>
                      <a:pt x="36967" y="0"/>
                    </a:lnTo>
                    <a:lnTo>
                      <a:pt x="37000" y="0"/>
                    </a:lnTo>
                    <a:lnTo>
                      <a:pt x="37017" y="0"/>
                    </a:lnTo>
                    <a:lnTo>
                      <a:pt x="37051" y="0"/>
                    </a:lnTo>
                    <a:lnTo>
                      <a:pt x="37068" y="0"/>
                    </a:lnTo>
                    <a:lnTo>
                      <a:pt x="37084" y="0"/>
                    </a:lnTo>
                    <a:lnTo>
                      <a:pt x="37118" y="0"/>
                    </a:lnTo>
                    <a:lnTo>
                      <a:pt x="37135" y="0"/>
                    </a:lnTo>
                    <a:lnTo>
                      <a:pt x="37168" y="0"/>
                    </a:lnTo>
                    <a:lnTo>
                      <a:pt x="37185" y="0"/>
                    </a:lnTo>
                    <a:lnTo>
                      <a:pt x="37202" y="0"/>
                    </a:lnTo>
                    <a:lnTo>
                      <a:pt x="37236" y="0"/>
                    </a:lnTo>
                    <a:lnTo>
                      <a:pt x="37252" y="0"/>
                    </a:lnTo>
                    <a:lnTo>
                      <a:pt x="37286" y="0"/>
                    </a:lnTo>
                    <a:lnTo>
                      <a:pt x="37303" y="0"/>
                    </a:lnTo>
                    <a:lnTo>
                      <a:pt x="37320" y="0"/>
                    </a:lnTo>
                    <a:lnTo>
                      <a:pt x="37353" y="0"/>
                    </a:lnTo>
                    <a:lnTo>
                      <a:pt x="37370" y="0"/>
                    </a:lnTo>
                    <a:lnTo>
                      <a:pt x="37404" y="0"/>
                    </a:lnTo>
                    <a:lnTo>
                      <a:pt x="37421" y="0"/>
                    </a:lnTo>
                    <a:lnTo>
                      <a:pt x="37437" y="0"/>
                    </a:lnTo>
                    <a:lnTo>
                      <a:pt x="37471" y="0"/>
                    </a:lnTo>
                    <a:lnTo>
                      <a:pt x="37488" y="0"/>
                    </a:lnTo>
                    <a:lnTo>
                      <a:pt x="37521" y="0"/>
                    </a:lnTo>
                    <a:lnTo>
                      <a:pt x="37538" y="0"/>
                    </a:lnTo>
                    <a:lnTo>
                      <a:pt x="37555" y="0"/>
                    </a:lnTo>
                    <a:lnTo>
                      <a:pt x="37589" y="0"/>
                    </a:lnTo>
                    <a:lnTo>
                      <a:pt x="37605" y="0"/>
                    </a:lnTo>
                    <a:lnTo>
                      <a:pt x="37639" y="0"/>
                    </a:lnTo>
                    <a:lnTo>
                      <a:pt x="37656" y="0"/>
                    </a:lnTo>
                    <a:lnTo>
                      <a:pt x="37673" y="0"/>
                    </a:lnTo>
                    <a:lnTo>
                      <a:pt x="37706" y="0"/>
                    </a:lnTo>
                    <a:lnTo>
                      <a:pt x="37723" y="0"/>
                    </a:lnTo>
                    <a:lnTo>
                      <a:pt x="37740" y="0"/>
                    </a:lnTo>
                    <a:lnTo>
                      <a:pt x="37773" y="0"/>
                    </a:lnTo>
                    <a:lnTo>
                      <a:pt x="37790" y="0"/>
                    </a:lnTo>
                    <a:lnTo>
                      <a:pt x="37824" y="0"/>
                    </a:lnTo>
                    <a:lnTo>
                      <a:pt x="37841" y="0"/>
                    </a:lnTo>
                    <a:lnTo>
                      <a:pt x="37857" y="0"/>
                    </a:lnTo>
                    <a:lnTo>
                      <a:pt x="37891" y="0"/>
                    </a:lnTo>
                    <a:lnTo>
                      <a:pt x="37908" y="0"/>
                    </a:lnTo>
                    <a:lnTo>
                      <a:pt x="37941" y="0"/>
                    </a:lnTo>
                    <a:lnTo>
                      <a:pt x="37958" y="0"/>
                    </a:lnTo>
                    <a:lnTo>
                      <a:pt x="37975" y="0"/>
                    </a:lnTo>
                    <a:lnTo>
                      <a:pt x="38009" y="0"/>
                    </a:lnTo>
                    <a:lnTo>
                      <a:pt x="38025" y="0"/>
                    </a:lnTo>
                    <a:lnTo>
                      <a:pt x="38059" y="0"/>
                    </a:lnTo>
                    <a:lnTo>
                      <a:pt x="38076" y="0"/>
                    </a:lnTo>
                    <a:lnTo>
                      <a:pt x="38093" y="0"/>
                    </a:lnTo>
                    <a:lnTo>
                      <a:pt x="38126" y="0"/>
                    </a:lnTo>
                    <a:lnTo>
                      <a:pt x="38143" y="0"/>
                    </a:lnTo>
                    <a:lnTo>
                      <a:pt x="38177" y="0"/>
                    </a:lnTo>
                    <a:lnTo>
                      <a:pt x="38193" y="0"/>
                    </a:lnTo>
                    <a:lnTo>
                      <a:pt x="38210" y="0"/>
                    </a:lnTo>
                    <a:lnTo>
                      <a:pt x="38244" y="0"/>
                    </a:lnTo>
                    <a:lnTo>
                      <a:pt x="38261" y="0"/>
                    </a:lnTo>
                    <a:lnTo>
                      <a:pt x="38294" y="0"/>
                    </a:lnTo>
                    <a:lnTo>
                      <a:pt x="38311" y="0"/>
                    </a:lnTo>
                    <a:lnTo>
                      <a:pt x="38328" y="0"/>
                    </a:lnTo>
                    <a:lnTo>
                      <a:pt x="38361" y="0"/>
                    </a:lnTo>
                    <a:lnTo>
                      <a:pt x="38378" y="0"/>
                    </a:lnTo>
                    <a:lnTo>
                      <a:pt x="38412" y="0"/>
                    </a:lnTo>
                    <a:lnTo>
                      <a:pt x="38429" y="0"/>
                    </a:lnTo>
                    <a:lnTo>
                      <a:pt x="38445" y="0"/>
                    </a:lnTo>
                    <a:lnTo>
                      <a:pt x="38479" y="0"/>
                    </a:lnTo>
                    <a:lnTo>
                      <a:pt x="38496" y="0"/>
                    </a:lnTo>
                    <a:lnTo>
                      <a:pt x="38530" y="0"/>
                    </a:lnTo>
                    <a:lnTo>
                      <a:pt x="38546" y="0"/>
                    </a:lnTo>
                    <a:lnTo>
                      <a:pt x="38563" y="0"/>
                    </a:lnTo>
                    <a:lnTo>
                      <a:pt x="38597" y="0"/>
                    </a:lnTo>
                    <a:lnTo>
                      <a:pt x="38614" y="0"/>
                    </a:lnTo>
                    <a:lnTo>
                      <a:pt x="38630" y="0"/>
                    </a:lnTo>
                    <a:lnTo>
                      <a:pt x="38664" y="0"/>
                    </a:lnTo>
                    <a:lnTo>
                      <a:pt x="38681" y="0"/>
                    </a:lnTo>
                    <a:lnTo>
                      <a:pt x="38714" y="0"/>
                    </a:lnTo>
                    <a:lnTo>
                      <a:pt x="38731" y="0"/>
                    </a:lnTo>
                    <a:lnTo>
                      <a:pt x="38748" y="0"/>
                    </a:lnTo>
                    <a:lnTo>
                      <a:pt x="38782" y="0"/>
                    </a:lnTo>
                    <a:lnTo>
                      <a:pt x="38798" y="0"/>
                    </a:lnTo>
                    <a:lnTo>
                      <a:pt x="38832" y="0"/>
                    </a:lnTo>
                    <a:lnTo>
                      <a:pt x="38849" y="0"/>
                    </a:lnTo>
                    <a:lnTo>
                      <a:pt x="38866" y="0"/>
                    </a:lnTo>
                    <a:lnTo>
                      <a:pt x="38899" y="0"/>
                    </a:lnTo>
                    <a:lnTo>
                      <a:pt x="38916" y="0"/>
                    </a:lnTo>
                    <a:lnTo>
                      <a:pt x="38950" y="0"/>
                    </a:lnTo>
                    <a:lnTo>
                      <a:pt x="38966" y="0"/>
                    </a:lnTo>
                    <a:lnTo>
                      <a:pt x="38983" y="0"/>
                    </a:lnTo>
                    <a:lnTo>
                      <a:pt x="39017" y="0"/>
                    </a:lnTo>
                    <a:lnTo>
                      <a:pt x="39034" y="0"/>
                    </a:lnTo>
                    <a:lnTo>
                      <a:pt x="39067" y="0"/>
                    </a:lnTo>
                    <a:lnTo>
                      <a:pt x="39084" y="0"/>
                    </a:lnTo>
                    <a:lnTo>
                      <a:pt x="39101" y="0"/>
                    </a:lnTo>
                    <a:lnTo>
                      <a:pt x="39134" y="0"/>
                    </a:lnTo>
                    <a:lnTo>
                      <a:pt x="39151" y="0"/>
                    </a:lnTo>
                    <a:lnTo>
                      <a:pt x="39185" y="0"/>
                    </a:lnTo>
                    <a:lnTo>
                      <a:pt x="39202" y="0"/>
                    </a:lnTo>
                    <a:lnTo>
                      <a:pt x="39218" y="0"/>
                    </a:lnTo>
                    <a:lnTo>
                      <a:pt x="39252" y="0"/>
                    </a:lnTo>
                    <a:lnTo>
                      <a:pt x="39269" y="0"/>
                    </a:lnTo>
                    <a:lnTo>
                      <a:pt x="39302" y="0"/>
                    </a:lnTo>
                    <a:lnTo>
                      <a:pt x="39319" y="0"/>
                    </a:lnTo>
                    <a:lnTo>
                      <a:pt x="39336" y="0"/>
                    </a:lnTo>
                    <a:lnTo>
                      <a:pt x="39370" y="0"/>
                    </a:lnTo>
                    <a:lnTo>
                      <a:pt x="39386" y="0"/>
                    </a:lnTo>
                    <a:lnTo>
                      <a:pt x="39420" y="0"/>
                    </a:lnTo>
                    <a:lnTo>
                      <a:pt x="39437" y="0"/>
                    </a:lnTo>
                    <a:lnTo>
                      <a:pt x="39454" y="0"/>
                    </a:lnTo>
                    <a:lnTo>
                      <a:pt x="39487" y="0"/>
                    </a:lnTo>
                    <a:lnTo>
                      <a:pt x="39504" y="0"/>
                    </a:lnTo>
                    <a:lnTo>
                      <a:pt x="39538" y="0"/>
                    </a:lnTo>
                    <a:lnTo>
                      <a:pt x="39554" y="0"/>
                    </a:lnTo>
                    <a:lnTo>
                      <a:pt x="39571" y="0"/>
                    </a:lnTo>
                    <a:lnTo>
                      <a:pt x="39605" y="0"/>
                    </a:lnTo>
                    <a:lnTo>
                      <a:pt x="39622" y="0"/>
                    </a:lnTo>
                    <a:lnTo>
                      <a:pt x="39639" y="0"/>
                    </a:lnTo>
                    <a:lnTo>
                      <a:pt x="39672" y="0"/>
                    </a:lnTo>
                    <a:lnTo>
                      <a:pt x="39689" y="0"/>
                    </a:lnTo>
                    <a:lnTo>
                      <a:pt x="39723" y="0"/>
                    </a:lnTo>
                    <a:lnTo>
                      <a:pt x="39739" y="0"/>
                    </a:lnTo>
                    <a:lnTo>
                      <a:pt x="39756" y="0"/>
                    </a:lnTo>
                    <a:lnTo>
                      <a:pt x="39790" y="0"/>
                    </a:lnTo>
                    <a:lnTo>
                      <a:pt x="39807" y="0"/>
                    </a:lnTo>
                    <a:lnTo>
                      <a:pt x="39840" y="0"/>
                    </a:lnTo>
                    <a:lnTo>
                      <a:pt x="39857" y="0"/>
                    </a:lnTo>
                    <a:lnTo>
                      <a:pt x="39874" y="0"/>
                    </a:lnTo>
                    <a:lnTo>
                      <a:pt x="39907" y="0"/>
                    </a:lnTo>
                    <a:lnTo>
                      <a:pt x="39924" y="0"/>
                    </a:lnTo>
                    <a:lnTo>
                      <a:pt x="39958" y="0"/>
                    </a:lnTo>
                    <a:lnTo>
                      <a:pt x="39975" y="0"/>
                    </a:lnTo>
                    <a:lnTo>
                      <a:pt x="39991" y="0"/>
                    </a:lnTo>
                    <a:lnTo>
                      <a:pt x="40025" y="0"/>
                    </a:lnTo>
                    <a:lnTo>
                      <a:pt x="40042" y="0"/>
                    </a:lnTo>
                    <a:lnTo>
                      <a:pt x="40075" y="0"/>
                    </a:lnTo>
                    <a:lnTo>
                      <a:pt x="40092" y="0"/>
                    </a:lnTo>
                    <a:lnTo>
                      <a:pt x="40109" y="0"/>
                    </a:lnTo>
                    <a:lnTo>
                      <a:pt x="40143" y="0"/>
                    </a:lnTo>
                    <a:lnTo>
                      <a:pt x="40159" y="0"/>
                    </a:lnTo>
                    <a:lnTo>
                      <a:pt x="40176" y="0"/>
                    </a:lnTo>
                    <a:lnTo>
                      <a:pt x="40210" y="0"/>
                    </a:lnTo>
                    <a:lnTo>
                      <a:pt x="40227" y="0"/>
                    </a:lnTo>
                    <a:lnTo>
                      <a:pt x="40260" y="0"/>
                    </a:lnTo>
                    <a:lnTo>
                      <a:pt x="40277" y="0"/>
                    </a:lnTo>
                    <a:lnTo>
                      <a:pt x="40294" y="0"/>
                    </a:lnTo>
                    <a:lnTo>
                      <a:pt x="40327" y="0"/>
                    </a:lnTo>
                    <a:lnTo>
                      <a:pt x="40344" y="0"/>
                    </a:lnTo>
                    <a:lnTo>
                      <a:pt x="40378" y="0"/>
                    </a:lnTo>
                    <a:lnTo>
                      <a:pt x="40395" y="0"/>
                    </a:lnTo>
                    <a:lnTo>
                      <a:pt x="40411" y="0"/>
                    </a:lnTo>
                    <a:lnTo>
                      <a:pt x="40445" y="0"/>
                    </a:lnTo>
                    <a:lnTo>
                      <a:pt x="40462" y="0"/>
                    </a:lnTo>
                    <a:lnTo>
                      <a:pt x="40495" y="0"/>
                    </a:lnTo>
                    <a:lnTo>
                      <a:pt x="40512" y="0"/>
                    </a:lnTo>
                    <a:lnTo>
                      <a:pt x="40529" y="0"/>
                    </a:lnTo>
                    <a:lnTo>
                      <a:pt x="40563" y="0"/>
                    </a:lnTo>
                    <a:lnTo>
                      <a:pt x="40579" y="0"/>
                    </a:lnTo>
                    <a:lnTo>
                      <a:pt x="40613" y="0"/>
                    </a:lnTo>
                    <a:lnTo>
                      <a:pt x="40630" y="0"/>
                    </a:lnTo>
                    <a:lnTo>
                      <a:pt x="40647" y="0"/>
                    </a:lnTo>
                    <a:lnTo>
                      <a:pt x="40680" y="0"/>
                    </a:lnTo>
                    <a:lnTo>
                      <a:pt x="40697" y="0"/>
                    </a:lnTo>
                    <a:lnTo>
                      <a:pt x="40731" y="0"/>
                    </a:lnTo>
                    <a:lnTo>
                      <a:pt x="40748" y="0"/>
                    </a:lnTo>
                    <a:lnTo>
                      <a:pt x="40764" y="0"/>
                    </a:lnTo>
                    <a:lnTo>
                      <a:pt x="40798" y="0"/>
                    </a:lnTo>
                    <a:lnTo>
                      <a:pt x="40815" y="0"/>
                    </a:lnTo>
                    <a:lnTo>
                      <a:pt x="40848" y="0"/>
                    </a:lnTo>
                    <a:lnTo>
                      <a:pt x="40865" y="0"/>
                    </a:lnTo>
                    <a:lnTo>
                      <a:pt x="40882" y="0"/>
                    </a:lnTo>
                    <a:lnTo>
                      <a:pt x="40916" y="0"/>
                    </a:lnTo>
                    <a:lnTo>
                      <a:pt x="40932" y="0"/>
                    </a:lnTo>
                    <a:lnTo>
                      <a:pt x="40949" y="0"/>
                    </a:lnTo>
                    <a:lnTo>
                      <a:pt x="40983" y="0"/>
                    </a:lnTo>
                    <a:lnTo>
                      <a:pt x="41000" y="0"/>
                    </a:lnTo>
                    <a:lnTo>
                      <a:pt x="41033" y="0"/>
                    </a:lnTo>
                    <a:lnTo>
                      <a:pt x="41050" y="0"/>
                    </a:lnTo>
                    <a:lnTo>
                      <a:pt x="41084" y="0"/>
                    </a:lnTo>
                    <a:lnTo>
                      <a:pt x="41100" y="0"/>
                    </a:lnTo>
                    <a:lnTo>
                      <a:pt x="41117" y="0"/>
                    </a:lnTo>
                    <a:lnTo>
                      <a:pt x="41151" y="0"/>
                    </a:lnTo>
                    <a:lnTo>
                      <a:pt x="41168" y="0"/>
                    </a:lnTo>
                    <a:lnTo>
                      <a:pt x="41201" y="0"/>
                    </a:lnTo>
                    <a:lnTo>
                      <a:pt x="41218" y="0"/>
                    </a:lnTo>
                    <a:lnTo>
                      <a:pt x="41235" y="0"/>
                    </a:lnTo>
                    <a:lnTo>
                      <a:pt x="41268" y="0"/>
                    </a:lnTo>
                    <a:lnTo>
                      <a:pt x="41285" y="0"/>
                    </a:lnTo>
                    <a:lnTo>
                      <a:pt x="41319" y="0"/>
                    </a:lnTo>
                    <a:lnTo>
                      <a:pt x="41336" y="0"/>
                    </a:lnTo>
                    <a:lnTo>
                      <a:pt x="41352" y="0"/>
                    </a:lnTo>
                    <a:lnTo>
                      <a:pt x="41386" y="0"/>
                    </a:lnTo>
                    <a:lnTo>
                      <a:pt x="41403" y="0"/>
                    </a:lnTo>
                    <a:lnTo>
                      <a:pt x="41436" y="0"/>
                    </a:lnTo>
                    <a:lnTo>
                      <a:pt x="41453" y="0"/>
                    </a:lnTo>
                    <a:lnTo>
                      <a:pt x="41470" y="0"/>
                    </a:lnTo>
                    <a:lnTo>
                      <a:pt x="41504" y="0"/>
                    </a:lnTo>
                    <a:lnTo>
                      <a:pt x="41520" y="0"/>
                    </a:lnTo>
                    <a:lnTo>
                      <a:pt x="41537" y="0"/>
                    </a:lnTo>
                    <a:lnTo>
                      <a:pt x="41571" y="0"/>
                    </a:lnTo>
                    <a:lnTo>
                      <a:pt x="41588" y="0"/>
                    </a:lnTo>
                    <a:lnTo>
                      <a:pt x="41621" y="0"/>
                    </a:lnTo>
                    <a:lnTo>
                      <a:pt x="41638" y="0"/>
                    </a:lnTo>
                    <a:lnTo>
                      <a:pt x="41655" y="0"/>
                    </a:lnTo>
                    <a:lnTo>
                      <a:pt x="41688" y="0"/>
                    </a:lnTo>
                    <a:lnTo>
                      <a:pt x="41705" y="0"/>
                    </a:lnTo>
                    <a:lnTo>
                      <a:pt x="41739" y="0"/>
                    </a:lnTo>
                    <a:lnTo>
                      <a:pt x="41756" y="0"/>
                    </a:lnTo>
                    <a:lnTo>
                      <a:pt x="41772" y="0"/>
                    </a:lnTo>
                    <a:lnTo>
                      <a:pt x="41806" y="0"/>
                    </a:lnTo>
                    <a:lnTo>
                      <a:pt x="41823" y="0"/>
                    </a:lnTo>
                    <a:lnTo>
                      <a:pt x="41856" y="0"/>
                    </a:lnTo>
                    <a:lnTo>
                      <a:pt x="41873" y="0"/>
                    </a:lnTo>
                    <a:lnTo>
                      <a:pt x="41890" y="0"/>
                    </a:lnTo>
                    <a:lnTo>
                      <a:pt x="41924" y="0"/>
                    </a:lnTo>
                    <a:lnTo>
                      <a:pt x="41941" y="0"/>
                    </a:lnTo>
                    <a:lnTo>
                      <a:pt x="41974" y="0"/>
                    </a:lnTo>
                    <a:lnTo>
                      <a:pt x="41991" y="0"/>
                    </a:lnTo>
                    <a:lnTo>
                      <a:pt x="42008" y="0"/>
                    </a:lnTo>
                    <a:lnTo>
                      <a:pt x="42041" y="0"/>
                    </a:lnTo>
                    <a:lnTo>
                      <a:pt x="42058" y="0"/>
                    </a:lnTo>
                    <a:lnTo>
                      <a:pt x="42092" y="0"/>
                    </a:lnTo>
                    <a:lnTo>
                      <a:pt x="42109" y="0"/>
                    </a:lnTo>
                    <a:lnTo>
                      <a:pt x="42125" y="0"/>
                    </a:lnTo>
                    <a:lnTo>
                      <a:pt x="42159" y="0"/>
                    </a:lnTo>
                    <a:lnTo>
                      <a:pt x="42176" y="0"/>
                    </a:lnTo>
                    <a:lnTo>
                      <a:pt x="42209" y="0"/>
                    </a:lnTo>
                    <a:lnTo>
                      <a:pt x="42226" y="0"/>
                    </a:lnTo>
                    <a:lnTo>
                      <a:pt x="42243" y="0"/>
                    </a:lnTo>
                    <a:lnTo>
                      <a:pt x="42277" y="0"/>
                    </a:lnTo>
                    <a:lnTo>
                      <a:pt x="42293" y="0"/>
                    </a:lnTo>
                    <a:lnTo>
                      <a:pt x="42327" y="0"/>
                    </a:lnTo>
                    <a:lnTo>
                      <a:pt x="42344" y="0"/>
                    </a:lnTo>
                    <a:lnTo>
                      <a:pt x="42361" y="0"/>
                    </a:lnTo>
                    <a:lnTo>
                      <a:pt x="42394" y="0"/>
                    </a:lnTo>
                    <a:lnTo>
                      <a:pt x="42411" y="0"/>
                    </a:lnTo>
                    <a:lnTo>
                      <a:pt x="42445" y="0"/>
                    </a:lnTo>
                    <a:lnTo>
                      <a:pt x="42461" y="0"/>
                    </a:lnTo>
                    <a:lnTo>
                      <a:pt x="42478" y="0"/>
                    </a:lnTo>
                    <a:lnTo>
                      <a:pt x="42512" y="0"/>
                    </a:lnTo>
                    <a:lnTo>
                      <a:pt x="42529" y="0"/>
                    </a:lnTo>
                    <a:lnTo>
                      <a:pt x="42545" y="0"/>
                    </a:lnTo>
                    <a:lnTo>
                      <a:pt x="42579" y="0"/>
                    </a:lnTo>
                    <a:lnTo>
                      <a:pt x="42596" y="0"/>
                    </a:lnTo>
                    <a:lnTo>
                      <a:pt x="42629" y="0"/>
                    </a:lnTo>
                    <a:lnTo>
                      <a:pt x="42646" y="0"/>
                    </a:lnTo>
                    <a:lnTo>
                      <a:pt x="42663" y="0"/>
                    </a:lnTo>
                    <a:lnTo>
                      <a:pt x="42697" y="0"/>
                    </a:lnTo>
                    <a:lnTo>
                      <a:pt x="42713" y="0"/>
                    </a:lnTo>
                    <a:lnTo>
                      <a:pt x="42747" y="0"/>
                    </a:lnTo>
                    <a:lnTo>
                      <a:pt x="42764" y="0"/>
                    </a:lnTo>
                    <a:lnTo>
                      <a:pt x="42781" y="0"/>
                    </a:lnTo>
                    <a:lnTo>
                      <a:pt x="42814" y="0"/>
                    </a:lnTo>
                    <a:lnTo>
                      <a:pt x="42831" y="0"/>
                    </a:lnTo>
                    <a:lnTo>
                      <a:pt x="42865" y="0"/>
                    </a:lnTo>
                    <a:lnTo>
                      <a:pt x="42881" y="0"/>
                    </a:lnTo>
                    <a:lnTo>
                      <a:pt x="42898" y="0"/>
                    </a:lnTo>
                    <a:lnTo>
                      <a:pt x="42932" y="0"/>
                    </a:lnTo>
                    <a:lnTo>
                      <a:pt x="42949" y="0"/>
                    </a:lnTo>
                    <a:lnTo>
                      <a:pt x="42982" y="0"/>
                    </a:lnTo>
                    <a:lnTo>
                      <a:pt x="42999" y="0"/>
                    </a:lnTo>
                    <a:lnTo>
                      <a:pt x="43016" y="0"/>
                    </a:lnTo>
                    <a:lnTo>
                      <a:pt x="43050" y="0"/>
                    </a:lnTo>
                    <a:lnTo>
                      <a:pt x="43066" y="0"/>
                    </a:lnTo>
                    <a:lnTo>
                      <a:pt x="43100" y="0"/>
                    </a:lnTo>
                    <a:lnTo>
                      <a:pt x="43117" y="0"/>
                    </a:lnTo>
                    <a:lnTo>
                      <a:pt x="43134" y="0"/>
                    </a:lnTo>
                    <a:lnTo>
                      <a:pt x="43167" y="0"/>
                    </a:lnTo>
                    <a:lnTo>
                      <a:pt x="43184" y="0"/>
                    </a:lnTo>
                    <a:lnTo>
                      <a:pt x="43218" y="0"/>
                    </a:lnTo>
                    <a:lnTo>
                      <a:pt x="43234" y="0"/>
                    </a:lnTo>
                    <a:lnTo>
                      <a:pt x="43251" y="0"/>
                    </a:lnTo>
                    <a:lnTo>
                      <a:pt x="43285" y="0"/>
                    </a:lnTo>
                    <a:lnTo>
                      <a:pt x="43302" y="0"/>
                    </a:lnTo>
                    <a:lnTo>
                      <a:pt x="43335" y="0"/>
                    </a:lnTo>
                    <a:lnTo>
                      <a:pt x="43352" y="0"/>
                    </a:lnTo>
                    <a:lnTo>
                      <a:pt x="43369" y="0"/>
                    </a:lnTo>
                    <a:lnTo>
                      <a:pt x="43402" y="0"/>
                    </a:lnTo>
                    <a:lnTo>
                      <a:pt x="43419" y="0"/>
                    </a:lnTo>
                    <a:lnTo>
                      <a:pt x="43453" y="0"/>
                    </a:lnTo>
                    <a:lnTo>
                      <a:pt x="43470" y="0"/>
                    </a:lnTo>
                    <a:lnTo>
                      <a:pt x="43486" y="0"/>
                    </a:lnTo>
                    <a:lnTo>
                      <a:pt x="43520" y="0"/>
                    </a:lnTo>
                    <a:lnTo>
                      <a:pt x="43537" y="0"/>
                    </a:lnTo>
                    <a:lnTo>
                      <a:pt x="43554" y="0"/>
                    </a:lnTo>
                    <a:lnTo>
                      <a:pt x="43587" y="0"/>
                    </a:lnTo>
                    <a:lnTo>
                      <a:pt x="43604" y="0"/>
                    </a:lnTo>
                    <a:lnTo>
                      <a:pt x="43638" y="0"/>
                    </a:lnTo>
                    <a:lnTo>
                      <a:pt x="43654" y="0"/>
                    </a:lnTo>
                    <a:lnTo>
                      <a:pt x="43671" y="0"/>
                    </a:lnTo>
                    <a:lnTo>
                      <a:pt x="43705" y="0"/>
                    </a:lnTo>
                    <a:lnTo>
                      <a:pt x="43722" y="0"/>
                    </a:lnTo>
                    <a:lnTo>
                      <a:pt x="43755" y="0"/>
                    </a:lnTo>
                    <a:lnTo>
                      <a:pt x="43772" y="0"/>
                    </a:lnTo>
                    <a:lnTo>
                      <a:pt x="43789" y="0"/>
                    </a:lnTo>
                    <a:lnTo>
                      <a:pt x="43822" y="0"/>
                    </a:lnTo>
                    <a:lnTo>
                      <a:pt x="43839" y="0"/>
                    </a:lnTo>
                    <a:lnTo>
                      <a:pt x="43873" y="0"/>
                    </a:lnTo>
                    <a:lnTo>
                      <a:pt x="43890" y="0"/>
                    </a:lnTo>
                    <a:lnTo>
                      <a:pt x="43906" y="0"/>
                    </a:lnTo>
                    <a:lnTo>
                      <a:pt x="43940" y="0"/>
                    </a:lnTo>
                    <a:lnTo>
                      <a:pt x="43957" y="0"/>
                    </a:lnTo>
                    <a:lnTo>
                      <a:pt x="43990" y="0"/>
                    </a:lnTo>
                    <a:lnTo>
                      <a:pt x="44007" y="0"/>
                    </a:lnTo>
                    <a:lnTo>
                      <a:pt x="44024" y="0"/>
                    </a:lnTo>
                    <a:lnTo>
                      <a:pt x="44058" y="0"/>
                    </a:lnTo>
                    <a:lnTo>
                      <a:pt x="44074" y="0"/>
                    </a:lnTo>
                    <a:lnTo>
                      <a:pt x="44108" y="0"/>
                    </a:lnTo>
                    <a:lnTo>
                      <a:pt x="44125" y="0"/>
                    </a:lnTo>
                    <a:lnTo>
                      <a:pt x="44142" y="0"/>
                    </a:lnTo>
                    <a:lnTo>
                      <a:pt x="44175" y="0"/>
                    </a:lnTo>
                    <a:lnTo>
                      <a:pt x="44192" y="0"/>
                    </a:lnTo>
                    <a:lnTo>
                      <a:pt x="44226" y="0"/>
                    </a:lnTo>
                    <a:lnTo>
                      <a:pt x="44243" y="0"/>
                    </a:lnTo>
                    <a:lnTo>
                      <a:pt x="44259" y="0"/>
                    </a:lnTo>
                    <a:lnTo>
                      <a:pt x="44293" y="0"/>
                    </a:lnTo>
                    <a:lnTo>
                      <a:pt x="44310" y="0"/>
                    </a:lnTo>
                    <a:lnTo>
                      <a:pt x="44343" y="0"/>
                    </a:lnTo>
                    <a:lnTo>
                      <a:pt x="44360" y="0"/>
                    </a:lnTo>
                    <a:lnTo>
                      <a:pt x="44377" y="0"/>
                    </a:lnTo>
                    <a:lnTo>
                      <a:pt x="44411" y="0"/>
                    </a:lnTo>
                    <a:lnTo>
                      <a:pt x="44427" y="0"/>
                    </a:lnTo>
                    <a:lnTo>
                      <a:pt x="44461" y="0"/>
                    </a:lnTo>
                    <a:lnTo>
                      <a:pt x="44478" y="0"/>
                    </a:lnTo>
                    <a:lnTo>
                      <a:pt x="44495" y="0"/>
                    </a:lnTo>
                    <a:lnTo>
                      <a:pt x="44528" y="0"/>
                    </a:lnTo>
                    <a:lnTo>
                      <a:pt x="44545" y="0"/>
                    </a:lnTo>
                    <a:lnTo>
                      <a:pt x="44562" y="0"/>
                    </a:lnTo>
                    <a:lnTo>
                      <a:pt x="44595" y="0"/>
                    </a:lnTo>
                    <a:lnTo>
                      <a:pt x="44612" y="0"/>
                    </a:lnTo>
                    <a:lnTo>
                      <a:pt x="44646" y="0"/>
                    </a:lnTo>
                    <a:lnTo>
                      <a:pt x="44663" y="0"/>
                    </a:lnTo>
                    <a:lnTo>
                      <a:pt x="44679" y="0"/>
                    </a:lnTo>
                    <a:lnTo>
                      <a:pt x="44713" y="0"/>
                    </a:lnTo>
                    <a:lnTo>
                      <a:pt x="44730" y="0"/>
                    </a:lnTo>
                    <a:lnTo>
                      <a:pt x="44763" y="0"/>
                    </a:lnTo>
                    <a:lnTo>
                      <a:pt x="44780" y="0"/>
                    </a:lnTo>
                    <a:lnTo>
                      <a:pt x="44797" y="0"/>
                    </a:lnTo>
                    <a:lnTo>
                      <a:pt x="44831" y="0"/>
                    </a:lnTo>
                    <a:lnTo>
                      <a:pt x="44847" y="0"/>
                    </a:lnTo>
                    <a:lnTo>
                      <a:pt x="44881" y="0"/>
                    </a:lnTo>
                    <a:lnTo>
                      <a:pt x="44898" y="0"/>
                    </a:lnTo>
                    <a:lnTo>
                      <a:pt x="44915" y="0"/>
                    </a:lnTo>
                    <a:lnTo>
                      <a:pt x="44948" y="0"/>
                    </a:lnTo>
                    <a:lnTo>
                      <a:pt x="44965" y="0"/>
                    </a:lnTo>
                    <a:lnTo>
                      <a:pt x="44999" y="0"/>
                    </a:lnTo>
                    <a:lnTo>
                      <a:pt x="45015" y="0"/>
                    </a:lnTo>
                    <a:lnTo>
                      <a:pt x="45032" y="0"/>
                    </a:lnTo>
                    <a:lnTo>
                      <a:pt x="45066" y="0"/>
                    </a:lnTo>
                    <a:lnTo>
                      <a:pt x="45083" y="0"/>
                    </a:lnTo>
                    <a:lnTo>
                      <a:pt x="45116" y="0"/>
                    </a:lnTo>
                    <a:lnTo>
                      <a:pt x="45133" y="0"/>
                    </a:lnTo>
                    <a:lnTo>
                      <a:pt x="45150" y="0"/>
                    </a:lnTo>
                    <a:lnTo>
                      <a:pt x="45183" y="0"/>
                    </a:lnTo>
                    <a:lnTo>
                      <a:pt x="45200" y="0"/>
                    </a:lnTo>
                    <a:lnTo>
                      <a:pt x="45234" y="0"/>
                    </a:lnTo>
                    <a:lnTo>
                      <a:pt x="45251" y="0"/>
                    </a:lnTo>
                    <a:lnTo>
                      <a:pt x="45268" y="0"/>
                    </a:lnTo>
                    <a:lnTo>
                      <a:pt x="45301" y="0"/>
                    </a:lnTo>
                    <a:lnTo>
                      <a:pt x="45318" y="0"/>
                    </a:lnTo>
                    <a:lnTo>
                      <a:pt x="45352" y="0"/>
                    </a:lnTo>
                    <a:lnTo>
                      <a:pt x="45368" y="0"/>
                    </a:lnTo>
                    <a:lnTo>
                      <a:pt x="45385" y="0"/>
                    </a:lnTo>
                    <a:lnTo>
                      <a:pt x="45419" y="0"/>
                    </a:lnTo>
                    <a:lnTo>
                      <a:pt x="45436" y="0"/>
                    </a:lnTo>
                    <a:lnTo>
                      <a:pt x="45452" y="0"/>
                    </a:lnTo>
                    <a:lnTo>
                      <a:pt x="45486" y="0"/>
                    </a:lnTo>
                    <a:lnTo>
                      <a:pt x="45503" y="0"/>
                    </a:lnTo>
                    <a:lnTo>
                      <a:pt x="45536" y="0"/>
                    </a:lnTo>
                    <a:lnTo>
                      <a:pt x="45553" y="0"/>
                    </a:lnTo>
                    <a:lnTo>
                      <a:pt x="45570" y="0"/>
                    </a:lnTo>
                    <a:lnTo>
                      <a:pt x="45604" y="0"/>
                    </a:lnTo>
                    <a:lnTo>
                      <a:pt x="45620" y="0"/>
                    </a:lnTo>
                    <a:lnTo>
                      <a:pt x="45654" y="0"/>
                    </a:lnTo>
                    <a:lnTo>
                      <a:pt x="45671" y="0"/>
                    </a:lnTo>
                    <a:lnTo>
                      <a:pt x="45688" y="0"/>
                    </a:lnTo>
                    <a:lnTo>
                      <a:pt x="45721" y="0"/>
                    </a:lnTo>
                    <a:lnTo>
                      <a:pt x="45738" y="0"/>
                    </a:lnTo>
                    <a:lnTo>
                      <a:pt x="45772" y="0"/>
                    </a:lnTo>
                    <a:lnTo>
                      <a:pt x="45788" y="0"/>
                    </a:lnTo>
                    <a:lnTo>
                      <a:pt x="45805" y="0"/>
                    </a:lnTo>
                    <a:lnTo>
                      <a:pt x="45839" y="0"/>
                    </a:lnTo>
                    <a:lnTo>
                      <a:pt x="45856" y="0"/>
                    </a:lnTo>
                    <a:lnTo>
                      <a:pt x="45889" y="0"/>
                    </a:lnTo>
                    <a:lnTo>
                      <a:pt x="45906" y="0"/>
                    </a:lnTo>
                    <a:lnTo>
                      <a:pt x="45923" y="0"/>
                    </a:lnTo>
                    <a:lnTo>
                      <a:pt x="45956" y="0"/>
                    </a:lnTo>
                    <a:lnTo>
                      <a:pt x="45973" y="0"/>
                    </a:lnTo>
                    <a:lnTo>
                      <a:pt x="46007" y="0"/>
                    </a:lnTo>
                    <a:lnTo>
                      <a:pt x="46024" y="0"/>
                    </a:lnTo>
                    <a:lnTo>
                      <a:pt x="46040" y="0"/>
                    </a:lnTo>
                    <a:lnTo>
                      <a:pt x="46074" y="0"/>
                    </a:lnTo>
                    <a:lnTo>
                      <a:pt x="46091" y="0"/>
                    </a:lnTo>
                    <a:lnTo>
                      <a:pt x="46124" y="0"/>
                    </a:lnTo>
                    <a:lnTo>
                      <a:pt x="46141" y="0"/>
                    </a:lnTo>
                    <a:lnTo>
                      <a:pt x="46158" y="0"/>
                    </a:lnTo>
                    <a:lnTo>
                      <a:pt x="46192" y="0"/>
                    </a:lnTo>
                    <a:lnTo>
                      <a:pt x="46208" y="0"/>
                    </a:lnTo>
                    <a:lnTo>
                      <a:pt x="46242" y="0"/>
                    </a:lnTo>
                    <a:lnTo>
                      <a:pt x="46259" y="0"/>
                    </a:lnTo>
                    <a:lnTo>
                      <a:pt x="46276" y="0"/>
                    </a:lnTo>
                    <a:lnTo>
                      <a:pt x="46309" y="0"/>
                    </a:lnTo>
                    <a:lnTo>
                      <a:pt x="46326" y="0"/>
                    </a:lnTo>
                    <a:lnTo>
                      <a:pt x="46343" y="0"/>
                    </a:lnTo>
                    <a:lnTo>
                      <a:pt x="46376" y="0"/>
                    </a:lnTo>
                    <a:lnTo>
                      <a:pt x="46393" y="0"/>
                    </a:lnTo>
                    <a:lnTo>
                      <a:pt x="46427" y="0"/>
                    </a:lnTo>
                    <a:lnTo>
                      <a:pt x="46444" y="0"/>
                    </a:lnTo>
                    <a:lnTo>
                      <a:pt x="46461" y="0"/>
                    </a:lnTo>
                    <a:lnTo>
                      <a:pt x="46494" y="0"/>
                    </a:lnTo>
                    <a:lnTo>
                      <a:pt x="46511" y="0"/>
                    </a:lnTo>
                    <a:lnTo>
                      <a:pt x="46545" y="0"/>
                    </a:lnTo>
                    <a:lnTo>
                      <a:pt x="46561" y="0"/>
                    </a:lnTo>
                    <a:lnTo>
                      <a:pt x="46578" y="0"/>
                    </a:lnTo>
                    <a:lnTo>
                      <a:pt x="46612" y="0"/>
                    </a:lnTo>
                    <a:lnTo>
                      <a:pt x="46629" y="0"/>
                    </a:lnTo>
                    <a:lnTo>
                      <a:pt x="46662" y="0"/>
                    </a:lnTo>
                    <a:lnTo>
                      <a:pt x="46679" y="0"/>
                    </a:lnTo>
                    <a:lnTo>
                      <a:pt x="46696" y="0"/>
                    </a:lnTo>
                    <a:lnTo>
                      <a:pt x="46729" y="0"/>
                    </a:lnTo>
                    <a:lnTo>
                      <a:pt x="46746" y="0"/>
                    </a:lnTo>
                    <a:lnTo>
                      <a:pt x="46780" y="0"/>
                    </a:lnTo>
                    <a:lnTo>
                      <a:pt x="46797" y="0"/>
                    </a:lnTo>
                    <a:lnTo>
                      <a:pt x="46813" y="0"/>
                    </a:lnTo>
                    <a:lnTo>
                      <a:pt x="46847" y="0"/>
                    </a:lnTo>
                    <a:lnTo>
                      <a:pt x="46864" y="0"/>
                    </a:lnTo>
                    <a:lnTo>
                      <a:pt x="46897" y="0"/>
                    </a:lnTo>
                    <a:lnTo>
                      <a:pt x="46914" y="0"/>
                    </a:lnTo>
                    <a:lnTo>
                      <a:pt x="46931" y="0"/>
                    </a:lnTo>
                    <a:lnTo>
                      <a:pt x="46965" y="0"/>
                    </a:lnTo>
                    <a:lnTo>
                      <a:pt x="46981" y="0"/>
                    </a:lnTo>
                    <a:lnTo>
                      <a:pt x="47015" y="0"/>
                    </a:lnTo>
                    <a:lnTo>
                      <a:pt x="47032" y="0"/>
                    </a:lnTo>
                    <a:lnTo>
                      <a:pt x="47049" y="0"/>
                    </a:lnTo>
                    <a:lnTo>
                      <a:pt x="47082" y="0"/>
                    </a:lnTo>
                    <a:lnTo>
                      <a:pt x="47099" y="0"/>
                    </a:lnTo>
                    <a:lnTo>
                      <a:pt x="47133" y="0"/>
                    </a:lnTo>
                    <a:lnTo>
                      <a:pt x="47149" y="0"/>
                    </a:lnTo>
                    <a:lnTo>
                      <a:pt x="47166" y="0"/>
                    </a:lnTo>
                    <a:lnTo>
                      <a:pt x="47200" y="0"/>
                    </a:lnTo>
                    <a:lnTo>
                      <a:pt x="47217" y="0"/>
                    </a:lnTo>
                    <a:lnTo>
                      <a:pt x="47250" y="0"/>
                    </a:lnTo>
                    <a:lnTo>
                      <a:pt x="47267" y="0"/>
                    </a:lnTo>
                    <a:lnTo>
                      <a:pt x="47284" y="0"/>
                    </a:lnTo>
                    <a:lnTo>
                      <a:pt x="47317" y="0"/>
                    </a:lnTo>
                    <a:lnTo>
                      <a:pt x="47334" y="0"/>
                    </a:lnTo>
                    <a:lnTo>
                      <a:pt x="47368" y="0"/>
                    </a:lnTo>
                    <a:lnTo>
                      <a:pt x="47385" y="0"/>
                    </a:lnTo>
                    <a:lnTo>
                      <a:pt x="47401" y="0"/>
                    </a:lnTo>
                    <a:lnTo>
                      <a:pt x="47435" y="0"/>
                    </a:lnTo>
                    <a:lnTo>
                      <a:pt x="47452" y="0"/>
                    </a:lnTo>
                    <a:lnTo>
                      <a:pt x="47469" y="0"/>
                    </a:lnTo>
                    <a:lnTo>
                      <a:pt x="47502" y="0"/>
                    </a:lnTo>
                    <a:lnTo>
                      <a:pt x="47519" y="0"/>
                    </a:lnTo>
                    <a:lnTo>
                      <a:pt x="47553" y="0"/>
                    </a:lnTo>
                    <a:lnTo>
                      <a:pt x="47570" y="0"/>
                    </a:lnTo>
                    <a:lnTo>
                      <a:pt x="47586" y="0"/>
                    </a:lnTo>
                    <a:lnTo>
                      <a:pt x="47620" y="0"/>
                    </a:lnTo>
                    <a:lnTo>
                      <a:pt x="47637" y="0"/>
                    </a:lnTo>
                    <a:lnTo>
                      <a:pt x="47670" y="0"/>
                    </a:lnTo>
                    <a:lnTo>
                      <a:pt x="47687" y="0"/>
                    </a:lnTo>
                    <a:lnTo>
                      <a:pt x="47704" y="0"/>
                    </a:lnTo>
                    <a:lnTo>
                      <a:pt x="47738" y="0"/>
                    </a:lnTo>
                    <a:lnTo>
                      <a:pt x="47754" y="0"/>
                    </a:lnTo>
                    <a:lnTo>
                      <a:pt x="47788" y="0"/>
                    </a:lnTo>
                    <a:lnTo>
                      <a:pt x="47805" y="0"/>
                    </a:lnTo>
                    <a:lnTo>
                      <a:pt x="47822" y="0"/>
                    </a:lnTo>
                    <a:lnTo>
                      <a:pt x="47855" y="0"/>
                    </a:lnTo>
                    <a:lnTo>
                      <a:pt x="47872" y="0"/>
                    </a:lnTo>
                    <a:lnTo>
                      <a:pt x="47906" y="0"/>
                    </a:lnTo>
                    <a:lnTo>
                      <a:pt x="47922" y="0"/>
                    </a:lnTo>
                    <a:lnTo>
                      <a:pt x="47939" y="0"/>
                    </a:lnTo>
                    <a:lnTo>
                      <a:pt x="47973" y="0"/>
                    </a:lnTo>
                    <a:lnTo>
                      <a:pt x="47990" y="0"/>
                    </a:lnTo>
                    <a:lnTo>
                      <a:pt x="48023" y="0"/>
                    </a:lnTo>
                    <a:lnTo>
                      <a:pt x="48040" y="0"/>
                    </a:lnTo>
                    <a:lnTo>
                      <a:pt x="48057" y="0"/>
                    </a:lnTo>
                    <a:lnTo>
                      <a:pt x="48090" y="0"/>
                    </a:lnTo>
                    <a:lnTo>
                      <a:pt x="48107" y="0"/>
                    </a:lnTo>
                    <a:lnTo>
                      <a:pt x="48141" y="0"/>
                    </a:lnTo>
                    <a:lnTo>
                      <a:pt x="48158" y="0"/>
                    </a:lnTo>
                    <a:lnTo>
                      <a:pt x="48174" y="0"/>
                    </a:lnTo>
                    <a:lnTo>
                      <a:pt x="48208" y="0"/>
                    </a:lnTo>
                    <a:lnTo>
                      <a:pt x="48225" y="0"/>
                    </a:lnTo>
                    <a:lnTo>
                      <a:pt x="48258" y="0"/>
                    </a:lnTo>
                    <a:lnTo>
                      <a:pt x="48275" y="0"/>
                    </a:lnTo>
                    <a:lnTo>
                      <a:pt x="48292" y="0"/>
                    </a:lnTo>
                    <a:lnTo>
                      <a:pt x="48326" y="0"/>
                    </a:lnTo>
                    <a:lnTo>
                      <a:pt x="48342" y="0"/>
                    </a:lnTo>
                    <a:lnTo>
                      <a:pt x="48359" y="0"/>
                    </a:lnTo>
                    <a:lnTo>
                      <a:pt x="48393" y="0"/>
                    </a:lnTo>
                    <a:lnTo>
                      <a:pt x="48410" y="0"/>
                    </a:lnTo>
                    <a:lnTo>
                      <a:pt x="48443" y="0"/>
                    </a:lnTo>
                    <a:lnTo>
                      <a:pt x="48460" y="0"/>
                    </a:lnTo>
                    <a:lnTo>
                      <a:pt x="48477" y="0"/>
                    </a:lnTo>
                    <a:lnTo>
                      <a:pt x="48510" y="0"/>
                    </a:lnTo>
                    <a:lnTo>
                      <a:pt x="48527" y="0"/>
                    </a:lnTo>
                    <a:lnTo>
                      <a:pt x="48561" y="0"/>
                    </a:lnTo>
                    <a:lnTo>
                      <a:pt x="48578" y="0"/>
                    </a:lnTo>
                    <a:lnTo>
                      <a:pt x="48594" y="0"/>
                    </a:lnTo>
                    <a:lnTo>
                      <a:pt x="48628" y="0"/>
                    </a:lnTo>
                    <a:lnTo>
                      <a:pt x="48645" y="0"/>
                    </a:lnTo>
                    <a:lnTo>
                      <a:pt x="48679" y="0"/>
                    </a:lnTo>
                    <a:lnTo>
                      <a:pt x="48695" y="0"/>
                    </a:lnTo>
                    <a:lnTo>
                      <a:pt x="48712" y="0"/>
                    </a:lnTo>
                    <a:lnTo>
                      <a:pt x="48746" y="0"/>
                    </a:lnTo>
                    <a:lnTo>
                      <a:pt x="48763" y="0"/>
                    </a:lnTo>
                    <a:lnTo>
                      <a:pt x="48796" y="0"/>
                    </a:lnTo>
                    <a:lnTo>
                      <a:pt x="48813" y="0"/>
                    </a:lnTo>
                    <a:lnTo>
                      <a:pt x="48830" y="0"/>
                    </a:lnTo>
                    <a:lnTo>
                      <a:pt x="48863" y="0"/>
                    </a:lnTo>
                    <a:lnTo>
                      <a:pt x="48880" y="0"/>
                    </a:lnTo>
                    <a:lnTo>
                      <a:pt x="48914" y="0"/>
                    </a:lnTo>
                    <a:lnTo>
                      <a:pt x="48931" y="0"/>
                    </a:lnTo>
                    <a:lnTo>
                      <a:pt x="48947" y="0"/>
                    </a:lnTo>
                    <a:lnTo>
                      <a:pt x="48981" y="0"/>
                    </a:lnTo>
                    <a:lnTo>
                      <a:pt x="48998" y="0"/>
                    </a:lnTo>
                    <a:lnTo>
                      <a:pt x="49031" y="0"/>
                    </a:lnTo>
                    <a:lnTo>
                      <a:pt x="49048" y="0"/>
                    </a:lnTo>
                    <a:lnTo>
                      <a:pt x="49065" y="0"/>
                    </a:lnTo>
                    <a:lnTo>
                      <a:pt x="49099" y="0"/>
                    </a:lnTo>
                    <a:lnTo>
                      <a:pt x="49115" y="0"/>
                    </a:lnTo>
                    <a:lnTo>
                      <a:pt x="49149" y="0"/>
                    </a:lnTo>
                    <a:lnTo>
                      <a:pt x="49166" y="0"/>
                    </a:lnTo>
                    <a:lnTo>
                      <a:pt x="49183" y="0"/>
                    </a:lnTo>
                    <a:lnTo>
                      <a:pt x="49216" y="0"/>
                    </a:lnTo>
                    <a:lnTo>
                      <a:pt x="49233" y="0"/>
                    </a:lnTo>
                    <a:lnTo>
                      <a:pt x="49267" y="0"/>
                    </a:lnTo>
                    <a:lnTo>
                      <a:pt x="49283" y="0"/>
                    </a:lnTo>
                    <a:lnTo>
                      <a:pt x="49300" y="0"/>
                    </a:lnTo>
                    <a:lnTo>
                      <a:pt x="49334" y="0"/>
                    </a:lnTo>
                    <a:lnTo>
                      <a:pt x="49351" y="0"/>
                    </a:lnTo>
                    <a:lnTo>
                      <a:pt x="49367" y="0"/>
                    </a:lnTo>
                    <a:lnTo>
                      <a:pt x="49401" y="0"/>
                    </a:lnTo>
                    <a:lnTo>
                      <a:pt x="49418" y="0"/>
                    </a:lnTo>
                    <a:lnTo>
                      <a:pt x="49451" y="0"/>
                    </a:lnTo>
                    <a:lnTo>
                      <a:pt x="49468" y="0"/>
                    </a:lnTo>
                    <a:lnTo>
                      <a:pt x="49485" y="0"/>
                    </a:lnTo>
                    <a:lnTo>
                      <a:pt x="49519" y="0"/>
                    </a:lnTo>
                    <a:lnTo>
                      <a:pt x="49535" y="0"/>
                    </a:lnTo>
                    <a:lnTo>
                      <a:pt x="49569" y="0"/>
                    </a:lnTo>
                    <a:lnTo>
                      <a:pt x="49586" y="0"/>
                    </a:lnTo>
                    <a:lnTo>
                      <a:pt x="49603" y="0"/>
                    </a:lnTo>
                    <a:lnTo>
                      <a:pt x="49636" y="0"/>
                    </a:lnTo>
                    <a:lnTo>
                      <a:pt x="49653" y="0"/>
                    </a:lnTo>
                    <a:lnTo>
                      <a:pt x="49687" y="0"/>
                    </a:lnTo>
                    <a:lnTo>
                      <a:pt x="49703" y="0"/>
                    </a:lnTo>
                    <a:lnTo>
                      <a:pt x="49720" y="0"/>
                    </a:lnTo>
                    <a:lnTo>
                      <a:pt x="49754" y="0"/>
                    </a:lnTo>
                    <a:lnTo>
                      <a:pt x="49771" y="0"/>
                    </a:lnTo>
                    <a:lnTo>
                      <a:pt x="49804" y="0"/>
                    </a:lnTo>
                    <a:lnTo>
                      <a:pt x="49821" y="0"/>
                    </a:lnTo>
                    <a:lnTo>
                      <a:pt x="49838" y="0"/>
                    </a:lnTo>
                    <a:lnTo>
                      <a:pt x="49872" y="0"/>
                    </a:lnTo>
                    <a:lnTo>
                      <a:pt x="49888" y="0"/>
                    </a:lnTo>
                    <a:lnTo>
                      <a:pt x="49922" y="0"/>
                    </a:lnTo>
                    <a:lnTo>
                      <a:pt x="49939" y="0"/>
                    </a:lnTo>
                    <a:lnTo>
                      <a:pt x="49956" y="0"/>
                    </a:lnTo>
                    <a:lnTo>
                      <a:pt x="49989" y="0"/>
                    </a:lnTo>
                    <a:lnTo>
                      <a:pt x="50006" y="0"/>
                    </a:lnTo>
                    <a:lnTo>
                      <a:pt x="50040" y="0"/>
                    </a:lnTo>
                    <a:lnTo>
                      <a:pt x="50056" y="0"/>
                    </a:lnTo>
                    <a:lnTo>
                      <a:pt x="50073" y="0"/>
                    </a:lnTo>
                    <a:lnTo>
                      <a:pt x="50107" y="0"/>
                    </a:lnTo>
                    <a:lnTo>
                      <a:pt x="50124" y="0"/>
                    </a:lnTo>
                    <a:lnTo>
                      <a:pt x="50157" y="0"/>
                    </a:lnTo>
                    <a:lnTo>
                      <a:pt x="50174" y="0"/>
                    </a:lnTo>
                    <a:lnTo>
                      <a:pt x="50191" y="0"/>
                    </a:lnTo>
                    <a:lnTo>
                      <a:pt x="50224" y="0"/>
                    </a:lnTo>
                    <a:lnTo>
                      <a:pt x="50241" y="0"/>
                    </a:lnTo>
                    <a:lnTo>
                      <a:pt x="50258" y="0"/>
                    </a:lnTo>
                    <a:lnTo>
                      <a:pt x="50292" y="0"/>
                    </a:lnTo>
                    <a:lnTo>
                      <a:pt x="50308" y="0"/>
                    </a:lnTo>
                    <a:lnTo>
                      <a:pt x="50342" y="0"/>
                    </a:lnTo>
                    <a:lnTo>
                      <a:pt x="50359" y="0"/>
                    </a:lnTo>
                    <a:lnTo>
                      <a:pt x="50376" y="0"/>
                    </a:lnTo>
                    <a:lnTo>
                      <a:pt x="50409" y="0"/>
                    </a:lnTo>
                    <a:lnTo>
                      <a:pt x="50426" y="0"/>
                    </a:lnTo>
                    <a:lnTo>
                      <a:pt x="50460" y="0"/>
                    </a:lnTo>
                    <a:lnTo>
                      <a:pt x="50476" y="0"/>
                    </a:lnTo>
                    <a:lnTo>
                      <a:pt x="50493" y="0"/>
                    </a:lnTo>
                    <a:lnTo>
                      <a:pt x="50527" y="0"/>
                    </a:lnTo>
                    <a:lnTo>
                      <a:pt x="50544" y="0"/>
                    </a:lnTo>
                    <a:lnTo>
                      <a:pt x="50577" y="0"/>
                    </a:lnTo>
                    <a:lnTo>
                      <a:pt x="50594" y="0"/>
                    </a:lnTo>
                    <a:lnTo>
                      <a:pt x="50611" y="0"/>
                    </a:lnTo>
                    <a:lnTo>
                      <a:pt x="50644" y="0"/>
                    </a:lnTo>
                    <a:lnTo>
                      <a:pt x="50661" y="0"/>
                    </a:lnTo>
                    <a:lnTo>
                      <a:pt x="50695" y="0"/>
                    </a:lnTo>
                    <a:lnTo>
                      <a:pt x="50712" y="0"/>
                    </a:lnTo>
                    <a:lnTo>
                      <a:pt x="50728" y="0"/>
                    </a:lnTo>
                    <a:lnTo>
                      <a:pt x="50762" y="0"/>
                    </a:lnTo>
                    <a:lnTo>
                      <a:pt x="50779" y="0"/>
                    </a:lnTo>
                    <a:lnTo>
                      <a:pt x="50812" y="0"/>
                    </a:lnTo>
                    <a:lnTo>
                      <a:pt x="50829" y="0"/>
                    </a:lnTo>
                    <a:lnTo>
                      <a:pt x="50846" y="0"/>
                    </a:lnTo>
                    <a:lnTo>
                      <a:pt x="50880" y="0"/>
                    </a:lnTo>
                    <a:lnTo>
                      <a:pt x="50896" y="0"/>
                    </a:lnTo>
                    <a:lnTo>
                      <a:pt x="50930" y="0"/>
                    </a:lnTo>
                    <a:lnTo>
                      <a:pt x="50947" y="0"/>
                    </a:lnTo>
                    <a:lnTo>
                      <a:pt x="50964" y="0"/>
                    </a:lnTo>
                    <a:lnTo>
                      <a:pt x="50997" y="0"/>
                    </a:lnTo>
                    <a:lnTo>
                      <a:pt x="51014" y="0"/>
                    </a:lnTo>
                    <a:lnTo>
                      <a:pt x="51048" y="0"/>
                    </a:lnTo>
                    <a:lnTo>
                      <a:pt x="51065" y="0"/>
                    </a:lnTo>
                    <a:lnTo>
                      <a:pt x="51081" y="0"/>
                    </a:lnTo>
                    <a:lnTo>
                      <a:pt x="51115" y="0"/>
                    </a:lnTo>
                    <a:lnTo>
                      <a:pt x="51132" y="0"/>
                    </a:lnTo>
                    <a:lnTo>
                      <a:pt x="51149" y="0"/>
                    </a:lnTo>
                    <a:lnTo>
                      <a:pt x="51182" y="0"/>
                    </a:lnTo>
                    <a:lnTo>
                      <a:pt x="51199" y="0"/>
                    </a:lnTo>
                    <a:lnTo>
                      <a:pt x="51233" y="0"/>
                    </a:lnTo>
                    <a:lnTo>
                      <a:pt x="51249" y="0"/>
                    </a:lnTo>
                    <a:lnTo>
                      <a:pt x="51266" y="0"/>
                    </a:lnTo>
                    <a:lnTo>
                      <a:pt x="51300" y="0"/>
                    </a:lnTo>
                    <a:lnTo>
                      <a:pt x="51317" y="0"/>
                    </a:lnTo>
                    <a:lnTo>
                      <a:pt x="51350" y="0"/>
                    </a:lnTo>
                    <a:lnTo>
                      <a:pt x="51367" y="0"/>
                    </a:lnTo>
                    <a:lnTo>
                      <a:pt x="51384" y="0"/>
                    </a:lnTo>
                    <a:lnTo>
                      <a:pt x="51417" y="0"/>
                    </a:lnTo>
                    <a:lnTo>
                      <a:pt x="51434" y="0"/>
                    </a:lnTo>
                    <a:lnTo>
                      <a:pt x="51468" y="0"/>
                    </a:lnTo>
                    <a:lnTo>
                      <a:pt x="51485" y="0"/>
                    </a:lnTo>
                    <a:lnTo>
                      <a:pt x="51501" y="0"/>
                    </a:lnTo>
                    <a:lnTo>
                      <a:pt x="51535" y="0"/>
                    </a:lnTo>
                    <a:lnTo>
                      <a:pt x="51552" y="0"/>
                    </a:lnTo>
                    <a:lnTo>
                      <a:pt x="51585" y="0"/>
                    </a:lnTo>
                    <a:lnTo>
                      <a:pt x="51602" y="0"/>
                    </a:lnTo>
                    <a:lnTo>
                      <a:pt x="51619" y="0"/>
                    </a:lnTo>
                    <a:lnTo>
                      <a:pt x="51653" y="0"/>
                    </a:lnTo>
                    <a:lnTo>
                      <a:pt x="51669" y="0"/>
                    </a:lnTo>
                    <a:lnTo>
                      <a:pt x="51703" y="0"/>
                    </a:lnTo>
                    <a:lnTo>
                      <a:pt x="51720" y="0"/>
                    </a:lnTo>
                    <a:lnTo>
                      <a:pt x="51737" y="0"/>
                    </a:lnTo>
                    <a:lnTo>
                      <a:pt x="51770" y="0"/>
                    </a:lnTo>
                    <a:lnTo>
                      <a:pt x="51787" y="0"/>
                    </a:lnTo>
                    <a:lnTo>
                      <a:pt x="51821" y="0"/>
                    </a:lnTo>
                    <a:lnTo>
                      <a:pt x="51837" y="0"/>
                    </a:lnTo>
                    <a:lnTo>
                      <a:pt x="51854" y="0"/>
                    </a:lnTo>
                    <a:lnTo>
                      <a:pt x="51888" y="0"/>
                    </a:lnTo>
                    <a:lnTo>
                      <a:pt x="51905" y="0"/>
                    </a:lnTo>
                    <a:lnTo>
                      <a:pt x="51938" y="0"/>
                    </a:lnTo>
                    <a:lnTo>
                      <a:pt x="51955" y="0"/>
                    </a:lnTo>
                    <a:lnTo>
                      <a:pt x="51972" y="0"/>
                    </a:lnTo>
                    <a:lnTo>
                      <a:pt x="52005" y="0"/>
                    </a:lnTo>
                    <a:lnTo>
                      <a:pt x="52022" y="0"/>
                    </a:lnTo>
                    <a:lnTo>
                      <a:pt x="52056" y="0"/>
                    </a:lnTo>
                    <a:lnTo>
                      <a:pt x="52073" y="0"/>
                    </a:lnTo>
                    <a:lnTo>
                      <a:pt x="52090" y="0"/>
                    </a:lnTo>
                    <a:lnTo>
                      <a:pt x="52123" y="0"/>
                    </a:lnTo>
                    <a:lnTo>
                      <a:pt x="52140" y="0"/>
                    </a:lnTo>
                    <a:lnTo>
                      <a:pt x="52174" y="0"/>
                    </a:lnTo>
                    <a:lnTo>
                      <a:pt x="52190" y="0"/>
                    </a:lnTo>
                    <a:lnTo>
                      <a:pt x="52207" y="0"/>
                    </a:lnTo>
                    <a:lnTo>
                      <a:pt x="52241" y="0"/>
                    </a:lnTo>
                    <a:lnTo>
                      <a:pt x="52258" y="0"/>
                    </a:lnTo>
                    <a:lnTo>
                      <a:pt x="52274" y="0"/>
                    </a:lnTo>
                    <a:lnTo>
                      <a:pt x="52308" y="0"/>
                    </a:lnTo>
                    <a:lnTo>
                      <a:pt x="52325" y="0"/>
                    </a:lnTo>
                    <a:lnTo>
                      <a:pt x="52358" y="0"/>
                    </a:lnTo>
                    <a:lnTo>
                      <a:pt x="52375" y="0"/>
                    </a:lnTo>
                    <a:lnTo>
                      <a:pt x="52392" y="0"/>
                    </a:lnTo>
                    <a:lnTo>
                      <a:pt x="52426" y="0"/>
                    </a:lnTo>
                    <a:lnTo>
                      <a:pt x="52442" y="0"/>
                    </a:lnTo>
                    <a:lnTo>
                      <a:pt x="52476" y="0"/>
                    </a:lnTo>
                    <a:lnTo>
                      <a:pt x="52493" y="0"/>
                    </a:lnTo>
                    <a:lnTo>
                      <a:pt x="52510" y="0"/>
                    </a:lnTo>
                    <a:lnTo>
                      <a:pt x="52543" y="0"/>
                    </a:lnTo>
                    <a:lnTo>
                      <a:pt x="52560" y="0"/>
                    </a:lnTo>
                    <a:lnTo>
                      <a:pt x="52594" y="0"/>
                    </a:lnTo>
                    <a:lnTo>
                      <a:pt x="52610" y="0"/>
                    </a:lnTo>
                    <a:lnTo>
                      <a:pt x="52627" y="0"/>
                    </a:lnTo>
                    <a:lnTo>
                      <a:pt x="52661" y="0"/>
                    </a:lnTo>
                    <a:lnTo>
                      <a:pt x="52678" y="0"/>
                    </a:lnTo>
                    <a:lnTo>
                      <a:pt x="52711" y="0"/>
                    </a:lnTo>
                    <a:lnTo>
                      <a:pt x="52728" y="0"/>
                    </a:lnTo>
                    <a:lnTo>
                      <a:pt x="52745" y="0"/>
                    </a:lnTo>
                    <a:lnTo>
                      <a:pt x="52778" y="0"/>
                    </a:lnTo>
                    <a:lnTo>
                      <a:pt x="52795" y="0"/>
                    </a:lnTo>
                    <a:lnTo>
                      <a:pt x="52829" y="0"/>
                    </a:lnTo>
                    <a:lnTo>
                      <a:pt x="52846" y="0"/>
                    </a:lnTo>
                    <a:lnTo>
                      <a:pt x="52862" y="0"/>
                    </a:lnTo>
                    <a:lnTo>
                      <a:pt x="52896" y="0"/>
                    </a:lnTo>
                    <a:lnTo>
                      <a:pt x="52913" y="0"/>
                    </a:lnTo>
                    <a:lnTo>
                      <a:pt x="52946" y="0"/>
                    </a:lnTo>
                    <a:lnTo>
                      <a:pt x="52963" y="0"/>
                    </a:lnTo>
                    <a:lnTo>
                      <a:pt x="52980" y="0"/>
                    </a:lnTo>
                    <a:lnTo>
                      <a:pt x="53014" y="0"/>
                    </a:lnTo>
                    <a:lnTo>
                      <a:pt x="53030" y="0"/>
                    </a:lnTo>
                    <a:lnTo>
                      <a:pt x="53064" y="0"/>
                    </a:lnTo>
                    <a:lnTo>
                      <a:pt x="53081" y="0"/>
                    </a:lnTo>
                    <a:lnTo>
                      <a:pt x="53098" y="0"/>
                    </a:lnTo>
                    <a:lnTo>
                      <a:pt x="53131" y="0"/>
                    </a:lnTo>
                    <a:lnTo>
                      <a:pt x="53148" y="0"/>
                    </a:lnTo>
                    <a:lnTo>
                      <a:pt x="53165" y="0"/>
                    </a:lnTo>
                    <a:lnTo>
                      <a:pt x="53199" y="0"/>
                    </a:lnTo>
                    <a:lnTo>
                      <a:pt x="53215" y="0"/>
                    </a:lnTo>
                    <a:lnTo>
                      <a:pt x="53249" y="0"/>
                    </a:lnTo>
                    <a:lnTo>
                      <a:pt x="53266" y="0"/>
                    </a:lnTo>
                    <a:lnTo>
                      <a:pt x="53283" y="0"/>
                    </a:lnTo>
                    <a:lnTo>
                      <a:pt x="53316" y="0"/>
                    </a:lnTo>
                    <a:lnTo>
                      <a:pt x="53333" y="0"/>
                    </a:lnTo>
                    <a:lnTo>
                      <a:pt x="53367" y="0"/>
                    </a:lnTo>
                    <a:lnTo>
                      <a:pt x="53383" y="0"/>
                    </a:lnTo>
                    <a:lnTo>
                      <a:pt x="53400" y="0"/>
                    </a:lnTo>
                    <a:lnTo>
                      <a:pt x="53434" y="0"/>
                    </a:lnTo>
                    <a:lnTo>
                      <a:pt x="53451" y="0"/>
                    </a:lnTo>
                    <a:lnTo>
                      <a:pt x="53484" y="0"/>
                    </a:lnTo>
                    <a:lnTo>
                      <a:pt x="53501" y="0"/>
                    </a:lnTo>
                    <a:lnTo>
                      <a:pt x="53518" y="0"/>
                    </a:lnTo>
                    <a:lnTo>
                      <a:pt x="53551" y="0"/>
                    </a:lnTo>
                    <a:lnTo>
                      <a:pt x="53568" y="0"/>
                    </a:lnTo>
                    <a:lnTo>
                      <a:pt x="53602" y="0"/>
                    </a:lnTo>
                    <a:lnTo>
                      <a:pt x="53619" y="0"/>
                    </a:lnTo>
                    <a:lnTo>
                      <a:pt x="53635" y="0"/>
                    </a:lnTo>
                    <a:lnTo>
                      <a:pt x="53669" y="0"/>
                    </a:lnTo>
                    <a:lnTo>
                      <a:pt x="53686" y="0"/>
                    </a:lnTo>
                    <a:lnTo>
                      <a:pt x="53719" y="0"/>
                    </a:lnTo>
                    <a:lnTo>
                      <a:pt x="53736" y="0"/>
                    </a:lnTo>
                    <a:lnTo>
                      <a:pt x="53753" y="0"/>
                    </a:lnTo>
                    <a:lnTo>
                      <a:pt x="53787" y="0"/>
                    </a:lnTo>
                    <a:lnTo>
                      <a:pt x="53803" y="0"/>
                    </a:lnTo>
                    <a:lnTo>
                      <a:pt x="53837" y="0"/>
                    </a:lnTo>
                    <a:lnTo>
                      <a:pt x="53854" y="0"/>
                    </a:lnTo>
                    <a:lnTo>
                      <a:pt x="53871" y="0"/>
                    </a:lnTo>
                    <a:lnTo>
                      <a:pt x="53904" y="0"/>
                    </a:lnTo>
                    <a:lnTo>
                      <a:pt x="53921" y="0"/>
                    </a:lnTo>
                    <a:lnTo>
                      <a:pt x="53955" y="0"/>
                    </a:lnTo>
                    <a:lnTo>
                      <a:pt x="53971" y="0"/>
                    </a:lnTo>
                    <a:lnTo>
                      <a:pt x="53988" y="0"/>
                    </a:lnTo>
                    <a:lnTo>
                      <a:pt x="54022" y="0"/>
                    </a:lnTo>
                    <a:lnTo>
                      <a:pt x="54039" y="0"/>
                    </a:lnTo>
                    <a:lnTo>
                      <a:pt x="54055" y="0"/>
                    </a:lnTo>
                    <a:lnTo>
                      <a:pt x="54089" y="0"/>
                    </a:lnTo>
                    <a:lnTo>
                      <a:pt x="54106" y="0"/>
                    </a:lnTo>
                    <a:lnTo>
                      <a:pt x="54139" y="0"/>
                    </a:lnTo>
                    <a:lnTo>
                      <a:pt x="54156" y="0"/>
                    </a:lnTo>
                    <a:lnTo>
                      <a:pt x="54173" y="0"/>
                    </a:lnTo>
                    <a:lnTo>
                      <a:pt x="54207" y="0"/>
                    </a:lnTo>
                    <a:lnTo>
                      <a:pt x="54223" y="0"/>
                    </a:lnTo>
                    <a:lnTo>
                      <a:pt x="54257" y="0"/>
                    </a:lnTo>
                    <a:lnTo>
                      <a:pt x="54274" y="0"/>
                    </a:lnTo>
                    <a:lnTo>
                      <a:pt x="54291" y="0"/>
                    </a:lnTo>
                    <a:lnTo>
                      <a:pt x="54324" y="0"/>
                    </a:lnTo>
                    <a:lnTo>
                      <a:pt x="54341" y="0"/>
                    </a:lnTo>
                    <a:lnTo>
                      <a:pt x="54375" y="0"/>
                    </a:lnTo>
                    <a:lnTo>
                      <a:pt x="54392" y="0"/>
                    </a:lnTo>
                    <a:lnTo>
                      <a:pt x="54408" y="0"/>
                    </a:lnTo>
                    <a:lnTo>
                      <a:pt x="54442" y="0"/>
                    </a:lnTo>
                    <a:lnTo>
                      <a:pt x="54459" y="0"/>
                    </a:lnTo>
                    <a:lnTo>
                      <a:pt x="54492" y="0"/>
                    </a:lnTo>
                    <a:lnTo>
                      <a:pt x="54509" y="0"/>
                    </a:lnTo>
                    <a:lnTo>
                      <a:pt x="54526" y="0"/>
                    </a:lnTo>
                    <a:lnTo>
                      <a:pt x="54560" y="0"/>
                    </a:lnTo>
                    <a:lnTo>
                      <a:pt x="54576" y="0"/>
                    </a:lnTo>
                    <a:lnTo>
                      <a:pt x="54610" y="0"/>
                    </a:lnTo>
                    <a:lnTo>
                      <a:pt x="54627" y="0"/>
                    </a:lnTo>
                    <a:lnTo>
                      <a:pt x="54644" y="0"/>
                    </a:lnTo>
                    <a:lnTo>
                      <a:pt x="54677" y="0"/>
                    </a:lnTo>
                    <a:lnTo>
                      <a:pt x="54694" y="0"/>
                    </a:lnTo>
                    <a:lnTo>
                      <a:pt x="54728" y="0"/>
                    </a:lnTo>
                    <a:lnTo>
                      <a:pt x="54744" y="0"/>
                    </a:lnTo>
                    <a:lnTo>
                      <a:pt x="54761" y="0"/>
                    </a:lnTo>
                    <a:lnTo>
                      <a:pt x="54795" y="0"/>
                    </a:lnTo>
                    <a:lnTo>
                      <a:pt x="54812" y="0"/>
                    </a:lnTo>
                    <a:lnTo>
                      <a:pt x="54845" y="0"/>
                    </a:lnTo>
                    <a:lnTo>
                      <a:pt x="54862" y="0"/>
                    </a:lnTo>
                    <a:lnTo>
                      <a:pt x="54879" y="0"/>
                    </a:lnTo>
                    <a:lnTo>
                      <a:pt x="54912" y="0"/>
                    </a:lnTo>
                    <a:lnTo>
                      <a:pt x="54929" y="0"/>
                    </a:lnTo>
                    <a:lnTo>
                      <a:pt x="54963" y="0"/>
                    </a:lnTo>
                    <a:lnTo>
                      <a:pt x="54980" y="0"/>
                    </a:lnTo>
                    <a:lnTo>
                      <a:pt x="54996" y="0"/>
                    </a:lnTo>
                    <a:lnTo>
                      <a:pt x="55030" y="0"/>
                    </a:lnTo>
                    <a:lnTo>
                      <a:pt x="55047" y="0"/>
                    </a:lnTo>
                    <a:lnTo>
                      <a:pt x="55064" y="0"/>
                    </a:lnTo>
                    <a:lnTo>
                      <a:pt x="55097" y="0"/>
                    </a:lnTo>
                    <a:lnTo>
                      <a:pt x="55114" y="0"/>
                    </a:lnTo>
                    <a:lnTo>
                      <a:pt x="55148" y="0"/>
                    </a:lnTo>
                    <a:lnTo>
                      <a:pt x="55164" y="0"/>
                    </a:lnTo>
                    <a:lnTo>
                      <a:pt x="55181" y="0"/>
                    </a:lnTo>
                    <a:lnTo>
                      <a:pt x="55215" y="0"/>
                    </a:lnTo>
                    <a:lnTo>
                      <a:pt x="55232" y="0"/>
                    </a:lnTo>
                    <a:lnTo>
                      <a:pt x="55265" y="0"/>
                    </a:lnTo>
                    <a:lnTo>
                      <a:pt x="55282" y="0"/>
                    </a:lnTo>
                    <a:lnTo>
                      <a:pt x="55299" y="0"/>
                    </a:lnTo>
                    <a:lnTo>
                      <a:pt x="55332" y="0"/>
                    </a:lnTo>
                    <a:lnTo>
                      <a:pt x="55349" y="0"/>
                    </a:lnTo>
                    <a:lnTo>
                      <a:pt x="55383" y="0"/>
                    </a:lnTo>
                    <a:lnTo>
                      <a:pt x="55400" y="0"/>
                    </a:lnTo>
                    <a:lnTo>
                      <a:pt x="55416" y="0"/>
                    </a:lnTo>
                    <a:lnTo>
                      <a:pt x="55450" y="0"/>
                    </a:lnTo>
                    <a:lnTo>
                      <a:pt x="55467" y="0"/>
                    </a:lnTo>
                    <a:lnTo>
                      <a:pt x="55501" y="0"/>
                    </a:lnTo>
                    <a:lnTo>
                      <a:pt x="55517" y="0"/>
                    </a:lnTo>
                    <a:lnTo>
                      <a:pt x="55534" y="0"/>
                    </a:lnTo>
                    <a:lnTo>
                      <a:pt x="55568" y="0"/>
                    </a:lnTo>
                    <a:lnTo>
                      <a:pt x="55585" y="0"/>
                    </a:lnTo>
                    <a:lnTo>
                      <a:pt x="55618" y="0"/>
                    </a:lnTo>
                    <a:lnTo>
                      <a:pt x="55635" y="0"/>
                    </a:lnTo>
                    <a:lnTo>
                      <a:pt x="55652" y="0"/>
                    </a:lnTo>
                    <a:lnTo>
                      <a:pt x="55685" y="0"/>
                    </a:lnTo>
                    <a:lnTo>
                      <a:pt x="55702" y="0"/>
                    </a:lnTo>
                    <a:lnTo>
                      <a:pt x="55736" y="0"/>
                    </a:lnTo>
                    <a:lnTo>
                      <a:pt x="55753" y="0"/>
                    </a:lnTo>
                    <a:lnTo>
                      <a:pt x="55769" y="0"/>
                    </a:lnTo>
                    <a:lnTo>
                      <a:pt x="55803" y="0"/>
                    </a:lnTo>
                    <a:lnTo>
                      <a:pt x="55820" y="0"/>
                    </a:lnTo>
                    <a:lnTo>
                      <a:pt x="55853" y="0"/>
                    </a:lnTo>
                    <a:lnTo>
                      <a:pt x="55870" y="0"/>
                    </a:lnTo>
                    <a:lnTo>
                      <a:pt x="55887" y="0"/>
                    </a:lnTo>
                    <a:lnTo>
                      <a:pt x="55921" y="0"/>
                    </a:lnTo>
                    <a:lnTo>
                      <a:pt x="55937" y="0"/>
                    </a:lnTo>
                    <a:lnTo>
                      <a:pt x="55954" y="0"/>
                    </a:lnTo>
                    <a:lnTo>
                      <a:pt x="55988" y="0"/>
                    </a:lnTo>
                    <a:lnTo>
                      <a:pt x="56005" y="0"/>
                    </a:lnTo>
                    <a:lnTo>
                      <a:pt x="56038" y="0"/>
                    </a:lnTo>
                    <a:lnTo>
                      <a:pt x="56055" y="0"/>
                    </a:lnTo>
                    <a:lnTo>
                      <a:pt x="56072" y="0"/>
                    </a:lnTo>
                    <a:lnTo>
                      <a:pt x="56105" y="0"/>
                    </a:lnTo>
                    <a:lnTo>
                      <a:pt x="56122" y="0"/>
                    </a:lnTo>
                    <a:lnTo>
                      <a:pt x="56156" y="0"/>
                    </a:lnTo>
                    <a:lnTo>
                      <a:pt x="56173" y="0"/>
                    </a:lnTo>
                    <a:lnTo>
                      <a:pt x="56189" y="0"/>
                    </a:lnTo>
                    <a:lnTo>
                      <a:pt x="56223" y="0"/>
                    </a:lnTo>
                    <a:lnTo>
                      <a:pt x="56240" y="0"/>
                    </a:lnTo>
                    <a:lnTo>
                      <a:pt x="56273" y="0"/>
                    </a:lnTo>
                    <a:lnTo>
                      <a:pt x="56290" y="0"/>
                    </a:lnTo>
                    <a:lnTo>
                      <a:pt x="56307" y="0"/>
                    </a:lnTo>
                    <a:lnTo>
                      <a:pt x="56341" y="0"/>
                    </a:lnTo>
                    <a:lnTo>
                      <a:pt x="56357" y="0"/>
                    </a:lnTo>
                    <a:lnTo>
                      <a:pt x="56391" y="0"/>
                    </a:lnTo>
                    <a:lnTo>
                      <a:pt x="56408" y="0"/>
                    </a:lnTo>
                    <a:lnTo>
                      <a:pt x="56425" y="0"/>
                    </a:lnTo>
                    <a:lnTo>
                      <a:pt x="56458" y="0"/>
                    </a:lnTo>
                    <a:lnTo>
                      <a:pt x="56475" y="0"/>
                    </a:lnTo>
                    <a:lnTo>
                      <a:pt x="56509" y="0"/>
                    </a:lnTo>
                    <a:lnTo>
                      <a:pt x="56525" y="0"/>
                    </a:lnTo>
                    <a:lnTo>
                      <a:pt x="56542" y="0"/>
                    </a:lnTo>
                    <a:lnTo>
                      <a:pt x="56576" y="0"/>
                    </a:lnTo>
                    <a:lnTo>
                      <a:pt x="56593" y="0"/>
                    </a:lnTo>
                    <a:lnTo>
                      <a:pt x="56626" y="0"/>
                    </a:lnTo>
                    <a:lnTo>
                      <a:pt x="56643" y="0"/>
                    </a:lnTo>
                    <a:lnTo>
                      <a:pt x="56660" y="0"/>
                    </a:lnTo>
                    <a:lnTo>
                      <a:pt x="56694" y="0"/>
                    </a:lnTo>
                    <a:lnTo>
                      <a:pt x="56710" y="0"/>
                    </a:lnTo>
                    <a:lnTo>
                      <a:pt x="56744" y="0"/>
                    </a:lnTo>
                    <a:lnTo>
                      <a:pt x="56761" y="0"/>
                    </a:lnTo>
                    <a:lnTo>
                      <a:pt x="56778" y="0"/>
                    </a:lnTo>
                    <a:lnTo>
                      <a:pt x="56811" y="0"/>
                    </a:lnTo>
                    <a:lnTo>
                      <a:pt x="56828" y="0"/>
                    </a:lnTo>
                    <a:lnTo>
                      <a:pt x="56862" y="0"/>
                    </a:lnTo>
                    <a:lnTo>
                      <a:pt x="56878" y="0"/>
                    </a:lnTo>
                    <a:lnTo>
                      <a:pt x="56895" y="0"/>
                    </a:lnTo>
                    <a:lnTo>
                      <a:pt x="56929" y="0"/>
                    </a:lnTo>
                    <a:lnTo>
                      <a:pt x="56946" y="0"/>
                    </a:lnTo>
                    <a:lnTo>
                      <a:pt x="56979" y="0"/>
                    </a:lnTo>
                    <a:lnTo>
                      <a:pt x="56996" y="0"/>
                    </a:lnTo>
                    <a:lnTo>
                      <a:pt x="57013" y="0"/>
                    </a:lnTo>
                    <a:lnTo>
                      <a:pt x="57046" y="0"/>
                    </a:lnTo>
                    <a:lnTo>
                      <a:pt x="57063" y="0"/>
                    </a:lnTo>
                    <a:lnTo>
                      <a:pt x="57080" y="0"/>
                    </a:lnTo>
                    <a:lnTo>
                      <a:pt x="57114" y="0"/>
                    </a:lnTo>
                    <a:lnTo>
                      <a:pt x="57130" y="0"/>
                    </a:lnTo>
                    <a:lnTo>
                      <a:pt x="57164" y="0"/>
                    </a:lnTo>
                    <a:lnTo>
                      <a:pt x="57181" y="0"/>
                    </a:lnTo>
                    <a:lnTo>
                      <a:pt x="57198" y="0"/>
                    </a:lnTo>
                    <a:lnTo>
                      <a:pt x="57231" y="0"/>
                    </a:lnTo>
                    <a:lnTo>
                      <a:pt x="57248" y="0"/>
                    </a:lnTo>
                    <a:lnTo>
                      <a:pt x="57282" y="0"/>
                    </a:lnTo>
                    <a:lnTo>
                      <a:pt x="57298" y="0"/>
                    </a:lnTo>
                    <a:lnTo>
                      <a:pt x="57315" y="0"/>
                    </a:lnTo>
                    <a:lnTo>
                      <a:pt x="57349" y="0"/>
                    </a:lnTo>
                    <a:lnTo>
                      <a:pt x="57366" y="0"/>
                    </a:lnTo>
                    <a:lnTo>
                      <a:pt x="57399" y="0"/>
                    </a:lnTo>
                    <a:lnTo>
                      <a:pt x="57416" y="0"/>
                    </a:lnTo>
                    <a:lnTo>
                      <a:pt x="57433" y="0"/>
                    </a:lnTo>
                    <a:lnTo>
                      <a:pt x="57466" y="0"/>
                    </a:lnTo>
                    <a:lnTo>
                      <a:pt x="57483" y="0"/>
                    </a:lnTo>
                    <a:lnTo>
                      <a:pt x="57517" y="0"/>
                    </a:lnTo>
                    <a:lnTo>
                      <a:pt x="57534" y="0"/>
                    </a:lnTo>
                    <a:lnTo>
                      <a:pt x="57550" y="0"/>
                    </a:lnTo>
                    <a:lnTo>
                      <a:pt x="57584" y="0"/>
                    </a:lnTo>
                    <a:lnTo>
                      <a:pt x="57601" y="0"/>
                    </a:lnTo>
                    <a:lnTo>
                      <a:pt x="57634" y="0"/>
                    </a:lnTo>
                    <a:lnTo>
                      <a:pt x="57651" y="0"/>
                    </a:lnTo>
                    <a:lnTo>
                      <a:pt x="57668" y="0"/>
                    </a:lnTo>
                    <a:lnTo>
                      <a:pt x="57702" y="0"/>
                    </a:lnTo>
                    <a:lnTo>
                      <a:pt x="57718" y="0"/>
                    </a:lnTo>
                    <a:lnTo>
                      <a:pt x="57752" y="0"/>
                    </a:lnTo>
                    <a:lnTo>
                      <a:pt x="57769" y="0"/>
                    </a:lnTo>
                    <a:lnTo>
                      <a:pt x="57786" y="0"/>
                    </a:lnTo>
                    <a:lnTo>
                      <a:pt x="57819" y="0"/>
                    </a:lnTo>
                    <a:lnTo>
                      <a:pt x="57836" y="0"/>
                    </a:lnTo>
                    <a:lnTo>
                      <a:pt x="57870" y="0"/>
                    </a:lnTo>
                    <a:lnTo>
                      <a:pt x="57887" y="0"/>
                    </a:lnTo>
                    <a:lnTo>
                      <a:pt x="57903" y="0"/>
                    </a:lnTo>
                    <a:lnTo>
                      <a:pt x="57937" y="0"/>
                    </a:lnTo>
                    <a:lnTo>
                      <a:pt x="57954" y="0"/>
                    </a:lnTo>
                    <a:lnTo>
                      <a:pt x="57971" y="0"/>
                    </a:lnTo>
                    <a:lnTo>
                      <a:pt x="58004" y="0"/>
                    </a:lnTo>
                    <a:lnTo>
                      <a:pt x="58021" y="0"/>
                    </a:lnTo>
                    <a:lnTo>
                      <a:pt x="58055" y="0"/>
                    </a:lnTo>
                    <a:lnTo>
                      <a:pt x="58071" y="0"/>
                    </a:lnTo>
                    <a:lnTo>
                      <a:pt x="58088" y="0"/>
                    </a:lnTo>
                    <a:lnTo>
                      <a:pt x="58122" y="0"/>
                    </a:lnTo>
                    <a:lnTo>
                      <a:pt x="58139" y="0"/>
                    </a:lnTo>
                    <a:lnTo>
                      <a:pt x="58172" y="0"/>
                    </a:lnTo>
                    <a:lnTo>
                      <a:pt x="58189" y="0"/>
                    </a:lnTo>
                    <a:lnTo>
                      <a:pt x="58206" y="0"/>
                    </a:lnTo>
                    <a:lnTo>
                      <a:pt x="58239" y="0"/>
                    </a:lnTo>
                    <a:lnTo>
                      <a:pt x="58256" y="0"/>
                    </a:lnTo>
                    <a:lnTo>
                      <a:pt x="58290" y="0"/>
                    </a:lnTo>
                    <a:lnTo>
                      <a:pt x="58307" y="0"/>
                    </a:lnTo>
                    <a:lnTo>
                      <a:pt x="58323" y="0"/>
                    </a:lnTo>
                    <a:lnTo>
                      <a:pt x="58357" y="0"/>
                    </a:lnTo>
                    <a:lnTo>
                      <a:pt x="58374" y="0"/>
                    </a:lnTo>
                    <a:lnTo>
                      <a:pt x="58407" y="0"/>
                    </a:lnTo>
                    <a:lnTo>
                      <a:pt x="58424" y="0"/>
                    </a:lnTo>
                    <a:lnTo>
                      <a:pt x="58441" y="0"/>
                    </a:lnTo>
                    <a:lnTo>
                      <a:pt x="58475" y="0"/>
                    </a:lnTo>
                    <a:lnTo>
                      <a:pt x="58491" y="0"/>
                    </a:lnTo>
                    <a:lnTo>
                      <a:pt x="58525" y="0"/>
                    </a:lnTo>
                    <a:lnTo>
                      <a:pt x="58542" y="0"/>
                    </a:lnTo>
                    <a:lnTo>
                      <a:pt x="58559" y="0"/>
                    </a:lnTo>
                    <a:lnTo>
                      <a:pt x="58592" y="0"/>
                    </a:lnTo>
                    <a:lnTo>
                      <a:pt x="58609" y="0"/>
                    </a:lnTo>
                    <a:lnTo>
                      <a:pt x="58643" y="0"/>
                    </a:lnTo>
                    <a:lnTo>
                      <a:pt x="58659" y="0"/>
                    </a:lnTo>
                    <a:lnTo>
                      <a:pt x="58676" y="0"/>
                    </a:lnTo>
                    <a:lnTo>
                      <a:pt x="58710" y="0"/>
                    </a:lnTo>
                    <a:lnTo>
                      <a:pt x="58727" y="0"/>
                    </a:lnTo>
                    <a:lnTo>
                      <a:pt x="58760" y="0"/>
                    </a:lnTo>
                    <a:lnTo>
                      <a:pt x="58777" y="0"/>
                    </a:lnTo>
                    <a:lnTo>
                      <a:pt x="58794" y="0"/>
                    </a:lnTo>
                    <a:lnTo>
                      <a:pt x="58827" y="0"/>
                    </a:lnTo>
                    <a:lnTo>
                      <a:pt x="58844" y="0"/>
                    </a:lnTo>
                    <a:lnTo>
                      <a:pt x="58878" y="0"/>
                    </a:lnTo>
                    <a:lnTo>
                      <a:pt x="58895" y="0"/>
                    </a:lnTo>
                    <a:lnTo>
                      <a:pt x="58912" y="0"/>
                    </a:lnTo>
                    <a:lnTo>
                      <a:pt x="58945" y="0"/>
                    </a:lnTo>
                    <a:lnTo>
                      <a:pt x="58962" y="0"/>
                    </a:lnTo>
                    <a:lnTo>
                      <a:pt x="58979" y="0"/>
                    </a:lnTo>
                    <a:lnTo>
                      <a:pt x="59012" y="0"/>
                    </a:lnTo>
                    <a:lnTo>
                      <a:pt x="59029" y="0"/>
                    </a:lnTo>
                    <a:lnTo>
                      <a:pt x="59063" y="0"/>
                    </a:lnTo>
                    <a:lnTo>
                      <a:pt x="59080" y="0"/>
                    </a:lnTo>
                    <a:lnTo>
                      <a:pt x="59096" y="0"/>
                    </a:lnTo>
                    <a:lnTo>
                      <a:pt x="59130" y="0"/>
                    </a:lnTo>
                    <a:lnTo>
                      <a:pt x="59147" y="0"/>
                    </a:lnTo>
                    <a:lnTo>
                      <a:pt x="59180" y="0"/>
                    </a:lnTo>
                    <a:lnTo>
                      <a:pt x="59197" y="0"/>
                    </a:lnTo>
                    <a:lnTo>
                      <a:pt x="59214" y="0"/>
                    </a:lnTo>
                    <a:lnTo>
                      <a:pt x="59248" y="0"/>
                    </a:lnTo>
                    <a:lnTo>
                      <a:pt x="59264" y="0"/>
                    </a:lnTo>
                    <a:lnTo>
                      <a:pt x="59298" y="0"/>
                    </a:lnTo>
                    <a:lnTo>
                      <a:pt x="59315" y="0"/>
                    </a:lnTo>
                    <a:lnTo>
                      <a:pt x="59332" y="0"/>
                    </a:lnTo>
                    <a:lnTo>
                      <a:pt x="59365" y="0"/>
                    </a:lnTo>
                    <a:lnTo>
                      <a:pt x="59382" y="0"/>
                    </a:lnTo>
                    <a:lnTo>
                      <a:pt x="59416" y="0"/>
                    </a:lnTo>
                    <a:lnTo>
                      <a:pt x="59432" y="0"/>
                    </a:lnTo>
                    <a:lnTo>
                      <a:pt x="59449" y="0"/>
                    </a:lnTo>
                    <a:lnTo>
                      <a:pt x="59483" y="0"/>
                    </a:lnTo>
                    <a:lnTo>
                      <a:pt x="59500" y="0"/>
                    </a:lnTo>
                    <a:lnTo>
                      <a:pt x="59533" y="0"/>
                    </a:lnTo>
                    <a:lnTo>
                      <a:pt x="59550" y="0"/>
                    </a:lnTo>
                    <a:lnTo>
                      <a:pt x="59567" y="0"/>
                    </a:lnTo>
                    <a:lnTo>
                      <a:pt x="59600" y="0"/>
                    </a:lnTo>
                    <a:lnTo>
                      <a:pt x="59617" y="0"/>
                    </a:lnTo>
                    <a:lnTo>
                      <a:pt x="59651" y="0"/>
                    </a:lnTo>
                    <a:lnTo>
                      <a:pt x="59668" y="0"/>
                    </a:lnTo>
                    <a:lnTo>
                      <a:pt x="59684" y="0"/>
                    </a:lnTo>
                    <a:lnTo>
                      <a:pt x="59718" y="0"/>
                    </a:lnTo>
                    <a:lnTo>
                      <a:pt x="59735" y="0"/>
                    </a:lnTo>
                    <a:lnTo>
                      <a:pt x="59768" y="0"/>
                    </a:lnTo>
                    <a:lnTo>
                      <a:pt x="59785" y="0"/>
                    </a:lnTo>
                    <a:lnTo>
                      <a:pt x="59802" y="0"/>
                    </a:lnTo>
                    <a:lnTo>
                      <a:pt x="59836" y="0"/>
                    </a:lnTo>
                    <a:lnTo>
                      <a:pt x="59852" y="0"/>
                    </a:lnTo>
                    <a:lnTo>
                      <a:pt x="59886" y="0"/>
                    </a:lnTo>
                    <a:lnTo>
                      <a:pt x="59903" y="0"/>
                    </a:lnTo>
                    <a:lnTo>
                      <a:pt x="59920" y="0"/>
                    </a:lnTo>
                    <a:lnTo>
                      <a:pt x="59953" y="0"/>
                    </a:lnTo>
                    <a:lnTo>
                      <a:pt x="59970" y="0"/>
                    </a:lnTo>
                    <a:lnTo>
                      <a:pt x="59987" y="0"/>
                    </a:lnTo>
                    <a:lnTo>
                      <a:pt x="60021" y="0"/>
                    </a:lnTo>
                    <a:lnTo>
                      <a:pt x="60037" y="0"/>
                    </a:lnTo>
                    <a:lnTo>
                      <a:pt x="60071" y="0"/>
                    </a:lnTo>
                    <a:lnTo>
                      <a:pt x="60088" y="0"/>
                    </a:lnTo>
                    <a:lnTo>
                      <a:pt x="60105" y="0"/>
                    </a:lnTo>
                    <a:lnTo>
                      <a:pt x="60138" y="0"/>
                    </a:lnTo>
                    <a:lnTo>
                      <a:pt x="60155" y="0"/>
                    </a:lnTo>
                    <a:lnTo>
                      <a:pt x="60189" y="0"/>
                    </a:lnTo>
                    <a:lnTo>
                      <a:pt x="60205" y="0"/>
                    </a:lnTo>
                    <a:lnTo>
                      <a:pt x="60222" y="0"/>
                    </a:lnTo>
                    <a:lnTo>
                      <a:pt x="60256" y="0"/>
                    </a:lnTo>
                    <a:lnTo>
                      <a:pt x="60273" y="0"/>
                    </a:lnTo>
                    <a:lnTo>
                      <a:pt x="60306" y="0"/>
                    </a:lnTo>
                    <a:lnTo>
                      <a:pt x="60323" y="0"/>
                    </a:lnTo>
                    <a:lnTo>
                      <a:pt x="60340" y="0"/>
                    </a:lnTo>
                    <a:lnTo>
                      <a:pt x="60373" y="0"/>
                    </a:lnTo>
                    <a:lnTo>
                      <a:pt x="60390" y="0"/>
                    </a:lnTo>
                    <a:lnTo>
                      <a:pt x="60424" y="0"/>
                    </a:lnTo>
                    <a:lnTo>
                      <a:pt x="60441" y="0"/>
                    </a:lnTo>
                    <a:lnTo>
                      <a:pt x="60457" y="0"/>
                    </a:lnTo>
                    <a:lnTo>
                      <a:pt x="60491" y="0"/>
                    </a:lnTo>
                    <a:lnTo>
                      <a:pt x="60508" y="0"/>
                    </a:lnTo>
                    <a:lnTo>
                      <a:pt x="60541" y="0"/>
                    </a:lnTo>
                    <a:lnTo>
                      <a:pt x="60558" y="0"/>
                    </a:lnTo>
                    <a:lnTo>
                      <a:pt x="60575" y="0"/>
                    </a:lnTo>
                    <a:lnTo>
                      <a:pt x="60609" y="0"/>
                    </a:lnTo>
                    <a:lnTo>
                      <a:pt x="60625" y="0"/>
                    </a:lnTo>
                    <a:lnTo>
                      <a:pt x="60659" y="0"/>
                    </a:lnTo>
                    <a:lnTo>
                      <a:pt x="60676" y="0"/>
                    </a:lnTo>
                    <a:lnTo>
                      <a:pt x="60693" y="0"/>
                    </a:lnTo>
                    <a:lnTo>
                      <a:pt x="60726" y="0"/>
                    </a:lnTo>
                    <a:lnTo>
                      <a:pt x="60743" y="0"/>
                    </a:lnTo>
                    <a:lnTo>
                      <a:pt x="60777" y="0"/>
                    </a:lnTo>
                    <a:lnTo>
                      <a:pt x="60793" y="0"/>
                    </a:lnTo>
                    <a:lnTo>
                      <a:pt x="60810" y="0"/>
                    </a:lnTo>
                    <a:lnTo>
                      <a:pt x="60844" y="0"/>
                    </a:lnTo>
                    <a:lnTo>
                      <a:pt x="60861" y="0"/>
                    </a:lnTo>
                    <a:lnTo>
                      <a:pt x="60877" y="0"/>
                    </a:lnTo>
                    <a:lnTo>
                      <a:pt x="60911" y="0"/>
                    </a:lnTo>
                    <a:lnTo>
                      <a:pt x="60928" y="0"/>
                    </a:lnTo>
                    <a:lnTo>
                      <a:pt x="60961" y="0"/>
                    </a:lnTo>
                    <a:lnTo>
                      <a:pt x="60978" y="0"/>
                    </a:lnTo>
                    <a:lnTo>
                      <a:pt x="60995" y="0"/>
                    </a:lnTo>
                    <a:lnTo>
                      <a:pt x="61029" y="0"/>
                    </a:lnTo>
                    <a:lnTo>
                      <a:pt x="61045" y="0"/>
                    </a:lnTo>
                    <a:lnTo>
                      <a:pt x="61079" y="0"/>
                    </a:lnTo>
                    <a:lnTo>
                      <a:pt x="61096" y="0"/>
                    </a:lnTo>
                    <a:lnTo>
                      <a:pt x="61113" y="0"/>
                    </a:lnTo>
                    <a:lnTo>
                      <a:pt x="61146" y="0"/>
                    </a:lnTo>
                    <a:lnTo>
                      <a:pt x="61163" y="0"/>
                    </a:lnTo>
                    <a:lnTo>
                      <a:pt x="61197" y="0"/>
                    </a:lnTo>
                    <a:lnTo>
                      <a:pt x="61214" y="0"/>
                    </a:lnTo>
                    <a:lnTo>
                      <a:pt x="61230" y="0"/>
                    </a:lnTo>
                    <a:lnTo>
                      <a:pt x="61264" y="0"/>
                    </a:lnTo>
                    <a:lnTo>
                      <a:pt x="61281" y="0"/>
                    </a:lnTo>
                    <a:lnTo>
                      <a:pt x="61314" y="0"/>
                    </a:lnTo>
                    <a:lnTo>
                      <a:pt x="61331" y="0"/>
                    </a:lnTo>
                    <a:lnTo>
                      <a:pt x="61348" y="0"/>
                    </a:lnTo>
                    <a:lnTo>
                      <a:pt x="61382" y="0"/>
                    </a:lnTo>
                    <a:lnTo>
                      <a:pt x="61398" y="0"/>
                    </a:lnTo>
                    <a:lnTo>
                      <a:pt x="61432" y="0"/>
                    </a:lnTo>
                    <a:lnTo>
                      <a:pt x="61449" y="0"/>
                    </a:lnTo>
                    <a:lnTo>
                      <a:pt x="61466" y="0"/>
                    </a:lnTo>
                    <a:lnTo>
                      <a:pt x="61499" y="0"/>
                    </a:lnTo>
                    <a:lnTo>
                      <a:pt x="61516" y="0"/>
                    </a:lnTo>
                    <a:lnTo>
                      <a:pt x="61550" y="0"/>
                    </a:lnTo>
                    <a:lnTo>
                      <a:pt x="61566" y="0"/>
                    </a:lnTo>
                    <a:lnTo>
                      <a:pt x="61583" y="0"/>
                    </a:lnTo>
                    <a:lnTo>
                      <a:pt x="61617" y="0"/>
                    </a:lnTo>
                    <a:lnTo>
                      <a:pt x="61634" y="0"/>
                    </a:lnTo>
                    <a:lnTo>
                      <a:pt x="61667" y="0"/>
                    </a:lnTo>
                    <a:lnTo>
                      <a:pt x="61684" y="0"/>
                    </a:lnTo>
                    <a:lnTo>
                      <a:pt x="61701" y="0"/>
                    </a:lnTo>
                    <a:lnTo>
                      <a:pt x="61734" y="0"/>
                    </a:lnTo>
                    <a:lnTo>
                      <a:pt x="61751" y="0"/>
                    </a:lnTo>
                    <a:lnTo>
                      <a:pt x="61768" y="0"/>
                    </a:lnTo>
                    <a:lnTo>
                      <a:pt x="61802" y="0"/>
                    </a:lnTo>
                    <a:lnTo>
                      <a:pt x="61818" y="0"/>
                    </a:lnTo>
                    <a:lnTo>
                      <a:pt x="61852" y="0"/>
                    </a:lnTo>
                    <a:lnTo>
                      <a:pt x="61869" y="0"/>
                    </a:lnTo>
                    <a:lnTo>
                      <a:pt x="61886" y="0"/>
                    </a:lnTo>
                    <a:lnTo>
                      <a:pt x="61919" y="0"/>
                    </a:lnTo>
                    <a:lnTo>
                      <a:pt x="61936" y="0"/>
                    </a:lnTo>
                    <a:lnTo>
                      <a:pt x="61970" y="0"/>
                    </a:lnTo>
                    <a:lnTo>
                      <a:pt x="61986" y="0"/>
                    </a:lnTo>
                    <a:lnTo>
                      <a:pt x="62003" y="0"/>
                    </a:lnTo>
                    <a:lnTo>
                      <a:pt x="62037" y="0"/>
                    </a:lnTo>
                    <a:lnTo>
                      <a:pt x="62054" y="0"/>
                    </a:lnTo>
                    <a:lnTo>
                      <a:pt x="62087" y="0"/>
                    </a:lnTo>
                    <a:lnTo>
                      <a:pt x="62104" y="0"/>
                    </a:lnTo>
                    <a:lnTo>
                      <a:pt x="62121" y="0"/>
                    </a:lnTo>
                    <a:lnTo>
                      <a:pt x="62154" y="0"/>
                    </a:lnTo>
                    <a:lnTo>
                      <a:pt x="62171" y="0"/>
                    </a:lnTo>
                    <a:lnTo>
                      <a:pt x="62205" y="0"/>
                    </a:lnTo>
                    <a:lnTo>
                      <a:pt x="62222" y="0"/>
                    </a:lnTo>
                    <a:lnTo>
                      <a:pt x="62238" y="0"/>
                    </a:lnTo>
                    <a:lnTo>
                      <a:pt x="62272" y="0"/>
                    </a:lnTo>
                    <a:lnTo>
                      <a:pt x="62289" y="0"/>
                    </a:lnTo>
                    <a:lnTo>
                      <a:pt x="62323" y="0"/>
                    </a:lnTo>
                    <a:lnTo>
                      <a:pt x="62339" y="0"/>
                    </a:lnTo>
                    <a:lnTo>
                      <a:pt x="62356" y="0"/>
                    </a:lnTo>
                    <a:lnTo>
                      <a:pt x="62390" y="0"/>
                    </a:lnTo>
                    <a:lnTo>
                      <a:pt x="62407" y="0"/>
                    </a:lnTo>
                    <a:lnTo>
                      <a:pt x="62440" y="0"/>
                    </a:lnTo>
                    <a:lnTo>
                      <a:pt x="62457" y="0"/>
                    </a:lnTo>
                    <a:lnTo>
                      <a:pt x="62474" y="0"/>
                    </a:lnTo>
                    <a:lnTo>
                      <a:pt x="62507" y="0"/>
                    </a:lnTo>
                    <a:lnTo>
                      <a:pt x="62524" y="0"/>
                    </a:lnTo>
                    <a:lnTo>
                      <a:pt x="62558" y="0"/>
                    </a:lnTo>
                    <a:lnTo>
                      <a:pt x="62575" y="0"/>
                    </a:lnTo>
                    <a:lnTo>
                      <a:pt x="62591" y="0"/>
                    </a:lnTo>
                    <a:lnTo>
                      <a:pt x="62625" y="0"/>
                    </a:lnTo>
                    <a:lnTo>
                      <a:pt x="62642" y="0"/>
                    </a:lnTo>
                    <a:lnTo>
                      <a:pt x="62675" y="0"/>
                    </a:lnTo>
                    <a:lnTo>
                      <a:pt x="62692" y="0"/>
                    </a:lnTo>
                    <a:lnTo>
                      <a:pt x="62709" y="0"/>
                    </a:lnTo>
                    <a:lnTo>
                      <a:pt x="62743" y="0"/>
                    </a:lnTo>
                    <a:lnTo>
                      <a:pt x="62759" y="0"/>
                    </a:lnTo>
                    <a:lnTo>
                      <a:pt x="62793" y="0"/>
                    </a:lnTo>
                    <a:lnTo>
                      <a:pt x="62810" y="0"/>
                    </a:lnTo>
                    <a:lnTo>
                      <a:pt x="62827" y="0"/>
                    </a:lnTo>
                    <a:lnTo>
                      <a:pt x="62860" y="0"/>
                    </a:lnTo>
                    <a:lnTo>
                      <a:pt x="62877" y="0"/>
                    </a:lnTo>
                    <a:lnTo>
                      <a:pt x="62894" y="0"/>
                    </a:lnTo>
                    <a:lnTo>
                      <a:pt x="62927" y="0"/>
                    </a:lnTo>
                    <a:lnTo>
                      <a:pt x="62944" y="0"/>
                    </a:lnTo>
                    <a:lnTo>
                      <a:pt x="62978" y="0"/>
                    </a:lnTo>
                    <a:lnTo>
                      <a:pt x="62995" y="0"/>
                    </a:lnTo>
                    <a:lnTo>
                      <a:pt x="63011" y="0"/>
                    </a:lnTo>
                    <a:lnTo>
                      <a:pt x="63045" y="0"/>
                    </a:lnTo>
                    <a:lnTo>
                      <a:pt x="63062" y="0"/>
                    </a:lnTo>
                    <a:lnTo>
                      <a:pt x="63095" y="0"/>
                    </a:lnTo>
                    <a:lnTo>
                      <a:pt x="63112" y="0"/>
                    </a:lnTo>
                    <a:lnTo>
                      <a:pt x="63129" y="0"/>
                    </a:lnTo>
                    <a:lnTo>
                      <a:pt x="63163" y="0"/>
                    </a:lnTo>
                    <a:lnTo>
                      <a:pt x="63179" y="0"/>
                    </a:lnTo>
                    <a:lnTo>
                      <a:pt x="63213" y="0"/>
                    </a:lnTo>
                    <a:lnTo>
                      <a:pt x="63230" y="0"/>
                    </a:lnTo>
                    <a:lnTo>
                      <a:pt x="63247" y="0"/>
                    </a:lnTo>
                    <a:lnTo>
                      <a:pt x="63280" y="0"/>
                    </a:lnTo>
                    <a:lnTo>
                      <a:pt x="63297" y="0"/>
                    </a:lnTo>
                    <a:lnTo>
                      <a:pt x="63331" y="0"/>
                    </a:lnTo>
                    <a:lnTo>
                      <a:pt x="63347" y="0"/>
                    </a:lnTo>
                    <a:lnTo>
                      <a:pt x="63364" y="0"/>
                    </a:lnTo>
                    <a:lnTo>
                      <a:pt x="63398" y="0"/>
                    </a:lnTo>
                    <a:lnTo>
                      <a:pt x="63415" y="0"/>
                    </a:lnTo>
                    <a:lnTo>
                      <a:pt x="63448" y="0"/>
                    </a:lnTo>
                    <a:lnTo>
                      <a:pt x="63465" y="0"/>
                    </a:lnTo>
                    <a:lnTo>
                      <a:pt x="63482" y="0"/>
                    </a:lnTo>
                    <a:lnTo>
                      <a:pt x="63516" y="0"/>
                    </a:lnTo>
                    <a:lnTo>
                      <a:pt x="63532" y="0"/>
                    </a:lnTo>
                    <a:lnTo>
                      <a:pt x="63566" y="0"/>
                    </a:lnTo>
                    <a:lnTo>
                      <a:pt x="63583" y="0"/>
                    </a:lnTo>
                    <a:lnTo>
                      <a:pt x="63600" y="0"/>
                    </a:lnTo>
                    <a:lnTo>
                      <a:pt x="63633" y="0"/>
                    </a:lnTo>
                    <a:lnTo>
                      <a:pt x="63650" y="0"/>
                    </a:lnTo>
                    <a:lnTo>
                      <a:pt x="63684" y="0"/>
                    </a:lnTo>
                    <a:lnTo>
                      <a:pt x="63700" y="0"/>
                    </a:lnTo>
                    <a:lnTo>
                      <a:pt x="63717" y="0"/>
                    </a:lnTo>
                    <a:lnTo>
                      <a:pt x="63751" y="0"/>
                    </a:lnTo>
                    <a:lnTo>
                      <a:pt x="63768" y="0"/>
                    </a:lnTo>
                    <a:lnTo>
                      <a:pt x="63784" y="0"/>
                    </a:lnTo>
                    <a:lnTo>
                      <a:pt x="63818" y="0"/>
                    </a:lnTo>
                    <a:lnTo>
                      <a:pt x="63835" y="0"/>
                    </a:lnTo>
                    <a:lnTo>
                      <a:pt x="63868" y="0"/>
                    </a:lnTo>
                    <a:lnTo>
                      <a:pt x="63885" y="0"/>
                    </a:lnTo>
                    <a:lnTo>
                      <a:pt x="63902" y="0"/>
                    </a:lnTo>
                    <a:lnTo>
                      <a:pt x="63936" y="0"/>
                    </a:lnTo>
                    <a:lnTo>
                      <a:pt x="63952" y="0"/>
                    </a:lnTo>
                    <a:lnTo>
                      <a:pt x="63986" y="0"/>
                    </a:lnTo>
                    <a:lnTo>
                      <a:pt x="64003" y="0"/>
                    </a:lnTo>
                    <a:lnTo>
                      <a:pt x="64020" y="0"/>
                    </a:lnTo>
                    <a:lnTo>
                      <a:pt x="64053" y="0"/>
                    </a:lnTo>
                    <a:lnTo>
                      <a:pt x="64070" y="0"/>
                    </a:lnTo>
                    <a:lnTo>
                      <a:pt x="64104" y="0"/>
                    </a:lnTo>
                    <a:lnTo>
                      <a:pt x="64120" y="0"/>
                    </a:lnTo>
                    <a:lnTo>
                      <a:pt x="64137" y="0"/>
                    </a:lnTo>
                    <a:lnTo>
                      <a:pt x="64171" y="0"/>
                    </a:lnTo>
                    <a:lnTo>
                      <a:pt x="64188" y="0"/>
                    </a:lnTo>
                    <a:lnTo>
                      <a:pt x="64221" y="0"/>
                    </a:lnTo>
                    <a:lnTo>
                      <a:pt x="64238" y="0"/>
                    </a:lnTo>
                    <a:lnTo>
                      <a:pt x="64255" y="0"/>
                    </a:lnTo>
                    <a:lnTo>
                      <a:pt x="64288" y="0"/>
                    </a:lnTo>
                    <a:lnTo>
                      <a:pt x="64305" y="0"/>
                    </a:lnTo>
                    <a:lnTo>
                      <a:pt x="64339" y="0"/>
                    </a:lnTo>
                    <a:lnTo>
                      <a:pt x="64356" y="0"/>
                    </a:lnTo>
                    <a:lnTo>
                      <a:pt x="64372" y="0"/>
                    </a:lnTo>
                    <a:lnTo>
                      <a:pt x="64406" y="0"/>
                    </a:lnTo>
                    <a:lnTo>
                      <a:pt x="64423" y="0"/>
                    </a:lnTo>
                    <a:lnTo>
                      <a:pt x="64456" y="0"/>
                    </a:lnTo>
                    <a:lnTo>
                      <a:pt x="64473" y="0"/>
                    </a:lnTo>
                    <a:lnTo>
                      <a:pt x="64490" y="0"/>
                    </a:lnTo>
                    <a:lnTo>
                      <a:pt x="64524" y="0"/>
                    </a:lnTo>
                    <a:lnTo>
                      <a:pt x="64541" y="0"/>
                    </a:lnTo>
                    <a:lnTo>
                      <a:pt x="64574" y="0"/>
                    </a:lnTo>
                    <a:lnTo>
                      <a:pt x="64591" y="0"/>
                    </a:lnTo>
                    <a:lnTo>
                      <a:pt x="64608" y="0"/>
                    </a:lnTo>
                    <a:lnTo>
                      <a:pt x="64641" y="0"/>
                    </a:lnTo>
                    <a:lnTo>
                      <a:pt x="64658" y="0"/>
                    </a:lnTo>
                    <a:lnTo>
                      <a:pt x="64692" y="0"/>
                    </a:lnTo>
                    <a:lnTo>
                      <a:pt x="64709" y="0"/>
                    </a:lnTo>
                    <a:lnTo>
                      <a:pt x="64725" y="0"/>
                    </a:lnTo>
                    <a:lnTo>
                      <a:pt x="64759" y="0"/>
                    </a:lnTo>
                    <a:lnTo>
                      <a:pt x="64776" y="0"/>
                    </a:lnTo>
                    <a:lnTo>
                      <a:pt x="64793" y="0"/>
                    </a:lnTo>
                    <a:lnTo>
                      <a:pt x="64826" y="0"/>
                    </a:lnTo>
                    <a:lnTo>
                      <a:pt x="64843" y="0"/>
                    </a:lnTo>
                    <a:lnTo>
                      <a:pt x="64877" y="0"/>
                    </a:lnTo>
                    <a:lnTo>
                      <a:pt x="64893" y="0"/>
                    </a:lnTo>
                    <a:lnTo>
                      <a:pt x="64910" y="0"/>
                    </a:lnTo>
                    <a:lnTo>
                      <a:pt x="64944" y="0"/>
                    </a:lnTo>
                    <a:lnTo>
                      <a:pt x="64961" y="0"/>
                    </a:lnTo>
                    <a:lnTo>
                      <a:pt x="64994" y="0"/>
                    </a:lnTo>
                    <a:lnTo>
                      <a:pt x="65011" y="0"/>
                    </a:lnTo>
                    <a:lnTo>
                      <a:pt x="65028" y="0"/>
                    </a:lnTo>
                    <a:lnTo>
                      <a:pt x="65061" y="0"/>
                    </a:lnTo>
                    <a:lnTo>
                      <a:pt x="65078" y="0"/>
                    </a:lnTo>
                    <a:lnTo>
                      <a:pt x="65112" y="0"/>
                    </a:lnTo>
                    <a:lnTo>
                      <a:pt x="65129" y="0"/>
                    </a:lnTo>
                    <a:lnTo>
                      <a:pt x="65145" y="0"/>
                    </a:lnTo>
                    <a:lnTo>
                      <a:pt x="65179" y="0"/>
                    </a:lnTo>
                    <a:lnTo>
                      <a:pt x="65196" y="0"/>
                    </a:lnTo>
                    <a:lnTo>
                      <a:pt x="65229" y="0"/>
                    </a:lnTo>
                    <a:lnTo>
                      <a:pt x="65246" y="0"/>
                    </a:lnTo>
                    <a:lnTo>
                      <a:pt x="65263" y="0"/>
                    </a:lnTo>
                    <a:lnTo>
                      <a:pt x="65297" y="0"/>
                    </a:lnTo>
                    <a:lnTo>
                      <a:pt x="65313" y="0"/>
                    </a:lnTo>
                    <a:lnTo>
                      <a:pt x="65347" y="0"/>
                    </a:lnTo>
                    <a:lnTo>
                      <a:pt x="65364" y="0"/>
                    </a:lnTo>
                    <a:lnTo>
                      <a:pt x="65381" y="0"/>
                    </a:lnTo>
                    <a:lnTo>
                      <a:pt x="65414" y="0"/>
                    </a:lnTo>
                    <a:lnTo>
                      <a:pt x="65431" y="0"/>
                    </a:lnTo>
                    <a:lnTo>
                      <a:pt x="65465" y="0"/>
                    </a:lnTo>
                    <a:lnTo>
                      <a:pt x="65481" y="0"/>
                    </a:lnTo>
                    <a:lnTo>
                      <a:pt x="65498" y="0"/>
                    </a:lnTo>
                    <a:lnTo>
                      <a:pt x="65532" y="0"/>
                    </a:lnTo>
                    <a:lnTo>
                      <a:pt x="65549" y="0"/>
                    </a:lnTo>
                    <a:lnTo>
                      <a:pt x="65582" y="0"/>
                    </a:lnTo>
                    <a:lnTo>
                      <a:pt x="65599" y="0"/>
                    </a:lnTo>
                    <a:lnTo>
                      <a:pt x="65616" y="0"/>
                    </a:lnTo>
                    <a:lnTo>
                      <a:pt x="65649" y="0"/>
                    </a:lnTo>
                    <a:lnTo>
                      <a:pt x="65666" y="0"/>
                    </a:lnTo>
                    <a:lnTo>
                      <a:pt x="65683" y="0"/>
                    </a:lnTo>
                    <a:lnTo>
                      <a:pt x="65717" y="0"/>
                    </a:lnTo>
                    <a:lnTo>
                      <a:pt x="65734" y="0"/>
                    </a:lnTo>
                    <a:lnTo>
                      <a:pt x="65767" y="0"/>
                    </a:lnTo>
                    <a:lnTo>
                      <a:pt x="65784" y="0"/>
                    </a:lnTo>
                    <a:lnTo>
                      <a:pt x="65801" y="0"/>
                    </a:lnTo>
                    <a:lnTo>
                      <a:pt x="65834" y="0"/>
                    </a:lnTo>
                    <a:lnTo>
                      <a:pt x="65851" y="0"/>
                    </a:lnTo>
                    <a:lnTo>
                      <a:pt x="65885" y="0"/>
                    </a:lnTo>
                    <a:lnTo>
                      <a:pt x="65902" y="0"/>
                    </a:lnTo>
                    <a:lnTo>
                      <a:pt x="65918" y="0"/>
                    </a:lnTo>
                    <a:lnTo>
                      <a:pt x="65952" y="0"/>
                    </a:lnTo>
                    <a:lnTo>
                      <a:pt x="65969" y="0"/>
                    </a:lnTo>
                    <a:lnTo>
                      <a:pt x="66002" y="0"/>
                    </a:lnTo>
                    <a:lnTo>
                      <a:pt x="66019" y="0"/>
                    </a:lnTo>
                    <a:lnTo>
                      <a:pt x="66036" y="0"/>
                    </a:lnTo>
                    <a:lnTo>
                      <a:pt x="66070" y="0"/>
                    </a:lnTo>
                    <a:lnTo>
                      <a:pt x="66086" y="0"/>
                    </a:lnTo>
                    <a:lnTo>
                      <a:pt x="66120" y="0"/>
                    </a:lnTo>
                    <a:lnTo>
                      <a:pt x="66137" y="0"/>
                    </a:lnTo>
                    <a:lnTo>
                      <a:pt x="66154" y="0"/>
                    </a:lnTo>
                    <a:lnTo>
                      <a:pt x="66187" y="0"/>
                    </a:lnTo>
                    <a:lnTo>
                      <a:pt x="66204" y="0"/>
                    </a:lnTo>
                    <a:lnTo>
                      <a:pt x="66238" y="0"/>
                    </a:lnTo>
                    <a:lnTo>
                      <a:pt x="66254" y="0"/>
                    </a:lnTo>
                    <a:lnTo>
                      <a:pt x="66271" y="0"/>
                    </a:lnTo>
                    <a:lnTo>
                      <a:pt x="66305" y="0"/>
                    </a:lnTo>
                    <a:lnTo>
                      <a:pt x="66322" y="0"/>
                    </a:lnTo>
                    <a:lnTo>
                      <a:pt x="66355" y="0"/>
                    </a:lnTo>
                    <a:lnTo>
                      <a:pt x="66372" y="0"/>
                    </a:lnTo>
                    <a:lnTo>
                      <a:pt x="66389" y="0"/>
                    </a:lnTo>
                    <a:lnTo>
                      <a:pt x="66422" y="0"/>
                    </a:lnTo>
                    <a:lnTo>
                      <a:pt x="66439" y="0"/>
                    </a:lnTo>
                    <a:lnTo>
                      <a:pt x="66473" y="0"/>
                    </a:lnTo>
                    <a:lnTo>
                      <a:pt x="66490" y="0"/>
                    </a:lnTo>
                    <a:lnTo>
                      <a:pt x="66506" y="0"/>
                    </a:lnTo>
                    <a:lnTo>
                      <a:pt x="66540" y="0"/>
                    </a:lnTo>
                    <a:lnTo>
                      <a:pt x="66557" y="0"/>
                    </a:lnTo>
                    <a:lnTo>
                      <a:pt x="66574" y="0"/>
                    </a:lnTo>
                    <a:lnTo>
                      <a:pt x="66607" y="0"/>
                    </a:lnTo>
                    <a:lnTo>
                      <a:pt x="66624" y="0"/>
                    </a:lnTo>
                    <a:lnTo>
                      <a:pt x="66658" y="0"/>
                    </a:lnTo>
                    <a:lnTo>
                      <a:pt x="66674" y="0"/>
                    </a:lnTo>
                    <a:lnTo>
                      <a:pt x="66691" y="0"/>
                    </a:lnTo>
                    <a:lnTo>
                      <a:pt x="66725" y="0"/>
                    </a:lnTo>
                    <a:lnTo>
                      <a:pt x="66742" y="0"/>
                    </a:lnTo>
                    <a:lnTo>
                      <a:pt x="66775" y="0"/>
                    </a:lnTo>
                    <a:lnTo>
                      <a:pt x="66792" y="0"/>
                    </a:lnTo>
                    <a:lnTo>
                      <a:pt x="66809" y="0"/>
                    </a:lnTo>
                    <a:lnTo>
                      <a:pt x="66843" y="0"/>
                    </a:lnTo>
                    <a:lnTo>
                      <a:pt x="66859" y="0"/>
                    </a:lnTo>
                    <a:lnTo>
                      <a:pt x="66893" y="0"/>
                    </a:lnTo>
                    <a:lnTo>
                      <a:pt x="66910" y="0"/>
                    </a:lnTo>
                    <a:lnTo>
                      <a:pt x="66927" y="0"/>
                    </a:lnTo>
                    <a:lnTo>
                      <a:pt x="66960" y="0"/>
                    </a:lnTo>
                    <a:lnTo>
                      <a:pt x="66977" y="0"/>
                    </a:lnTo>
                    <a:lnTo>
                      <a:pt x="67011" y="0"/>
                    </a:lnTo>
                    <a:lnTo>
                      <a:pt x="67027" y="0"/>
                    </a:lnTo>
                    <a:lnTo>
                      <a:pt x="67044" y="0"/>
                    </a:lnTo>
                    <a:lnTo>
                      <a:pt x="67078" y="0"/>
                    </a:lnTo>
                    <a:lnTo>
                      <a:pt x="67095" y="0"/>
                    </a:lnTo>
                    <a:lnTo>
                      <a:pt x="67128" y="0"/>
                    </a:lnTo>
                    <a:lnTo>
                      <a:pt x="67145" y="0"/>
                    </a:lnTo>
                    <a:lnTo>
                      <a:pt x="67162" y="0"/>
                    </a:lnTo>
                    <a:lnTo>
                      <a:pt x="67195" y="0"/>
                    </a:lnTo>
                    <a:lnTo>
                      <a:pt x="67212" y="0"/>
                    </a:lnTo>
                    <a:lnTo>
                      <a:pt x="67246" y="0"/>
                    </a:lnTo>
                    <a:lnTo>
                      <a:pt x="67263" y="0"/>
                    </a:lnTo>
                    <a:lnTo>
                      <a:pt x="67279" y="0"/>
                    </a:lnTo>
                    <a:lnTo>
                      <a:pt x="67313" y="0"/>
                    </a:lnTo>
                    <a:lnTo>
                      <a:pt x="67330" y="0"/>
                    </a:lnTo>
                    <a:lnTo>
                      <a:pt x="67363" y="0"/>
                    </a:lnTo>
                    <a:lnTo>
                      <a:pt x="67380" y="0"/>
                    </a:lnTo>
                    <a:lnTo>
                      <a:pt x="67397" y="0"/>
                    </a:lnTo>
                    <a:lnTo>
                      <a:pt x="67431" y="0"/>
                    </a:lnTo>
                    <a:lnTo>
                      <a:pt x="67447" y="0"/>
                    </a:lnTo>
                    <a:lnTo>
                      <a:pt x="67481" y="0"/>
                    </a:lnTo>
                    <a:lnTo>
                      <a:pt x="67498" y="0"/>
                    </a:lnTo>
                    <a:lnTo>
                      <a:pt x="67515" y="0"/>
                    </a:lnTo>
                    <a:lnTo>
                      <a:pt x="67548" y="0"/>
                    </a:lnTo>
                    <a:lnTo>
                      <a:pt x="67565" y="0"/>
                    </a:lnTo>
                    <a:lnTo>
                      <a:pt x="67599" y="0"/>
                    </a:lnTo>
                    <a:lnTo>
                      <a:pt x="67615" y="0"/>
                    </a:lnTo>
                    <a:lnTo>
                      <a:pt x="67632" y="0"/>
                    </a:lnTo>
                    <a:lnTo>
                      <a:pt x="67666" y="0"/>
                    </a:lnTo>
                    <a:lnTo>
                      <a:pt x="67683" y="0"/>
                    </a:lnTo>
                    <a:lnTo>
                      <a:pt x="67699" y="0"/>
                    </a:lnTo>
                    <a:lnTo>
                      <a:pt x="67733" y="0"/>
                    </a:lnTo>
                    <a:lnTo>
                      <a:pt x="67750" y="0"/>
                    </a:lnTo>
                    <a:lnTo>
                      <a:pt x="67783" y="0"/>
                    </a:lnTo>
                    <a:lnTo>
                      <a:pt x="67800" y="0"/>
                    </a:lnTo>
                    <a:lnTo>
                      <a:pt x="67817" y="0"/>
                    </a:lnTo>
                    <a:lnTo>
                      <a:pt x="67851" y="0"/>
                    </a:lnTo>
                    <a:lnTo>
                      <a:pt x="67867" y="0"/>
                    </a:lnTo>
                    <a:lnTo>
                      <a:pt x="67901" y="0"/>
                    </a:lnTo>
                    <a:lnTo>
                      <a:pt x="67918" y="0"/>
                    </a:lnTo>
                    <a:lnTo>
                      <a:pt x="67935" y="0"/>
                    </a:lnTo>
                    <a:lnTo>
                      <a:pt x="67968" y="0"/>
                    </a:lnTo>
                    <a:lnTo>
                      <a:pt x="67985" y="0"/>
                    </a:lnTo>
                    <a:lnTo>
                      <a:pt x="68019" y="0"/>
                    </a:lnTo>
                    <a:lnTo>
                      <a:pt x="68036" y="0"/>
                    </a:lnTo>
                    <a:lnTo>
                      <a:pt x="68052" y="0"/>
                    </a:lnTo>
                    <a:lnTo>
                      <a:pt x="68086" y="0"/>
                    </a:lnTo>
                    <a:lnTo>
                      <a:pt x="68103" y="0"/>
                    </a:lnTo>
                    <a:lnTo>
                      <a:pt x="68136" y="0"/>
                    </a:lnTo>
                    <a:lnTo>
                      <a:pt x="68153" y="0"/>
                    </a:lnTo>
                    <a:lnTo>
                      <a:pt x="68170" y="0"/>
                    </a:lnTo>
                    <a:lnTo>
                      <a:pt x="68204" y="0"/>
                    </a:lnTo>
                    <a:lnTo>
                      <a:pt x="68220" y="0"/>
                    </a:lnTo>
                    <a:lnTo>
                      <a:pt x="68254" y="0"/>
                    </a:lnTo>
                    <a:lnTo>
                      <a:pt x="68271" y="0"/>
                    </a:lnTo>
                    <a:lnTo>
                      <a:pt x="68288" y="0"/>
                    </a:lnTo>
                    <a:lnTo>
                      <a:pt x="68321" y="0"/>
                    </a:lnTo>
                    <a:lnTo>
                      <a:pt x="68338" y="0"/>
                    </a:lnTo>
                    <a:lnTo>
                      <a:pt x="68372" y="0"/>
                    </a:lnTo>
                    <a:lnTo>
                      <a:pt x="68388" y="0"/>
                    </a:lnTo>
                    <a:lnTo>
                      <a:pt x="68405" y="0"/>
                    </a:lnTo>
                    <a:lnTo>
                      <a:pt x="68439" y="0"/>
                    </a:lnTo>
                    <a:lnTo>
                      <a:pt x="68456" y="0"/>
                    </a:lnTo>
                    <a:lnTo>
                      <a:pt x="68489" y="0"/>
                    </a:lnTo>
                    <a:lnTo>
                      <a:pt x="68506" y="0"/>
                    </a:lnTo>
                    <a:lnTo>
                      <a:pt x="68523" y="0"/>
                    </a:lnTo>
                    <a:lnTo>
                      <a:pt x="68556" y="0"/>
                    </a:lnTo>
                    <a:lnTo>
                      <a:pt x="68573" y="0"/>
                    </a:lnTo>
                    <a:lnTo>
                      <a:pt x="68590" y="0"/>
                    </a:lnTo>
                    <a:lnTo>
                      <a:pt x="68624" y="0"/>
                    </a:lnTo>
                    <a:lnTo>
                      <a:pt x="68640" y="0"/>
                    </a:lnTo>
                    <a:lnTo>
                      <a:pt x="68674" y="0"/>
                    </a:lnTo>
                    <a:lnTo>
                      <a:pt x="68691" y="0"/>
                    </a:lnTo>
                    <a:lnTo>
                      <a:pt x="68708" y="0"/>
                    </a:lnTo>
                    <a:lnTo>
                      <a:pt x="68741" y="0"/>
                    </a:lnTo>
                    <a:lnTo>
                      <a:pt x="68758" y="0"/>
                    </a:lnTo>
                    <a:lnTo>
                      <a:pt x="68792" y="0"/>
                    </a:lnTo>
                    <a:lnTo>
                      <a:pt x="68808" y="0"/>
                    </a:lnTo>
                    <a:lnTo>
                      <a:pt x="68825" y="0"/>
                    </a:lnTo>
                    <a:lnTo>
                      <a:pt x="68859" y="0"/>
                    </a:lnTo>
                    <a:lnTo>
                      <a:pt x="68876" y="0"/>
                    </a:lnTo>
                    <a:lnTo>
                      <a:pt x="68909" y="0"/>
                    </a:lnTo>
                    <a:lnTo>
                      <a:pt x="68926" y="0"/>
                    </a:lnTo>
                    <a:lnTo>
                      <a:pt x="68943" y="0"/>
                    </a:lnTo>
                    <a:lnTo>
                      <a:pt x="68976" y="0"/>
                    </a:lnTo>
                    <a:lnTo>
                      <a:pt x="68993" y="0"/>
                    </a:lnTo>
                    <a:lnTo>
                      <a:pt x="69027" y="0"/>
                    </a:lnTo>
                    <a:lnTo>
                      <a:pt x="69044" y="0"/>
                    </a:lnTo>
                    <a:lnTo>
                      <a:pt x="69061" y="0"/>
                    </a:lnTo>
                    <a:lnTo>
                      <a:pt x="69094" y="0"/>
                    </a:lnTo>
                    <a:lnTo>
                      <a:pt x="69111" y="0"/>
                    </a:lnTo>
                    <a:lnTo>
                      <a:pt x="69145" y="0"/>
                    </a:lnTo>
                    <a:lnTo>
                      <a:pt x="69161" y="0"/>
                    </a:lnTo>
                    <a:lnTo>
                      <a:pt x="69178" y="0"/>
                    </a:lnTo>
                    <a:lnTo>
                      <a:pt x="69212" y="0"/>
                    </a:lnTo>
                    <a:lnTo>
                      <a:pt x="69229" y="0"/>
                    </a:lnTo>
                    <a:lnTo>
                      <a:pt x="69262" y="0"/>
                    </a:lnTo>
                    <a:lnTo>
                      <a:pt x="69279" y="0"/>
                    </a:lnTo>
                    <a:lnTo>
                      <a:pt x="69296" y="0"/>
                    </a:lnTo>
                    <a:lnTo>
                      <a:pt x="69329" y="0"/>
                    </a:lnTo>
                    <a:lnTo>
                      <a:pt x="69346" y="0"/>
                    </a:lnTo>
                    <a:lnTo>
                      <a:pt x="69380" y="0"/>
                    </a:lnTo>
                    <a:lnTo>
                      <a:pt x="69397" y="0"/>
                    </a:lnTo>
                    <a:lnTo>
                      <a:pt x="69413" y="0"/>
                    </a:lnTo>
                    <a:lnTo>
                      <a:pt x="69447" y="0"/>
                    </a:lnTo>
                    <a:lnTo>
                      <a:pt x="69464" y="0"/>
                    </a:lnTo>
                    <a:lnTo>
                      <a:pt x="69481" y="0"/>
                    </a:lnTo>
                    <a:lnTo>
                      <a:pt x="69514" y="0"/>
                    </a:lnTo>
                    <a:lnTo>
                      <a:pt x="69531" y="0"/>
                    </a:lnTo>
                    <a:lnTo>
                      <a:pt x="69565" y="0"/>
                    </a:lnTo>
                    <a:lnTo>
                      <a:pt x="69581" y="0"/>
                    </a:lnTo>
                    <a:lnTo>
                      <a:pt x="69598" y="0"/>
                    </a:lnTo>
                    <a:lnTo>
                      <a:pt x="69632" y="0"/>
                    </a:lnTo>
                    <a:lnTo>
                      <a:pt x="69649" y="0"/>
                    </a:lnTo>
                    <a:lnTo>
                      <a:pt x="69682" y="0"/>
                    </a:lnTo>
                    <a:lnTo>
                      <a:pt x="69699" y="0"/>
                    </a:lnTo>
                    <a:lnTo>
                      <a:pt x="69716" y="0"/>
                    </a:lnTo>
                    <a:lnTo>
                      <a:pt x="69749" y="0"/>
                    </a:lnTo>
                    <a:lnTo>
                      <a:pt x="69766" y="0"/>
                    </a:lnTo>
                    <a:lnTo>
                      <a:pt x="69800" y="0"/>
                    </a:lnTo>
                    <a:lnTo>
                      <a:pt x="69817" y="0"/>
                    </a:lnTo>
                    <a:lnTo>
                      <a:pt x="69833" y="0"/>
                    </a:lnTo>
                    <a:lnTo>
                      <a:pt x="69867" y="0"/>
                    </a:lnTo>
                    <a:lnTo>
                      <a:pt x="69884" y="0"/>
                    </a:lnTo>
                    <a:lnTo>
                      <a:pt x="69917" y="0"/>
                    </a:lnTo>
                    <a:lnTo>
                      <a:pt x="69934" y="0"/>
                    </a:lnTo>
                    <a:lnTo>
                      <a:pt x="69951" y="0"/>
                    </a:lnTo>
                    <a:lnTo>
                      <a:pt x="69985" y="0"/>
                    </a:lnTo>
                    <a:lnTo>
                      <a:pt x="70001" y="0"/>
                    </a:lnTo>
                    <a:lnTo>
                      <a:pt x="70035" y="0"/>
                    </a:lnTo>
                    <a:lnTo>
                      <a:pt x="70052" y="0"/>
                    </a:lnTo>
                    <a:lnTo>
                      <a:pt x="70069" y="0"/>
                    </a:lnTo>
                    <a:lnTo>
                      <a:pt x="70102" y="0"/>
                    </a:lnTo>
                    <a:lnTo>
                      <a:pt x="70119" y="0"/>
                    </a:lnTo>
                    <a:lnTo>
                      <a:pt x="70153" y="0"/>
                    </a:lnTo>
                    <a:lnTo>
                      <a:pt x="70169" y="0"/>
                    </a:lnTo>
                    <a:lnTo>
                      <a:pt x="70186" y="0"/>
                    </a:lnTo>
                    <a:lnTo>
                      <a:pt x="70220" y="0"/>
                    </a:lnTo>
                    <a:lnTo>
                      <a:pt x="70237" y="0"/>
                    </a:lnTo>
                    <a:lnTo>
                      <a:pt x="70270" y="0"/>
                    </a:lnTo>
                    <a:lnTo>
                      <a:pt x="70287" y="0"/>
                    </a:lnTo>
                    <a:lnTo>
                      <a:pt x="70304" y="0"/>
                    </a:lnTo>
                    <a:lnTo>
                      <a:pt x="70338" y="0"/>
                    </a:lnTo>
                    <a:lnTo>
                      <a:pt x="70354" y="0"/>
                    </a:lnTo>
                    <a:lnTo>
                      <a:pt x="70388" y="0"/>
                    </a:lnTo>
                    <a:lnTo>
                      <a:pt x="70405" y="0"/>
                    </a:lnTo>
                    <a:lnTo>
                      <a:pt x="70422" y="0"/>
                    </a:lnTo>
                    <a:lnTo>
                      <a:pt x="70455" y="0"/>
                    </a:lnTo>
                    <a:lnTo>
                      <a:pt x="70472" y="0"/>
                    </a:lnTo>
                    <a:lnTo>
                      <a:pt x="70506" y="0"/>
                    </a:lnTo>
                    <a:lnTo>
                      <a:pt x="70522" y="0"/>
                    </a:lnTo>
                    <a:lnTo>
                      <a:pt x="70539" y="0"/>
                    </a:lnTo>
                    <a:lnTo>
                      <a:pt x="70573" y="0"/>
                    </a:lnTo>
                    <a:lnTo>
                      <a:pt x="70590" y="0"/>
                    </a:lnTo>
                    <a:lnTo>
                      <a:pt x="70606" y="0"/>
                    </a:lnTo>
                    <a:lnTo>
                      <a:pt x="70640" y="0"/>
                    </a:lnTo>
                    <a:lnTo>
                      <a:pt x="70657" y="0"/>
                    </a:lnTo>
                    <a:lnTo>
                      <a:pt x="70690" y="0"/>
                    </a:lnTo>
                    <a:lnTo>
                      <a:pt x="70707" y="0"/>
                    </a:lnTo>
                    <a:lnTo>
                      <a:pt x="70724" y="0"/>
                    </a:lnTo>
                    <a:lnTo>
                      <a:pt x="70758" y="0"/>
                    </a:lnTo>
                    <a:lnTo>
                      <a:pt x="70774" y="0"/>
                    </a:lnTo>
                    <a:lnTo>
                      <a:pt x="70808" y="0"/>
                    </a:lnTo>
                    <a:lnTo>
                      <a:pt x="70825" y="0"/>
                    </a:lnTo>
                    <a:lnTo>
                      <a:pt x="70842" y="0"/>
                    </a:lnTo>
                    <a:lnTo>
                      <a:pt x="70875" y="0"/>
                    </a:lnTo>
                    <a:lnTo>
                      <a:pt x="70892" y="0"/>
                    </a:lnTo>
                    <a:lnTo>
                      <a:pt x="70926" y="0"/>
                    </a:lnTo>
                    <a:lnTo>
                      <a:pt x="70942" y="0"/>
                    </a:lnTo>
                    <a:lnTo>
                      <a:pt x="70959" y="0"/>
                    </a:lnTo>
                    <a:lnTo>
                      <a:pt x="70993" y="0"/>
                    </a:lnTo>
                    <a:lnTo>
                      <a:pt x="71010" y="0"/>
                    </a:lnTo>
                    <a:lnTo>
                      <a:pt x="71043" y="0"/>
                    </a:lnTo>
                    <a:lnTo>
                      <a:pt x="71060" y="0"/>
                    </a:lnTo>
                    <a:lnTo>
                      <a:pt x="71077" y="0"/>
                    </a:lnTo>
                    <a:lnTo>
                      <a:pt x="71110" y="0"/>
                    </a:lnTo>
                    <a:lnTo>
                      <a:pt x="71127" y="0"/>
                    </a:lnTo>
                    <a:lnTo>
                      <a:pt x="71161" y="0"/>
                    </a:lnTo>
                    <a:lnTo>
                      <a:pt x="71178" y="0"/>
                    </a:lnTo>
                    <a:lnTo>
                      <a:pt x="71194" y="0"/>
                    </a:lnTo>
                    <a:lnTo>
                      <a:pt x="71228" y="0"/>
                    </a:lnTo>
                    <a:lnTo>
                      <a:pt x="71245" y="0"/>
                    </a:lnTo>
                    <a:lnTo>
                      <a:pt x="71278" y="0"/>
                    </a:lnTo>
                    <a:lnTo>
                      <a:pt x="71295" y="0"/>
                    </a:lnTo>
                    <a:lnTo>
                      <a:pt x="71312" y="0"/>
                    </a:lnTo>
                    <a:lnTo>
                      <a:pt x="71346" y="0"/>
                    </a:lnTo>
                    <a:lnTo>
                      <a:pt x="71363" y="0"/>
                    </a:lnTo>
                    <a:lnTo>
                      <a:pt x="71379" y="0"/>
                    </a:lnTo>
                    <a:lnTo>
                      <a:pt x="71413" y="0"/>
                    </a:lnTo>
                    <a:lnTo>
                      <a:pt x="71430" y="0"/>
                    </a:lnTo>
                    <a:lnTo>
                      <a:pt x="71463" y="0"/>
                    </a:lnTo>
                    <a:lnTo>
                      <a:pt x="71480" y="0"/>
                    </a:lnTo>
                    <a:lnTo>
                      <a:pt x="71497" y="0"/>
                    </a:lnTo>
                    <a:lnTo>
                      <a:pt x="71531" y="0"/>
                    </a:lnTo>
                    <a:lnTo>
                      <a:pt x="71547" y="0"/>
                    </a:lnTo>
                    <a:lnTo>
                      <a:pt x="71581" y="0"/>
                    </a:lnTo>
                    <a:lnTo>
                      <a:pt x="71598" y="0"/>
                    </a:lnTo>
                    <a:lnTo>
                      <a:pt x="71615" y="0"/>
                    </a:lnTo>
                    <a:lnTo>
                      <a:pt x="71648" y="0"/>
                    </a:lnTo>
                    <a:lnTo>
                      <a:pt x="71665" y="0"/>
                    </a:lnTo>
                    <a:lnTo>
                      <a:pt x="71699" y="0"/>
                    </a:lnTo>
                    <a:lnTo>
                      <a:pt x="71715" y="0"/>
                    </a:lnTo>
                    <a:lnTo>
                      <a:pt x="71732" y="0"/>
                    </a:lnTo>
                    <a:lnTo>
                      <a:pt x="71766" y="0"/>
                    </a:lnTo>
                    <a:lnTo>
                      <a:pt x="71783" y="0"/>
                    </a:lnTo>
                    <a:lnTo>
                      <a:pt x="71816" y="0"/>
                    </a:lnTo>
                    <a:lnTo>
                      <a:pt x="71833" y="0"/>
                    </a:lnTo>
                    <a:lnTo>
                      <a:pt x="71850" y="0"/>
                    </a:lnTo>
                    <a:lnTo>
                      <a:pt x="71883" y="0"/>
                    </a:lnTo>
                    <a:lnTo>
                      <a:pt x="71900" y="0"/>
                    </a:lnTo>
                    <a:lnTo>
                      <a:pt x="71934" y="0"/>
                    </a:lnTo>
                    <a:lnTo>
                      <a:pt x="71951" y="0"/>
                    </a:lnTo>
                    <a:lnTo>
                      <a:pt x="71967" y="0"/>
                    </a:lnTo>
                    <a:lnTo>
                      <a:pt x="72001" y="0"/>
                    </a:lnTo>
                    <a:lnTo>
                      <a:pt x="72018" y="0"/>
                    </a:lnTo>
                    <a:lnTo>
                      <a:pt x="72051" y="0"/>
                    </a:lnTo>
                    <a:lnTo>
                      <a:pt x="72068" y="0"/>
                    </a:lnTo>
                    <a:lnTo>
                      <a:pt x="72085" y="0"/>
                    </a:lnTo>
                    <a:lnTo>
                      <a:pt x="72119" y="0"/>
                    </a:lnTo>
                    <a:lnTo>
                      <a:pt x="72135" y="0"/>
                    </a:lnTo>
                    <a:lnTo>
                      <a:pt x="72169" y="0"/>
                    </a:lnTo>
                    <a:lnTo>
                      <a:pt x="72186" y="0"/>
                    </a:lnTo>
                    <a:lnTo>
                      <a:pt x="72203" y="0"/>
                    </a:lnTo>
                    <a:lnTo>
                      <a:pt x="72236" y="0"/>
                    </a:lnTo>
                    <a:lnTo>
                      <a:pt x="72253" y="0"/>
                    </a:lnTo>
                    <a:lnTo>
                      <a:pt x="72287" y="0"/>
                    </a:lnTo>
                    <a:lnTo>
                      <a:pt x="72303" y="0"/>
                    </a:lnTo>
                    <a:lnTo>
                      <a:pt x="72320" y="0"/>
                    </a:lnTo>
                    <a:lnTo>
                      <a:pt x="72354" y="0"/>
                    </a:lnTo>
                    <a:lnTo>
                      <a:pt x="72371" y="0"/>
                    </a:lnTo>
                    <a:lnTo>
                      <a:pt x="72404" y="0"/>
                    </a:lnTo>
                    <a:lnTo>
                      <a:pt x="72421" y="0"/>
                    </a:lnTo>
                    <a:lnTo>
                      <a:pt x="72438" y="0"/>
                    </a:lnTo>
                    <a:lnTo>
                      <a:pt x="72472" y="0"/>
                    </a:lnTo>
                    <a:lnTo>
                      <a:pt x="72488" y="0"/>
                    </a:lnTo>
                    <a:lnTo>
                      <a:pt x="72505" y="0"/>
                    </a:lnTo>
                    <a:lnTo>
                      <a:pt x="72539" y="0"/>
                    </a:lnTo>
                    <a:lnTo>
                      <a:pt x="72556" y="0"/>
                    </a:lnTo>
                    <a:lnTo>
                      <a:pt x="72589" y="0"/>
                    </a:lnTo>
                    <a:lnTo>
                      <a:pt x="72606" y="0"/>
                    </a:lnTo>
                    <a:lnTo>
                      <a:pt x="72623" y="0"/>
                    </a:lnTo>
                    <a:lnTo>
                      <a:pt x="72656" y="0"/>
                    </a:lnTo>
                    <a:lnTo>
                      <a:pt x="72673" y="0"/>
                    </a:lnTo>
                    <a:lnTo>
                      <a:pt x="72707" y="0"/>
                    </a:lnTo>
                    <a:lnTo>
                      <a:pt x="72724" y="0"/>
                    </a:lnTo>
                    <a:lnTo>
                      <a:pt x="72740" y="0"/>
                    </a:lnTo>
                    <a:lnTo>
                      <a:pt x="72774" y="0"/>
                    </a:lnTo>
                    <a:lnTo>
                      <a:pt x="72791" y="0"/>
                    </a:lnTo>
                    <a:lnTo>
                      <a:pt x="72824" y="0"/>
                    </a:lnTo>
                    <a:lnTo>
                      <a:pt x="72841" y="0"/>
                    </a:lnTo>
                    <a:lnTo>
                      <a:pt x="72858" y="0"/>
                    </a:lnTo>
                    <a:lnTo>
                      <a:pt x="72892" y="0"/>
                    </a:lnTo>
                    <a:lnTo>
                      <a:pt x="72908" y="0"/>
                    </a:lnTo>
                    <a:lnTo>
                      <a:pt x="72942" y="0"/>
                    </a:lnTo>
                    <a:lnTo>
                      <a:pt x="72959" y="0"/>
                    </a:lnTo>
                    <a:lnTo>
                      <a:pt x="72976" y="0"/>
                    </a:lnTo>
                    <a:lnTo>
                      <a:pt x="73009" y="0"/>
                    </a:lnTo>
                    <a:lnTo>
                      <a:pt x="73026" y="0"/>
                    </a:lnTo>
                    <a:lnTo>
                      <a:pt x="73060" y="0"/>
                    </a:lnTo>
                    <a:lnTo>
                      <a:pt x="73076" y="0"/>
                    </a:lnTo>
                    <a:lnTo>
                      <a:pt x="73093" y="0"/>
                    </a:lnTo>
                    <a:lnTo>
                      <a:pt x="73127" y="0"/>
                    </a:lnTo>
                    <a:lnTo>
                      <a:pt x="73144" y="0"/>
                    </a:lnTo>
                    <a:lnTo>
                      <a:pt x="73177" y="0"/>
                    </a:lnTo>
                    <a:lnTo>
                      <a:pt x="73194" y="0"/>
                    </a:lnTo>
                    <a:lnTo>
                      <a:pt x="73211" y="0"/>
                    </a:lnTo>
                    <a:lnTo>
                      <a:pt x="73244" y="0"/>
                    </a:lnTo>
                    <a:lnTo>
                      <a:pt x="73261" y="0"/>
                    </a:lnTo>
                    <a:lnTo>
                      <a:pt x="73295" y="0"/>
                    </a:lnTo>
                    <a:lnTo>
                      <a:pt x="73312" y="0"/>
                    </a:lnTo>
                    <a:lnTo>
                      <a:pt x="73328" y="0"/>
                    </a:lnTo>
                    <a:lnTo>
                      <a:pt x="73362" y="0"/>
                    </a:lnTo>
                    <a:lnTo>
                      <a:pt x="73379" y="0"/>
                    </a:lnTo>
                    <a:lnTo>
                      <a:pt x="73396" y="0"/>
                    </a:lnTo>
                    <a:lnTo>
                      <a:pt x="73429" y="0"/>
                    </a:lnTo>
                    <a:lnTo>
                      <a:pt x="73446" y="0"/>
                    </a:lnTo>
                    <a:lnTo>
                      <a:pt x="73480" y="0"/>
                    </a:lnTo>
                    <a:lnTo>
                      <a:pt x="73496" y="0"/>
                    </a:lnTo>
                    <a:lnTo>
                      <a:pt x="73513" y="0"/>
                    </a:lnTo>
                    <a:lnTo>
                      <a:pt x="73547" y="0"/>
                    </a:lnTo>
                    <a:lnTo>
                      <a:pt x="73564" y="0"/>
                    </a:lnTo>
                    <a:lnTo>
                      <a:pt x="73597" y="0"/>
                    </a:lnTo>
                    <a:lnTo>
                      <a:pt x="73614" y="0"/>
                    </a:lnTo>
                    <a:lnTo>
                      <a:pt x="73631" y="0"/>
                    </a:lnTo>
                    <a:lnTo>
                      <a:pt x="73665" y="0"/>
                    </a:lnTo>
                    <a:lnTo>
                      <a:pt x="73681" y="0"/>
                    </a:lnTo>
                    <a:lnTo>
                      <a:pt x="73715" y="0"/>
                    </a:lnTo>
                    <a:lnTo>
                      <a:pt x="73732" y="0"/>
                    </a:lnTo>
                    <a:lnTo>
                      <a:pt x="73749" y="0"/>
                    </a:lnTo>
                    <a:lnTo>
                      <a:pt x="73782" y="0"/>
                    </a:lnTo>
                    <a:lnTo>
                      <a:pt x="73799" y="0"/>
                    </a:lnTo>
                    <a:lnTo>
                      <a:pt x="73833" y="0"/>
                    </a:lnTo>
                    <a:lnTo>
                      <a:pt x="73849" y="0"/>
                    </a:lnTo>
                    <a:lnTo>
                      <a:pt x="73866" y="0"/>
                    </a:lnTo>
                    <a:lnTo>
                      <a:pt x="73900" y="0"/>
                    </a:lnTo>
                    <a:lnTo>
                      <a:pt x="73917" y="0"/>
                    </a:lnTo>
                    <a:lnTo>
                      <a:pt x="73950" y="0"/>
                    </a:lnTo>
                    <a:lnTo>
                      <a:pt x="73967" y="0"/>
                    </a:lnTo>
                    <a:lnTo>
                      <a:pt x="73984" y="0"/>
                    </a:lnTo>
                    <a:lnTo>
                      <a:pt x="74017" y="0"/>
                    </a:lnTo>
                    <a:lnTo>
                      <a:pt x="74034" y="0"/>
                    </a:lnTo>
                    <a:lnTo>
                      <a:pt x="74068" y="0"/>
                    </a:lnTo>
                    <a:lnTo>
                      <a:pt x="74085" y="0"/>
                    </a:lnTo>
                    <a:lnTo>
                      <a:pt x="74101" y="0"/>
                    </a:lnTo>
                    <a:lnTo>
                      <a:pt x="74135" y="0"/>
                    </a:lnTo>
                    <a:lnTo>
                      <a:pt x="74152" y="0"/>
                    </a:lnTo>
                    <a:lnTo>
                      <a:pt x="74185" y="0"/>
                    </a:lnTo>
                    <a:lnTo>
                      <a:pt x="74202" y="0"/>
                    </a:lnTo>
                    <a:lnTo>
                      <a:pt x="74219" y="0"/>
                    </a:lnTo>
                    <a:lnTo>
                      <a:pt x="74253" y="0"/>
                    </a:lnTo>
                    <a:lnTo>
                      <a:pt x="74269" y="0"/>
                    </a:lnTo>
                    <a:lnTo>
                      <a:pt x="74303" y="0"/>
                    </a:lnTo>
                    <a:lnTo>
                      <a:pt x="74320" y="0"/>
                    </a:lnTo>
                    <a:lnTo>
                      <a:pt x="74337" y="0"/>
                    </a:lnTo>
                    <a:lnTo>
                      <a:pt x="74370" y="0"/>
                    </a:lnTo>
                    <a:lnTo>
                      <a:pt x="74387" y="0"/>
                    </a:lnTo>
                    <a:lnTo>
                      <a:pt x="74404" y="0"/>
                    </a:lnTo>
                    <a:lnTo>
                      <a:pt x="74437" y="0"/>
                    </a:lnTo>
                    <a:lnTo>
                      <a:pt x="74454" y="0"/>
                    </a:lnTo>
                    <a:lnTo>
                      <a:pt x="74488" y="0"/>
                    </a:lnTo>
                    <a:lnTo>
                      <a:pt x="74505" y="0"/>
                    </a:lnTo>
                    <a:lnTo>
                      <a:pt x="74521" y="0"/>
                    </a:lnTo>
                    <a:lnTo>
                      <a:pt x="74555" y="0"/>
                    </a:lnTo>
                    <a:lnTo>
                      <a:pt x="74572" y="0"/>
                    </a:lnTo>
                    <a:lnTo>
                      <a:pt x="74605" y="0"/>
                    </a:lnTo>
                    <a:lnTo>
                      <a:pt x="74622" y="0"/>
                    </a:lnTo>
                    <a:lnTo>
                      <a:pt x="74639" y="0"/>
                    </a:lnTo>
                    <a:lnTo>
                      <a:pt x="74673" y="0"/>
                    </a:lnTo>
                    <a:lnTo>
                      <a:pt x="74689" y="0"/>
                    </a:lnTo>
                    <a:lnTo>
                      <a:pt x="74723" y="0"/>
                    </a:lnTo>
                    <a:lnTo>
                      <a:pt x="74740" y="0"/>
                    </a:lnTo>
                    <a:lnTo>
                      <a:pt x="74757" y="0"/>
                    </a:lnTo>
                    <a:lnTo>
                      <a:pt x="74790" y="0"/>
                    </a:lnTo>
                    <a:lnTo>
                      <a:pt x="74807" y="0"/>
                    </a:lnTo>
                    <a:lnTo>
                      <a:pt x="74841" y="0"/>
                    </a:lnTo>
                    <a:lnTo>
                      <a:pt x="74858" y="0"/>
                    </a:lnTo>
                    <a:lnTo>
                      <a:pt x="74874" y="0"/>
                    </a:lnTo>
                    <a:lnTo>
                      <a:pt x="74908" y="0"/>
                    </a:lnTo>
                    <a:lnTo>
                      <a:pt x="74925" y="0"/>
                    </a:lnTo>
                    <a:lnTo>
                      <a:pt x="74958" y="0"/>
                    </a:lnTo>
                    <a:lnTo>
                      <a:pt x="74975" y="0"/>
                    </a:lnTo>
                    <a:lnTo>
                      <a:pt x="74992" y="0"/>
                    </a:lnTo>
                    <a:lnTo>
                      <a:pt x="75026" y="0"/>
                    </a:lnTo>
                    <a:lnTo>
                      <a:pt x="75042" y="0"/>
                    </a:lnTo>
                    <a:lnTo>
                      <a:pt x="75076" y="0"/>
                    </a:lnTo>
                    <a:lnTo>
                      <a:pt x="75093" y="0"/>
                    </a:lnTo>
                    <a:lnTo>
                      <a:pt x="75110" y="0"/>
                    </a:lnTo>
                    <a:lnTo>
                      <a:pt x="75143" y="0"/>
                    </a:lnTo>
                    <a:lnTo>
                      <a:pt x="75160" y="0"/>
                    </a:lnTo>
                    <a:lnTo>
                      <a:pt x="75194" y="0"/>
                    </a:lnTo>
                    <a:lnTo>
                      <a:pt x="75210" y="0"/>
                    </a:lnTo>
                    <a:lnTo>
                      <a:pt x="75227" y="0"/>
                    </a:lnTo>
                    <a:lnTo>
                      <a:pt x="75261" y="0"/>
                    </a:lnTo>
                    <a:lnTo>
                      <a:pt x="75278" y="0"/>
                    </a:lnTo>
                    <a:lnTo>
                      <a:pt x="75311" y="0"/>
                    </a:lnTo>
                    <a:lnTo>
                      <a:pt x="75328" y="0"/>
                    </a:lnTo>
                    <a:lnTo>
                      <a:pt x="75345" y="0"/>
                    </a:lnTo>
                    <a:lnTo>
                      <a:pt x="75378" y="0"/>
                    </a:lnTo>
                    <a:lnTo>
                      <a:pt x="75395" y="0"/>
                    </a:lnTo>
                    <a:lnTo>
                      <a:pt x="75412" y="0"/>
                    </a:lnTo>
                    <a:lnTo>
                      <a:pt x="75446" y="0"/>
                    </a:lnTo>
                    <a:lnTo>
                      <a:pt x="75462" y="0"/>
                    </a:lnTo>
                    <a:lnTo>
                      <a:pt x="75496" y="0"/>
                    </a:lnTo>
                    <a:lnTo>
                      <a:pt x="75513" y="0"/>
                    </a:lnTo>
                    <a:lnTo>
                      <a:pt x="75530" y="0"/>
                    </a:lnTo>
                    <a:lnTo>
                      <a:pt x="75563" y="0"/>
                    </a:lnTo>
                    <a:lnTo>
                      <a:pt x="75580" y="0"/>
                    </a:lnTo>
                    <a:lnTo>
                      <a:pt x="75614" y="0"/>
                    </a:lnTo>
                    <a:lnTo>
                      <a:pt x="75630" y="0"/>
                    </a:lnTo>
                    <a:lnTo>
                      <a:pt x="75647" y="0"/>
                    </a:lnTo>
                    <a:lnTo>
                      <a:pt x="75681" y="0"/>
                    </a:lnTo>
                    <a:lnTo>
                      <a:pt x="75698" y="0"/>
                    </a:lnTo>
                    <a:lnTo>
                      <a:pt x="75731" y="0"/>
                    </a:lnTo>
                    <a:lnTo>
                      <a:pt x="75748" y="0"/>
                    </a:lnTo>
                    <a:lnTo>
                      <a:pt x="75765" y="0"/>
                    </a:lnTo>
                    <a:lnTo>
                      <a:pt x="75798" y="0"/>
                    </a:lnTo>
                    <a:lnTo>
                      <a:pt x="75815" y="0"/>
                    </a:lnTo>
                    <a:lnTo>
                      <a:pt x="75849" y="0"/>
                    </a:lnTo>
                    <a:lnTo>
                      <a:pt x="75866" y="0"/>
                    </a:lnTo>
                    <a:lnTo>
                      <a:pt x="75883" y="0"/>
                    </a:lnTo>
                    <a:lnTo>
                      <a:pt x="75916" y="0"/>
                    </a:lnTo>
                    <a:lnTo>
                      <a:pt x="75933" y="0"/>
                    </a:lnTo>
                    <a:lnTo>
                      <a:pt x="75967" y="0"/>
                    </a:lnTo>
                    <a:lnTo>
                      <a:pt x="75983" y="0"/>
                    </a:lnTo>
                    <a:lnTo>
                      <a:pt x="76000" y="0"/>
                    </a:lnTo>
                    <a:lnTo>
                      <a:pt x="76034" y="0"/>
                    </a:lnTo>
                    <a:lnTo>
                      <a:pt x="76051" y="0"/>
                    </a:lnTo>
                    <a:lnTo>
                      <a:pt x="76084" y="0"/>
                    </a:lnTo>
                    <a:lnTo>
                      <a:pt x="76101" y="0"/>
                    </a:lnTo>
                    <a:lnTo>
                      <a:pt x="76118" y="0"/>
                    </a:lnTo>
                    <a:lnTo>
                      <a:pt x="76151" y="0"/>
                    </a:lnTo>
                    <a:lnTo>
                      <a:pt x="76168" y="0"/>
                    </a:lnTo>
                    <a:lnTo>
                      <a:pt x="76202" y="0"/>
                    </a:lnTo>
                    <a:lnTo>
                      <a:pt x="76219" y="0"/>
                    </a:lnTo>
                    <a:lnTo>
                      <a:pt x="76235" y="0"/>
                    </a:lnTo>
                    <a:lnTo>
                      <a:pt x="76269" y="0"/>
                    </a:lnTo>
                    <a:lnTo>
                      <a:pt x="76286" y="0"/>
                    </a:lnTo>
                    <a:lnTo>
                      <a:pt x="76303" y="0"/>
                    </a:lnTo>
                    <a:lnTo>
                      <a:pt x="76336" y="0"/>
                    </a:lnTo>
                    <a:lnTo>
                      <a:pt x="76353" y="0"/>
                    </a:lnTo>
                    <a:lnTo>
                      <a:pt x="76387" y="0"/>
                    </a:lnTo>
                    <a:lnTo>
                      <a:pt x="76403" y="0"/>
                    </a:lnTo>
                    <a:lnTo>
                      <a:pt x="76420" y="0"/>
                    </a:lnTo>
                    <a:lnTo>
                      <a:pt x="76454" y="0"/>
                    </a:lnTo>
                    <a:lnTo>
                      <a:pt x="76471" y="0"/>
                    </a:lnTo>
                    <a:lnTo>
                      <a:pt x="76504" y="0"/>
                    </a:lnTo>
                    <a:lnTo>
                      <a:pt x="76521" y="0"/>
                    </a:lnTo>
                    <a:lnTo>
                      <a:pt x="76538" y="0"/>
                    </a:lnTo>
                    <a:lnTo>
                      <a:pt x="76571" y="0"/>
                    </a:lnTo>
                    <a:lnTo>
                      <a:pt x="76588" y="0"/>
                    </a:lnTo>
                    <a:lnTo>
                      <a:pt x="76622" y="0"/>
                    </a:lnTo>
                    <a:lnTo>
                      <a:pt x="76639" y="0"/>
                    </a:lnTo>
                    <a:lnTo>
                      <a:pt x="76655" y="0"/>
                    </a:lnTo>
                    <a:lnTo>
                      <a:pt x="76689" y="0"/>
                    </a:lnTo>
                    <a:lnTo>
                      <a:pt x="76706" y="0"/>
                    </a:lnTo>
                    <a:lnTo>
                      <a:pt x="76739" y="0"/>
                    </a:lnTo>
                    <a:lnTo>
                      <a:pt x="76756" y="0"/>
                    </a:lnTo>
                    <a:lnTo>
                      <a:pt x="76773" y="0"/>
                    </a:lnTo>
                    <a:lnTo>
                      <a:pt x="76807" y="0"/>
                    </a:lnTo>
                    <a:lnTo>
                      <a:pt x="76823" y="0"/>
                    </a:lnTo>
                    <a:lnTo>
                      <a:pt x="76857" y="0"/>
                    </a:lnTo>
                    <a:lnTo>
                      <a:pt x="76874" y="0"/>
                    </a:lnTo>
                    <a:lnTo>
                      <a:pt x="76891" y="0"/>
                    </a:lnTo>
                    <a:lnTo>
                      <a:pt x="76924" y="0"/>
                    </a:lnTo>
                    <a:lnTo>
                      <a:pt x="76941" y="0"/>
                    </a:lnTo>
                    <a:lnTo>
                      <a:pt x="76975" y="0"/>
                    </a:lnTo>
                    <a:lnTo>
                      <a:pt x="76992" y="0"/>
                    </a:lnTo>
                    <a:lnTo>
                      <a:pt x="77008" y="0"/>
                    </a:lnTo>
                    <a:lnTo>
                      <a:pt x="77042" y="0"/>
                    </a:lnTo>
                    <a:lnTo>
                      <a:pt x="77059" y="0"/>
                    </a:lnTo>
                    <a:lnTo>
                      <a:pt x="77092" y="0"/>
                    </a:lnTo>
                    <a:lnTo>
                      <a:pt x="77109" y="0"/>
                    </a:lnTo>
                    <a:lnTo>
                      <a:pt x="77126" y="0"/>
                    </a:lnTo>
                    <a:lnTo>
                      <a:pt x="77160" y="0"/>
                    </a:lnTo>
                    <a:lnTo>
                      <a:pt x="77176" y="0"/>
                    </a:lnTo>
                    <a:lnTo>
                      <a:pt x="77193" y="0"/>
                    </a:lnTo>
                    <a:lnTo>
                      <a:pt x="77227" y="0"/>
                    </a:lnTo>
                    <a:lnTo>
                      <a:pt x="77244" y="0"/>
                    </a:lnTo>
                    <a:lnTo>
                      <a:pt x="77277" y="0"/>
                    </a:lnTo>
                    <a:lnTo>
                      <a:pt x="77294" y="0"/>
                    </a:lnTo>
                    <a:lnTo>
                      <a:pt x="77311" y="0"/>
                    </a:lnTo>
                    <a:lnTo>
                      <a:pt x="77344" y="0"/>
                    </a:lnTo>
                    <a:lnTo>
                      <a:pt x="77361" y="0"/>
                    </a:lnTo>
                    <a:lnTo>
                      <a:pt x="77395" y="0"/>
                    </a:lnTo>
                    <a:lnTo>
                      <a:pt x="77412" y="0"/>
                    </a:lnTo>
                    <a:lnTo>
                      <a:pt x="77428" y="0"/>
                    </a:lnTo>
                    <a:lnTo>
                      <a:pt x="77462" y="0"/>
                    </a:lnTo>
                    <a:lnTo>
                      <a:pt x="77479" y="0"/>
                    </a:lnTo>
                    <a:lnTo>
                      <a:pt x="77512" y="0"/>
                    </a:lnTo>
                    <a:lnTo>
                      <a:pt x="77529" y="0"/>
                    </a:lnTo>
                    <a:lnTo>
                      <a:pt x="77546" y="0"/>
                    </a:lnTo>
                    <a:lnTo>
                      <a:pt x="77580" y="0"/>
                    </a:lnTo>
                    <a:lnTo>
                      <a:pt x="77596" y="0"/>
                    </a:lnTo>
                    <a:lnTo>
                      <a:pt x="77630" y="0"/>
                    </a:lnTo>
                    <a:lnTo>
                      <a:pt x="77647" y="0"/>
                    </a:lnTo>
                    <a:lnTo>
                      <a:pt x="77664" y="0"/>
                    </a:lnTo>
                    <a:lnTo>
                      <a:pt x="77697" y="0"/>
                    </a:lnTo>
                    <a:lnTo>
                      <a:pt x="77714" y="0"/>
                    </a:lnTo>
                    <a:lnTo>
                      <a:pt x="77748" y="0"/>
                    </a:lnTo>
                    <a:lnTo>
                      <a:pt x="77764" y="0"/>
                    </a:lnTo>
                    <a:lnTo>
                      <a:pt x="77781" y="0"/>
                    </a:lnTo>
                    <a:lnTo>
                      <a:pt x="77815" y="0"/>
                    </a:lnTo>
                    <a:lnTo>
                      <a:pt x="77832" y="0"/>
                    </a:lnTo>
                    <a:lnTo>
                      <a:pt x="77865" y="0"/>
                    </a:lnTo>
                    <a:lnTo>
                      <a:pt x="77882" y="0"/>
                    </a:lnTo>
                    <a:lnTo>
                      <a:pt x="77899" y="0"/>
                    </a:lnTo>
                    <a:lnTo>
                      <a:pt x="77932" y="0"/>
                    </a:lnTo>
                    <a:lnTo>
                      <a:pt x="77949" y="0"/>
                    </a:lnTo>
                    <a:lnTo>
                      <a:pt x="77983" y="0"/>
                    </a:lnTo>
                    <a:lnTo>
                      <a:pt x="78000" y="0"/>
                    </a:lnTo>
                    <a:lnTo>
                      <a:pt x="78016" y="0"/>
                    </a:lnTo>
                    <a:lnTo>
                      <a:pt x="78050" y="0"/>
                    </a:lnTo>
                    <a:lnTo>
                      <a:pt x="78067" y="0"/>
                    </a:lnTo>
                    <a:lnTo>
                      <a:pt x="78100" y="0"/>
                    </a:lnTo>
                    <a:lnTo>
                      <a:pt x="78117" y="0"/>
                    </a:lnTo>
                    <a:lnTo>
                      <a:pt x="78134" y="0"/>
                    </a:lnTo>
                    <a:lnTo>
                      <a:pt x="78168" y="0"/>
                    </a:lnTo>
                    <a:lnTo>
                      <a:pt x="78185" y="0"/>
                    </a:lnTo>
                    <a:lnTo>
                      <a:pt x="78201" y="0"/>
                    </a:lnTo>
                    <a:lnTo>
                      <a:pt x="78235" y="0"/>
                    </a:lnTo>
                    <a:lnTo>
                      <a:pt x="78252" y="0"/>
                    </a:lnTo>
                    <a:lnTo>
                      <a:pt x="78285" y="0"/>
                    </a:lnTo>
                    <a:lnTo>
                      <a:pt x="78302" y="0"/>
                    </a:lnTo>
                    <a:lnTo>
                      <a:pt x="78319" y="0"/>
                    </a:lnTo>
                    <a:lnTo>
                      <a:pt x="78353" y="0"/>
                    </a:lnTo>
                    <a:lnTo>
                      <a:pt x="78369" y="0"/>
                    </a:lnTo>
                    <a:lnTo>
                      <a:pt x="78403" y="0"/>
                    </a:lnTo>
                    <a:lnTo>
                      <a:pt x="78420" y="0"/>
                    </a:lnTo>
                    <a:lnTo>
                      <a:pt x="78437" y="0"/>
                    </a:lnTo>
                    <a:lnTo>
                      <a:pt x="78470" y="0"/>
                    </a:lnTo>
                    <a:lnTo>
                      <a:pt x="78487" y="0"/>
                    </a:lnTo>
                    <a:lnTo>
                      <a:pt x="78521" y="0"/>
                    </a:lnTo>
                    <a:lnTo>
                      <a:pt x="78537" y="0"/>
                    </a:lnTo>
                    <a:lnTo>
                      <a:pt x="78554" y="0"/>
                    </a:lnTo>
                    <a:lnTo>
                      <a:pt x="78588" y="0"/>
                    </a:lnTo>
                    <a:lnTo>
                      <a:pt x="78605" y="0"/>
                    </a:lnTo>
                    <a:lnTo>
                      <a:pt x="78638" y="0"/>
                    </a:lnTo>
                    <a:lnTo>
                      <a:pt x="78655" y="0"/>
                    </a:lnTo>
                    <a:lnTo>
                      <a:pt x="78672" y="0"/>
                    </a:lnTo>
                    <a:lnTo>
                      <a:pt x="78705" y="0"/>
                    </a:lnTo>
                    <a:lnTo>
                      <a:pt x="78722" y="0"/>
                    </a:lnTo>
                    <a:lnTo>
                      <a:pt x="78756" y="0"/>
                    </a:lnTo>
                    <a:lnTo>
                      <a:pt x="78773" y="0"/>
                    </a:lnTo>
                    <a:lnTo>
                      <a:pt x="78789" y="0"/>
                    </a:lnTo>
                    <a:lnTo>
                      <a:pt x="78823" y="0"/>
                    </a:lnTo>
                    <a:lnTo>
                      <a:pt x="78840" y="0"/>
                    </a:lnTo>
                    <a:lnTo>
                      <a:pt x="78873" y="0"/>
                    </a:lnTo>
                    <a:lnTo>
                      <a:pt x="78890" y="0"/>
                    </a:lnTo>
                    <a:lnTo>
                      <a:pt x="78907" y="0"/>
                    </a:lnTo>
                    <a:lnTo>
                      <a:pt x="78941" y="0"/>
                    </a:lnTo>
                    <a:lnTo>
                      <a:pt x="78957" y="0"/>
                    </a:lnTo>
                    <a:lnTo>
                      <a:pt x="78991" y="0"/>
                    </a:lnTo>
                    <a:lnTo>
                      <a:pt x="79008" y="0"/>
                    </a:lnTo>
                    <a:lnTo>
                      <a:pt x="79025" y="0"/>
                    </a:lnTo>
                    <a:lnTo>
                      <a:pt x="79058" y="0"/>
                    </a:lnTo>
                    <a:lnTo>
                      <a:pt x="79075" y="0"/>
                    </a:lnTo>
                    <a:lnTo>
                      <a:pt x="79109" y="0"/>
                    </a:lnTo>
                    <a:lnTo>
                      <a:pt x="79125" y="0"/>
                    </a:lnTo>
                    <a:lnTo>
                      <a:pt x="79142" y="0"/>
                    </a:lnTo>
                    <a:lnTo>
                      <a:pt x="79176" y="0"/>
                    </a:lnTo>
                    <a:lnTo>
                      <a:pt x="79193" y="0"/>
                    </a:lnTo>
                    <a:lnTo>
                      <a:pt x="79209" y="0"/>
                    </a:lnTo>
                    <a:lnTo>
                      <a:pt x="79243" y="0"/>
                    </a:lnTo>
                    <a:lnTo>
                      <a:pt x="79260" y="0"/>
                    </a:lnTo>
                    <a:lnTo>
                      <a:pt x="79294" y="0"/>
                    </a:lnTo>
                    <a:lnTo>
                      <a:pt x="79310" y="0"/>
                    </a:lnTo>
                    <a:lnTo>
                      <a:pt x="79327" y="0"/>
                    </a:lnTo>
                    <a:lnTo>
                      <a:pt x="79361" y="0"/>
                    </a:lnTo>
                    <a:lnTo>
                      <a:pt x="79378" y="0"/>
                    </a:lnTo>
                    <a:lnTo>
                      <a:pt x="79411" y="0"/>
                    </a:lnTo>
                    <a:lnTo>
                      <a:pt x="79428" y="0"/>
                    </a:lnTo>
                    <a:lnTo>
                      <a:pt x="79445" y="0"/>
                    </a:lnTo>
                    <a:lnTo>
                      <a:pt x="79478" y="0"/>
                    </a:lnTo>
                    <a:lnTo>
                      <a:pt x="79495" y="0"/>
                    </a:lnTo>
                    <a:lnTo>
                      <a:pt x="79529" y="0"/>
                    </a:lnTo>
                    <a:lnTo>
                      <a:pt x="79546" y="0"/>
                    </a:lnTo>
                    <a:lnTo>
                      <a:pt x="79562" y="0"/>
                    </a:lnTo>
                    <a:lnTo>
                      <a:pt x="79596" y="0"/>
                    </a:lnTo>
                    <a:lnTo>
                      <a:pt x="79613" y="0"/>
                    </a:lnTo>
                    <a:lnTo>
                      <a:pt x="79646" y="0"/>
                    </a:lnTo>
                    <a:lnTo>
                      <a:pt x="79663" y="0"/>
                    </a:lnTo>
                    <a:lnTo>
                      <a:pt x="79680" y="0"/>
                    </a:lnTo>
                    <a:lnTo>
                      <a:pt x="79714" y="0"/>
                    </a:lnTo>
                    <a:lnTo>
                      <a:pt x="79730" y="0"/>
                    </a:lnTo>
                    <a:lnTo>
                      <a:pt x="79764" y="0"/>
                    </a:lnTo>
                    <a:lnTo>
                      <a:pt x="79781" y="0"/>
                    </a:lnTo>
                    <a:lnTo>
                      <a:pt x="79798" y="0"/>
                    </a:lnTo>
                    <a:lnTo>
                      <a:pt x="79831" y="0"/>
                    </a:lnTo>
                    <a:lnTo>
                      <a:pt x="79848" y="0"/>
                    </a:lnTo>
                    <a:lnTo>
                      <a:pt x="79882" y="0"/>
                    </a:lnTo>
                    <a:lnTo>
                      <a:pt x="79898" y="0"/>
                    </a:lnTo>
                    <a:lnTo>
                      <a:pt x="79915" y="0"/>
                    </a:lnTo>
                    <a:lnTo>
                      <a:pt x="79949" y="0"/>
                    </a:lnTo>
                    <a:lnTo>
                      <a:pt x="79966" y="0"/>
                    </a:lnTo>
                    <a:lnTo>
                      <a:pt x="79999" y="0"/>
                    </a:lnTo>
                    <a:lnTo>
                      <a:pt x="80016" y="0"/>
                    </a:lnTo>
                    <a:lnTo>
                      <a:pt x="80033" y="0"/>
                    </a:lnTo>
                    <a:lnTo>
                      <a:pt x="80066" y="0"/>
                    </a:lnTo>
                    <a:lnTo>
                      <a:pt x="80083" y="0"/>
                    </a:lnTo>
                    <a:lnTo>
                      <a:pt x="80117" y="0"/>
                    </a:lnTo>
                    <a:lnTo>
                      <a:pt x="80134" y="0"/>
                    </a:lnTo>
                    <a:lnTo>
                      <a:pt x="80150" y="0"/>
                    </a:lnTo>
                    <a:lnTo>
                      <a:pt x="80184" y="0"/>
                    </a:lnTo>
                    <a:lnTo>
                      <a:pt x="80201" y="0"/>
                    </a:lnTo>
                    <a:lnTo>
                      <a:pt x="80218" y="0"/>
                    </a:lnTo>
                    <a:lnTo>
                      <a:pt x="80251" y="0"/>
                    </a:lnTo>
                    <a:lnTo>
                      <a:pt x="80268" y="0"/>
                    </a:lnTo>
                    <a:lnTo>
                      <a:pt x="80302" y="0"/>
                    </a:lnTo>
                    <a:lnTo>
                      <a:pt x="80318" y="0"/>
                    </a:lnTo>
                    <a:lnTo>
                      <a:pt x="80335" y="0"/>
                    </a:lnTo>
                    <a:lnTo>
                      <a:pt x="80369" y="0"/>
                    </a:lnTo>
                    <a:lnTo>
                      <a:pt x="80386" y="0"/>
                    </a:lnTo>
                    <a:lnTo>
                      <a:pt x="80419" y="0"/>
                    </a:lnTo>
                    <a:lnTo>
                      <a:pt x="80436" y="0"/>
                    </a:lnTo>
                    <a:lnTo>
                      <a:pt x="80453" y="0"/>
                    </a:lnTo>
                    <a:lnTo>
                      <a:pt x="80487" y="0"/>
                    </a:lnTo>
                    <a:lnTo>
                      <a:pt x="80503" y="0"/>
                    </a:lnTo>
                    <a:lnTo>
                      <a:pt x="80537" y="0"/>
                    </a:lnTo>
                    <a:lnTo>
                      <a:pt x="80554" y="0"/>
                    </a:lnTo>
                    <a:lnTo>
                      <a:pt x="80571" y="0"/>
                    </a:lnTo>
                    <a:lnTo>
                      <a:pt x="80604" y="0"/>
                    </a:lnTo>
                    <a:lnTo>
                      <a:pt x="80621" y="0"/>
                    </a:lnTo>
                    <a:lnTo>
                      <a:pt x="80655" y="0"/>
                    </a:lnTo>
                    <a:lnTo>
                      <a:pt x="80671" y="0"/>
                    </a:lnTo>
                    <a:lnTo>
                      <a:pt x="80688" y="0"/>
                    </a:lnTo>
                    <a:lnTo>
                      <a:pt x="80722" y="0"/>
                    </a:lnTo>
                    <a:lnTo>
                      <a:pt x="80739" y="0"/>
                    </a:lnTo>
                    <a:lnTo>
                      <a:pt x="80772" y="0"/>
                    </a:lnTo>
                    <a:lnTo>
                      <a:pt x="80789" y="0"/>
                    </a:lnTo>
                    <a:lnTo>
                      <a:pt x="80806" y="0"/>
                    </a:lnTo>
                    <a:lnTo>
                      <a:pt x="80839" y="0"/>
                    </a:lnTo>
                    <a:lnTo>
                      <a:pt x="80856" y="0"/>
                    </a:lnTo>
                    <a:lnTo>
                      <a:pt x="80890" y="0"/>
                    </a:lnTo>
                    <a:lnTo>
                      <a:pt x="80907" y="0"/>
                    </a:lnTo>
                    <a:lnTo>
                      <a:pt x="80923" y="0"/>
                    </a:lnTo>
                    <a:lnTo>
                      <a:pt x="80957" y="0"/>
                    </a:lnTo>
                    <a:lnTo>
                      <a:pt x="80974" y="0"/>
                    </a:lnTo>
                    <a:lnTo>
                      <a:pt x="81007" y="0"/>
                    </a:lnTo>
                    <a:lnTo>
                      <a:pt x="81024" y="0"/>
                    </a:lnTo>
                    <a:lnTo>
                      <a:pt x="81041" y="0"/>
                    </a:lnTo>
                    <a:lnTo>
                      <a:pt x="81075" y="0"/>
                    </a:lnTo>
                    <a:lnTo>
                      <a:pt x="81091" y="0"/>
                    </a:lnTo>
                    <a:lnTo>
                      <a:pt x="81108" y="0"/>
                    </a:lnTo>
                    <a:lnTo>
                      <a:pt x="81142" y="0"/>
                    </a:lnTo>
                    <a:lnTo>
                      <a:pt x="81159" y="0"/>
                    </a:lnTo>
                    <a:lnTo>
                      <a:pt x="81192" y="0"/>
                    </a:lnTo>
                    <a:lnTo>
                      <a:pt x="81209" y="0"/>
                    </a:lnTo>
                    <a:lnTo>
                      <a:pt x="81226" y="0"/>
                    </a:lnTo>
                    <a:lnTo>
                      <a:pt x="81259" y="0"/>
                    </a:lnTo>
                    <a:lnTo>
                      <a:pt x="81276" y="0"/>
                    </a:lnTo>
                    <a:lnTo>
                      <a:pt x="81310" y="0"/>
                    </a:lnTo>
                    <a:lnTo>
                      <a:pt x="81327" y="0"/>
                    </a:lnTo>
                    <a:lnTo>
                      <a:pt x="81343" y="0"/>
                    </a:lnTo>
                    <a:lnTo>
                      <a:pt x="81377" y="0"/>
                    </a:lnTo>
                    <a:lnTo>
                      <a:pt x="81394" y="0"/>
                    </a:lnTo>
                    <a:lnTo>
                      <a:pt x="81427" y="0"/>
                    </a:lnTo>
                    <a:lnTo>
                      <a:pt x="81444" y="0"/>
                    </a:lnTo>
                    <a:lnTo>
                      <a:pt x="81461" y="0"/>
                    </a:lnTo>
                    <a:lnTo>
                      <a:pt x="81495" y="0"/>
                    </a:lnTo>
                    <a:lnTo>
                      <a:pt x="81511" y="0"/>
                    </a:lnTo>
                    <a:lnTo>
                      <a:pt x="81545" y="0"/>
                    </a:lnTo>
                    <a:lnTo>
                      <a:pt x="81562" y="0"/>
                    </a:lnTo>
                    <a:lnTo>
                      <a:pt x="81579" y="0"/>
                    </a:lnTo>
                    <a:lnTo>
                      <a:pt x="81612" y="0"/>
                    </a:lnTo>
                    <a:lnTo>
                      <a:pt x="81629" y="0"/>
                    </a:lnTo>
                    <a:lnTo>
                      <a:pt x="81663" y="0"/>
                    </a:lnTo>
                    <a:lnTo>
                      <a:pt x="81680" y="0"/>
                    </a:lnTo>
                    <a:lnTo>
                      <a:pt x="81696" y="0"/>
                    </a:lnTo>
                    <a:lnTo>
                      <a:pt x="81730" y="0"/>
                    </a:lnTo>
                    <a:lnTo>
                      <a:pt x="81747" y="0"/>
                    </a:lnTo>
                    <a:lnTo>
                      <a:pt x="81780" y="0"/>
                    </a:lnTo>
                    <a:lnTo>
                      <a:pt x="81797" y="0"/>
                    </a:lnTo>
                    <a:lnTo>
                      <a:pt x="81814" y="0"/>
                    </a:lnTo>
                    <a:lnTo>
                      <a:pt x="81848" y="0"/>
                    </a:lnTo>
                    <a:lnTo>
                      <a:pt x="81864" y="0"/>
                    </a:lnTo>
                    <a:lnTo>
                      <a:pt x="81898" y="0"/>
                    </a:lnTo>
                    <a:lnTo>
                      <a:pt x="81915" y="0"/>
                    </a:lnTo>
                    <a:lnTo>
                      <a:pt x="81932" y="0"/>
                    </a:lnTo>
                    <a:lnTo>
                      <a:pt x="81965" y="0"/>
                    </a:lnTo>
                    <a:lnTo>
                      <a:pt x="81982" y="0"/>
                    </a:lnTo>
                    <a:lnTo>
                      <a:pt x="81999" y="0"/>
                    </a:lnTo>
                    <a:lnTo>
                      <a:pt x="82032" y="0"/>
                    </a:lnTo>
                    <a:lnTo>
                      <a:pt x="82049" y="0"/>
                    </a:lnTo>
                    <a:lnTo>
                      <a:pt x="82083" y="0"/>
                    </a:lnTo>
                    <a:lnTo>
                      <a:pt x="82100" y="0"/>
                    </a:lnTo>
                    <a:lnTo>
                      <a:pt x="82116" y="0"/>
                    </a:lnTo>
                    <a:lnTo>
                      <a:pt x="82150" y="0"/>
                    </a:lnTo>
                    <a:lnTo>
                      <a:pt x="82167" y="0"/>
                    </a:lnTo>
                    <a:lnTo>
                      <a:pt x="82200" y="0"/>
                    </a:lnTo>
                    <a:lnTo>
                      <a:pt x="82217" y="0"/>
                    </a:lnTo>
                    <a:lnTo>
                      <a:pt x="82234" y="0"/>
                    </a:lnTo>
                    <a:lnTo>
                      <a:pt x="82268" y="0"/>
                    </a:lnTo>
                    <a:lnTo>
                      <a:pt x="82284" y="0"/>
                    </a:lnTo>
                    <a:lnTo>
                      <a:pt x="82318" y="0"/>
                    </a:lnTo>
                    <a:lnTo>
                      <a:pt x="82335" y="0"/>
                    </a:lnTo>
                    <a:lnTo>
                      <a:pt x="82352" y="0"/>
                    </a:lnTo>
                    <a:lnTo>
                      <a:pt x="82385" y="0"/>
                    </a:lnTo>
                    <a:lnTo>
                      <a:pt x="82402" y="0"/>
                    </a:lnTo>
                    <a:lnTo>
                      <a:pt x="82436" y="0"/>
                    </a:lnTo>
                    <a:lnTo>
                      <a:pt x="82452" y="0"/>
                    </a:lnTo>
                    <a:lnTo>
                      <a:pt x="82469" y="0"/>
                    </a:lnTo>
                    <a:lnTo>
                      <a:pt x="82503" y="0"/>
                    </a:lnTo>
                    <a:lnTo>
                      <a:pt x="82520" y="0"/>
                    </a:lnTo>
                    <a:lnTo>
                      <a:pt x="82553" y="0"/>
                    </a:lnTo>
                    <a:lnTo>
                      <a:pt x="82570" y="0"/>
                    </a:lnTo>
                    <a:lnTo>
                      <a:pt x="82587" y="0"/>
                    </a:lnTo>
                    <a:lnTo>
                      <a:pt x="82620" y="0"/>
                    </a:lnTo>
                    <a:lnTo>
                      <a:pt x="82637" y="0"/>
                    </a:lnTo>
                    <a:lnTo>
                      <a:pt x="82671" y="0"/>
                    </a:lnTo>
                    <a:lnTo>
                      <a:pt x="82688" y="0"/>
                    </a:lnTo>
                    <a:lnTo>
                      <a:pt x="82705" y="0"/>
                    </a:lnTo>
                    <a:lnTo>
                      <a:pt x="82738" y="0"/>
                    </a:lnTo>
                    <a:lnTo>
                      <a:pt x="82755" y="0"/>
                    </a:lnTo>
                    <a:lnTo>
                      <a:pt x="82789" y="0"/>
                    </a:lnTo>
                    <a:lnTo>
                      <a:pt x="82805" y="0"/>
                    </a:lnTo>
                    <a:lnTo>
                      <a:pt x="82822" y="0"/>
                    </a:lnTo>
                    <a:lnTo>
                      <a:pt x="82856" y="0"/>
                    </a:lnTo>
                    <a:lnTo>
                      <a:pt x="82873" y="0"/>
                    </a:lnTo>
                    <a:lnTo>
                      <a:pt x="82906" y="0"/>
                    </a:lnTo>
                    <a:lnTo>
                      <a:pt x="82923" y="0"/>
                    </a:lnTo>
                    <a:lnTo>
                      <a:pt x="82940" y="0"/>
                    </a:lnTo>
                    <a:lnTo>
                      <a:pt x="82973" y="0"/>
                    </a:lnTo>
                    <a:lnTo>
                      <a:pt x="82990" y="0"/>
                    </a:lnTo>
                    <a:lnTo>
                      <a:pt x="83024" y="0"/>
                    </a:lnTo>
                    <a:lnTo>
                      <a:pt x="83041" y="0"/>
                    </a:lnTo>
                    <a:lnTo>
                      <a:pt x="83057" y="0"/>
                    </a:lnTo>
                    <a:lnTo>
                      <a:pt x="83091" y="0"/>
                    </a:lnTo>
                    <a:lnTo>
                      <a:pt x="83108" y="0"/>
                    </a:lnTo>
                    <a:lnTo>
                      <a:pt x="83125" y="0"/>
                    </a:lnTo>
                    <a:lnTo>
                      <a:pt x="83158" y="0"/>
                    </a:lnTo>
                    <a:lnTo>
                      <a:pt x="83175" y="0"/>
                    </a:lnTo>
                    <a:lnTo>
                      <a:pt x="83209" y="0"/>
                    </a:lnTo>
                    <a:lnTo>
                      <a:pt x="83225" y="0"/>
                    </a:lnTo>
                    <a:lnTo>
                      <a:pt x="83242" y="0"/>
                    </a:lnTo>
                    <a:lnTo>
                      <a:pt x="83276" y="0"/>
                    </a:lnTo>
                    <a:lnTo>
                      <a:pt x="83293" y="0"/>
                    </a:lnTo>
                    <a:lnTo>
                      <a:pt x="83326" y="0"/>
                    </a:lnTo>
                    <a:lnTo>
                      <a:pt x="83343" y="0"/>
                    </a:lnTo>
                    <a:lnTo>
                      <a:pt x="83360" y="0"/>
                    </a:lnTo>
                    <a:lnTo>
                      <a:pt x="83393" y="0"/>
                    </a:lnTo>
                    <a:lnTo>
                      <a:pt x="83410" y="0"/>
                    </a:lnTo>
                    <a:lnTo>
                      <a:pt x="83444" y="0"/>
                    </a:lnTo>
                    <a:lnTo>
                      <a:pt x="83461" y="0"/>
                    </a:lnTo>
                    <a:lnTo>
                      <a:pt x="83477" y="0"/>
                    </a:lnTo>
                    <a:lnTo>
                      <a:pt x="83511" y="0"/>
                    </a:lnTo>
                    <a:lnTo>
                      <a:pt x="83528" y="0"/>
                    </a:lnTo>
                    <a:lnTo>
                      <a:pt x="83561" y="0"/>
                    </a:lnTo>
                    <a:lnTo>
                      <a:pt x="83578" y="0"/>
                    </a:lnTo>
                    <a:lnTo>
                      <a:pt x="83595" y="0"/>
                    </a:lnTo>
                    <a:lnTo>
                      <a:pt x="83629" y="0"/>
                    </a:lnTo>
                    <a:lnTo>
                      <a:pt x="83645" y="0"/>
                    </a:lnTo>
                    <a:lnTo>
                      <a:pt x="83679" y="0"/>
                    </a:lnTo>
                    <a:lnTo>
                      <a:pt x="83696" y="0"/>
                    </a:lnTo>
                    <a:lnTo>
                      <a:pt x="83713" y="0"/>
                    </a:lnTo>
                    <a:lnTo>
                      <a:pt x="83746" y="0"/>
                    </a:lnTo>
                    <a:lnTo>
                      <a:pt x="83763" y="0"/>
                    </a:lnTo>
                    <a:lnTo>
                      <a:pt x="83797" y="0"/>
                    </a:lnTo>
                    <a:lnTo>
                      <a:pt x="83814" y="0"/>
                    </a:lnTo>
                    <a:lnTo>
                      <a:pt x="83830" y="0"/>
                    </a:lnTo>
                    <a:lnTo>
                      <a:pt x="83864" y="0"/>
                    </a:lnTo>
                    <a:lnTo>
                      <a:pt x="83881" y="0"/>
                    </a:lnTo>
                    <a:lnTo>
                      <a:pt x="83914" y="0"/>
                    </a:lnTo>
                    <a:lnTo>
                      <a:pt x="83931" y="0"/>
                    </a:lnTo>
                    <a:lnTo>
                      <a:pt x="83948" y="0"/>
                    </a:lnTo>
                    <a:lnTo>
                      <a:pt x="83982" y="0"/>
                    </a:lnTo>
                    <a:lnTo>
                      <a:pt x="83998" y="0"/>
                    </a:lnTo>
                    <a:lnTo>
                      <a:pt x="84015" y="0"/>
                    </a:lnTo>
                    <a:lnTo>
                      <a:pt x="84049" y="0"/>
                    </a:lnTo>
                    <a:lnTo>
                      <a:pt x="84066" y="0"/>
                    </a:lnTo>
                    <a:lnTo>
                      <a:pt x="84099" y="0"/>
                    </a:lnTo>
                    <a:lnTo>
                      <a:pt x="84116" y="0"/>
                    </a:lnTo>
                    <a:lnTo>
                      <a:pt x="84133" y="0"/>
                    </a:lnTo>
                    <a:lnTo>
                      <a:pt x="84166" y="0"/>
                    </a:lnTo>
                    <a:lnTo>
                      <a:pt x="84183" y="0"/>
                    </a:lnTo>
                    <a:lnTo>
                      <a:pt x="84217" y="0"/>
                    </a:lnTo>
                    <a:lnTo>
                      <a:pt x="84234" y="0"/>
                    </a:lnTo>
                    <a:lnTo>
                      <a:pt x="84250" y="0"/>
                    </a:lnTo>
                    <a:lnTo>
                      <a:pt x="84284" y="0"/>
                    </a:lnTo>
                    <a:lnTo>
                      <a:pt x="84301" y="0"/>
                    </a:lnTo>
                    <a:lnTo>
                      <a:pt x="84334" y="0"/>
                    </a:lnTo>
                    <a:lnTo>
                      <a:pt x="84351" y="0"/>
                    </a:lnTo>
                    <a:lnTo>
                      <a:pt x="84368" y="0"/>
                    </a:lnTo>
                    <a:lnTo>
                      <a:pt x="84402" y="0"/>
                    </a:lnTo>
                    <a:lnTo>
                      <a:pt x="84418" y="0"/>
                    </a:lnTo>
                    <a:lnTo>
                      <a:pt x="84452" y="0"/>
                    </a:lnTo>
                    <a:lnTo>
                      <a:pt x="84469" y="0"/>
                    </a:lnTo>
                    <a:lnTo>
                      <a:pt x="84486" y="0"/>
                    </a:lnTo>
                    <a:lnTo>
                      <a:pt x="84519" y="0"/>
                    </a:lnTo>
                    <a:lnTo>
                      <a:pt x="84536" y="0"/>
                    </a:lnTo>
                    <a:lnTo>
                      <a:pt x="84553" y="0"/>
                    </a:lnTo>
                    <a:lnTo>
                      <a:pt x="84586" y="0"/>
                    </a:lnTo>
                    <a:lnTo>
                      <a:pt x="84603" y="0"/>
                    </a:lnTo>
                    <a:lnTo>
                      <a:pt x="84637" y="0"/>
                    </a:lnTo>
                    <a:lnTo>
                      <a:pt x="84654" y="0"/>
                    </a:lnTo>
                    <a:lnTo>
                      <a:pt x="84687" y="0"/>
                    </a:lnTo>
                    <a:lnTo>
                      <a:pt x="84704" y="0"/>
                    </a:lnTo>
                    <a:lnTo>
                      <a:pt x="84721" y="0"/>
                    </a:lnTo>
                    <a:lnTo>
                      <a:pt x="84754" y="0"/>
                    </a:lnTo>
                    <a:lnTo>
                      <a:pt x="84771" y="0"/>
                    </a:lnTo>
                    <a:lnTo>
                      <a:pt x="84788" y="0"/>
                    </a:lnTo>
                    <a:lnTo>
                      <a:pt x="84822" y="0"/>
                    </a:lnTo>
                    <a:lnTo>
                      <a:pt x="84838" y="0"/>
                    </a:lnTo>
                    <a:lnTo>
                      <a:pt x="84872" y="0"/>
                    </a:lnTo>
                    <a:lnTo>
                      <a:pt x="84889" y="0"/>
                    </a:lnTo>
                    <a:lnTo>
                      <a:pt x="84923" y="0"/>
                    </a:lnTo>
                    <a:lnTo>
                      <a:pt x="84939" y="0"/>
                    </a:lnTo>
                    <a:lnTo>
                      <a:pt x="84956" y="0"/>
                    </a:lnTo>
                    <a:lnTo>
                      <a:pt x="84990" y="0"/>
                    </a:lnTo>
                    <a:lnTo>
                      <a:pt x="85007" y="0"/>
                    </a:lnTo>
                    <a:lnTo>
                      <a:pt x="85023" y="0"/>
                    </a:lnTo>
                    <a:lnTo>
                      <a:pt x="85057" y="0"/>
                    </a:lnTo>
                    <a:lnTo>
                      <a:pt x="85074" y="0"/>
                    </a:lnTo>
                    <a:lnTo>
                      <a:pt x="85107" y="0"/>
                    </a:lnTo>
                    <a:lnTo>
                      <a:pt x="85124" y="0"/>
                    </a:lnTo>
                    <a:lnTo>
                      <a:pt x="85141" y="0"/>
                    </a:lnTo>
                    <a:lnTo>
                      <a:pt x="85175" y="0"/>
                    </a:lnTo>
                    <a:lnTo>
                      <a:pt x="85191" y="0"/>
                    </a:lnTo>
                    <a:lnTo>
                      <a:pt x="85225" y="0"/>
                    </a:lnTo>
                    <a:lnTo>
                      <a:pt x="85242" y="0"/>
                    </a:lnTo>
                    <a:lnTo>
                      <a:pt x="85259" y="0"/>
                    </a:lnTo>
                    <a:lnTo>
                      <a:pt x="85292" y="0"/>
                    </a:lnTo>
                    <a:lnTo>
                      <a:pt x="85309" y="0"/>
                    </a:lnTo>
                    <a:lnTo>
                      <a:pt x="85343" y="0"/>
                    </a:lnTo>
                    <a:lnTo>
                      <a:pt x="85359" y="0"/>
                    </a:lnTo>
                    <a:lnTo>
                      <a:pt x="85376" y="0"/>
                    </a:lnTo>
                    <a:lnTo>
                      <a:pt x="85410" y="0"/>
                    </a:lnTo>
                    <a:lnTo>
                      <a:pt x="85427" y="0"/>
                    </a:lnTo>
                    <a:lnTo>
                      <a:pt x="85443" y="0"/>
                    </a:lnTo>
                    <a:lnTo>
                      <a:pt x="85477" y="0"/>
                    </a:lnTo>
                    <a:lnTo>
                      <a:pt x="85494" y="0"/>
                    </a:lnTo>
                    <a:lnTo>
                      <a:pt x="85527" y="0"/>
                    </a:lnTo>
                    <a:lnTo>
                      <a:pt x="85544" y="0"/>
                    </a:lnTo>
                    <a:lnTo>
                      <a:pt x="85578" y="0"/>
                    </a:lnTo>
                    <a:lnTo>
                      <a:pt x="85595" y="0"/>
                    </a:lnTo>
                    <a:lnTo>
                      <a:pt x="85611" y="0"/>
                    </a:lnTo>
                    <a:lnTo>
                      <a:pt x="85645" y="0"/>
                    </a:lnTo>
                    <a:lnTo>
                      <a:pt x="85662" y="0"/>
                    </a:lnTo>
                    <a:lnTo>
                      <a:pt x="85679" y="0"/>
                    </a:lnTo>
                    <a:lnTo>
                      <a:pt x="85712" y="0"/>
                    </a:lnTo>
                    <a:lnTo>
                      <a:pt x="85729" y="0"/>
                    </a:lnTo>
                    <a:lnTo>
                      <a:pt x="85763" y="0"/>
                    </a:lnTo>
                    <a:lnTo>
                      <a:pt x="85779" y="0"/>
                    </a:lnTo>
                    <a:lnTo>
                      <a:pt x="85813" y="0"/>
                    </a:lnTo>
                    <a:lnTo>
                      <a:pt x="85830" y="0"/>
                    </a:lnTo>
                    <a:lnTo>
                      <a:pt x="85847" y="0"/>
                    </a:lnTo>
                    <a:lnTo>
                      <a:pt x="85880" y="0"/>
                    </a:lnTo>
                    <a:lnTo>
                      <a:pt x="85897" y="0"/>
                    </a:lnTo>
                    <a:lnTo>
                      <a:pt x="85914" y="0"/>
                    </a:lnTo>
                    <a:lnTo>
                      <a:pt x="85947" y="0"/>
                    </a:lnTo>
                    <a:lnTo>
                      <a:pt x="85964" y="0"/>
                    </a:lnTo>
                    <a:lnTo>
                      <a:pt x="85998" y="0"/>
                    </a:lnTo>
                    <a:lnTo>
                      <a:pt x="86015" y="0"/>
                    </a:lnTo>
                    <a:lnTo>
                      <a:pt x="86032" y="0"/>
                    </a:lnTo>
                    <a:lnTo>
                      <a:pt x="86065" y="0"/>
                    </a:lnTo>
                    <a:lnTo>
                      <a:pt x="86082" y="0"/>
                    </a:lnTo>
                    <a:lnTo>
                      <a:pt x="86116" y="0"/>
                    </a:lnTo>
                    <a:lnTo>
                      <a:pt x="86132" y="0"/>
                    </a:lnTo>
                    <a:lnTo>
                      <a:pt x="86149" y="0"/>
                    </a:lnTo>
                    <a:lnTo>
                      <a:pt x="86183" y="0"/>
                    </a:lnTo>
                    <a:lnTo>
                      <a:pt x="86200" y="0"/>
                    </a:lnTo>
                    <a:lnTo>
                      <a:pt x="86233" y="0"/>
                    </a:lnTo>
                    <a:lnTo>
                      <a:pt x="86250" y="0"/>
                    </a:lnTo>
                    <a:lnTo>
                      <a:pt x="86267" y="0"/>
                    </a:lnTo>
                    <a:lnTo>
                      <a:pt x="86300" y="0"/>
                    </a:lnTo>
                    <a:lnTo>
                      <a:pt x="86317" y="0"/>
                    </a:lnTo>
                    <a:lnTo>
                      <a:pt x="86351" y="0"/>
                    </a:lnTo>
                    <a:lnTo>
                      <a:pt x="86368" y="0"/>
                    </a:lnTo>
                    <a:lnTo>
                      <a:pt x="86384" y="0"/>
                    </a:lnTo>
                    <a:lnTo>
                      <a:pt x="86418" y="0"/>
                    </a:lnTo>
                    <a:lnTo>
                      <a:pt x="86435" y="0"/>
                    </a:lnTo>
                    <a:lnTo>
                      <a:pt x="86468" y="0"/>
                    </a:lnTo>
                    <a:lnTo>
                      <a:pt x="86485" y="0"/>
                    </a:lnTo>
                    <a:lnTo>
                      <a:pt x="86502" y="0"/>
                    </a:lnTo>
                    <a:lnTo>
                      <a:pt x="86536" y="0"/>
                    </a:lnTo>
                    <a:lnTo>
                      <a:pt x="86552" y="0"/>
                    </a:lnTo>
                    <a:lnTo>
                      <a:pt x="86586" y="0"/>
                    </a:lnTo>
                    <a:lnTo>
                      <a:pt x="86603" y="0"/>
                    </a:lnTo>
                    <a:lnTo>
                      <a:pt x="86620" y="0"/>
                    </a:lnTo>
                    <a:lnTo>
                      <a:pt x="86653" y="0"/>
                    </a:lnTo>
                    <a:lnTo>
                      <a:pt x="86670" y="0"/>
                    </a:lnTo>
                    <a:lnTo>
                      <a:pt x="86704" y="0"/>
                    </a:lnTo>
                    <a:lnTo>
                      <a:pt x="86720" y="0"/>
                    </a:lnTo>
                    <a:lnTo>
                      <a:pt x="86737" y="0"/>
                    </a:lnTo>
                    <a:lnTo>
                      <a:pt x="86771" y="0"/>
                    </a:lnTo>
                    <a:lnTo>
                      <a:pt x="86788" y="0"/>
                    </a:lnTo>
                    <a:lnTo>
                      <a:pt x="86804" y="0"/>
                    </a:lnTo>
                    <a:lnTo>
                      <a:pt x="86838" y="0"/>
                    </a:lnTo>
                    <a:lnTo>
                      <a:pt x="86855" y="0"/>
                    </a:lnTo>
                    <a:lnTo>
                      <a:pt x="86888" y="0"/>
                    </a:lnTo>
                    <a:lnTo>
                      <a:pt x="86905" y="0"/>
                    </a:lnTo>
                    <a:lnTo>
                      <a:pt x="86922" y="0"/>
                    </a:lnTo>
                    <a:lnTo>
                      <a:pt x="86956" y="0"/>
                    </a:lnTo>
                    <a:lnTo>
                      <a:pt x="86972" y="0"/>
                    </a:lnTo>
                    <a:lnTo>
                      <a:pt x="87006" y="0"/>
                    </a:lnTo>
                    <a:lnTo>
                      <a:pt x="87023" y="0"/>
                    </a:lnTo>
                    <a:lnTo>
                      <a:pt x="87040" y="0"/>
                    </a:lnTo>
                    <a:lnTo>
                      <a:pt x="87073" y="0"/>
                    </a:lnTo>
                    <a:lnTo>
                      <a:pt x="87090" y="0"/>
                    </a:lnTo>
                    <a:lnTo>
                      <a:pt x="87124" y="0"/>
                    </a:lnTo>
                    <a:lnTo>
                      <a:pt x="87140" y="0"/>
                    </a:lnTo>
                    <a:lnTo>
                      <a:pt x="87157" y="0"/>
                    </a:lnTo>
                    <a:lnTo>
                      <a:pt x="87191" y="0"/>
                    </a:lnTo>
                    <a:lnTo>
                      <a:pt x="87208" y="0"/>
                    </a:lnTo>
                    <a:lnTo>
                      <a:pt x="87241" y="0"/>
                    </a:lnTo>
                    <a:lnTo>
                      <a:pt x="87258" y="0"/>
                    </a:lnTo>
                    <a:lnTo>
                      <a:pt x="87275" y="0"/>
                    </a:lnTo>
                    <a:lnTo>
                      <a:pt x="87309" y="0"/>
                    </a:lnTo>
                    <a:lnTo>
                      <a:pt x="87325" y="0"/>
                    </a:lnTo>
                    <a:lnTo>
                      <a:pt x="87359" y="0"/>
                    </a:lnTo>
                    <a:lnTo>
                      <a:pt x="87376" y="0"/>
                    </a:lnTo>
                    <a:lnTo>
                      <a:pt x="87393" y="0"/>
                    </a:lnTo>
                    <a:lnTo>
                      <a:pt x="87426" y="0"/>
                    </a:lnTo>
                    <a:lnTo>
                      <a:pt x="87443" y="0"/>
                    </a:lnTo>
                    <a:lnTo>
                      <a:pt x="87477" y="0"/>
                    </a:lnTo>
                    <a:lnTo>
                      <a:pt x="87493" y="0"/>
                    </a:lnTo>
                    <a:lnTo>
                      <a:pt x="87510" y="0"/>
                    </a:lnTo>
                    <a:lnTo>
                      <a:pt x="87544" y="0"/>
                    </a:lnTo>
                    <a:lnTo>
                      <a:pt x="87561" y="0"/>
                    </a:lnTo>
                    <a:lnTo>
                      <a:pt x="87594" y="0"/>
                    </a:lnTo>
                    <a:lnTo>
                      <a:pt x="87611" y="0"/>
                    </a:lnTo>
                    <a:lnTo>
                      <a:pt x="87628" y="0"/>
                    </a:lnTo>
                    <a:lnTo>
                      <a:pt x="87661" y="0"/>
                    </a:lnTo>
                    <a:lnTo>
                      <a:pt x="87678" y="0"/>
                    </a:lnTo>
                    <a:lnTo>
                      <a:pt x="87712" y="0"/>
                    </a:lnTo>
                    <a:lnTo>
                      <a:pt x="87729" y="0"/>
                    </a:lnTo>
                    <a:lnTo>
                      <a:pt x="87745" y="0"/>
                    </a:lnTo>
                    <a:lnTo>
                      <a:pt x="87779" y="0"/>
                    </a:lnTo>
                    <a:lnTo>
                      <a:pt x="87796" y="0"/>
                    </a:lnTo>
                    <a:lnTo>
                      <a:pt x="87829" y="0"/>
                    </a:lnTo>
                    <a:lnTo>
                      <a:pt x="87846" y="0"/>
                    </a:lnTo>
                    <a:lnTo>
                      <a:pt x="87863" y="0"/>
                    </a:lnTo>
                    <a:lnTo>
                      <a:pt x="87897" y="0"/>
                    </a:lnTo>
                    <a:lnTo>
                      <a:pt x="87913" y="0"/>
                    </a:lnTo>
                    <a:lnTo>
                      <a:pt x="87930" y="0"/>
                    </a:lnTo>
                    <a:lnTo>
                      <a:pt x="87964" y="0"/>
                    </a:lnTo>
                    <a:lnTo>
                      <a:pt x="87981" y="0"/>
                    </a:lnTo>
                    <a:lnTo>
                      <a:pt x="88014" y="0"/>
                    </a:lnTo>
                    <a:lnTo>
                      <a:pt x="88031" y="0"/>
                    </a:lnTo>
                    <a:lnTo>
                      <a:pt x="88048" y="0"/>
                    </a:lnTo>
                    <a:lnTo>
                      <a:pt x="88081" y="0"/>
                    </a:lnTo>
                    <a:lnTo>
                      <a:pt x="88098" y="0"/>
                    </a:lnTo>
                    <a:lnTo>
                      <a:pt x="88132" y="0"/>
                    </a:lnTo>
                    <a:lnTo>
                      <a:pt x="88149" y="0"/>
                    </a:lnTo>
                    <a:lnTo>
                      <a:pt x="88165" y="0"/>
                    </a:lnTo>
                    <a:lnTo>
                      <a:pt x="88199" y="0"/>
                    </a:lnTo>
                    <a:lnTo>
                      <a:pt x="88216" y="0"/>
                    </a:lnTo>
                    <a:lnTo>
                      <a:pt x="88249" y="0"/>
                    </a:lnTo>
                    <a:lnTo>
                      <a:pt x="88266" y="0"/>
                    </a:lnTo>
                    <a:lnTo>
                      <a:pt x="88283" y="0"/>
                    </a:lnTo>
                    <a:lnTo>
                      <a:pt x="88317" y="0"/>
                    </a:lnTo>
                    <a:lnTo>
                      <a:pt x="88334" y="0"/>
                    </a:lnTo>
                    <a:lnTo>
                      <a:pt x="88367" y="0"/>
                    </a:lnTo>
                    <a:lnTo>
                      <a:pt x="88384" y="0"/>
                    </a:lnTo>
                    <a:lnTo>
                      <a:pt x="88401" y="0"/>
                    </a:lnTo>
                    <a:lnTo>
                      <a:pt x="88434" y="0"/>
                    </a:lnTo>
                    <a:lnTo>
                      <a:pt x="88451" y="0"/>
                    </a:lnTo>
                    <a:lnTo>
                      <a:pt x="88485" y="0"/>
                    </a:lnTo>
                    <a:lnTo>
                      <a:pt x="88502" y="0"/>
                    </a:lnTo>
                    <a:lnTo>
                      <a:pt x="88518" y="0"/>
                    </a:lnTo>
                    <a:lnTo>
                      <a:pt x="88552" y="0"/>
                    </a:lnTo>
                    <a:lnTo>
                      <a:pt x="88569" y="0"/>
                    </a:lnTo>
                    <a:lnTo>
                      <a:pt x="88602" y="0"/>
                    </a:lnTo>
                    <a:lnTo>
                      <a:pt x="88619" y="0"/>
                    </a:lnTo>
                    <a:lnTo>
                      <a:pt x="88636" y="0"/>
                    </a:lnTo>
                    <a:lnTo>
                      <a:pt x="88670" y="0"/>
                    </a:lnTo>
                    <a:lnTo>
                      <a:pt x="88686" y="0"/>
                    </a:lnTo>
                    <a:lnTo>
                      <a:pt x="88720" y="0"/>
                    </a:lnTo>
                    <a:lnTo>
                      <a:pt x="88737" y="0"/>
                    </a:lnTo>
                    <a:lnTo>
                      <a:pt x="88754" y="0"/>
                    </a:lnTo>
                    <a:lnTo>
                      <a:pt x="88787" y="0"/>
                    </a:lnTo>
                    <a:lnTo>
                      <a:pt x="88804" y="0"/>
                    </a:lnTo>
                    <a:lnTo>
                      <a:pt x="88821" y="0"/>
                    </a:lnTo>
                    <a:lnTo>
                      <a:pt x="88854" y="0"/>
                    </a:lnTo>
                    <a:lnTo>
                      <a:pt x="88871" y="0"/>
                    </a:lnTo>
                    <a:lnTo>
                      <a:pt x="88905" y="0"/>
                    </a:lnTo>
                    <a:lnTo>
                      <a:pt x="88922" y="0"/>
                    </a:lnTo>
                    <a:lnTo>
                      <a:pt x="88938" y="0"/>
                    </a:lnTo>
                    <a:lnTo>
                      <a:pt x="88972" y="0"/>
                    </a:lnTo>
                    <a:lnTo>
                      <a:pt x="88989" y="0"/>
                    </a:lnTo>
                    <a:lnTo>
                      <a:pt x="89022" y="0"/>
                    </a:lnTo>
                    <a:lnTo>
                      <a:pt x="89039" y="0"/>
                    </a:lnTo>
                    <a:lnTo>
                      <a:pt x="89056" y="0"/>
                    </a:lnTo>
                    <a:lnTo>
                      <a:pt x="89090" y="0"/>
                    </a:lnTo>
                    <a:lnTo>
                      <a:pt x="89106" y="0"/>
                    </a:lnTo>
                    <a:lnTo>
                      <a:pt x="89140" y="0"/>
                    </a:lnTo>
                    <a:lnTo>
                      <a:pt x="89157" y="0"/>
                    </a:lnTo>
                    <a:lnTo>
                      <a:pt x="89174" y="0"/>
                    </a:lnTo>
                    <a:lnTo>
                      <a:pt x="89207" y="0"/>
                    </a:lnTo>
                    <a:lnTo>
                      <a:pt x="89224" y="0"/>
                    </a:lnTo>
                    <a:lnTo>
                      <a:pt x="89258" y="0"/>
                    </a:lnTo>
                    <a:lnTo>
                      <a:pt x="89274" y="0"/>
                    </a:lnTo>
                    <a:lnTo>
                      <a:pt x="89291" y="0"/>
                    </a:lnTo>
                    <a:lnTo>
                      <a:pt x="89325" y="0"/>
                    </a:lnTo>
                    <a:lnTo>
                      <a:pt x="89342" y="0"/>
                    </a:lnTo>
                    <a:lnTo>
                      <a:pt x="89375" y="0"/>
                    </a:lnTo>
                    <a:lnTo>
                      <a:pt x="89392" y="0"/>
                    </a:lnTo>
                    <a:lnTo>
                      <a:pt x="89409" y="0"/>
                    </a:lnTo>
                    <a:lnTo>
                      <a:pt x="89443" y="0"/>
                    </a:lnTo>
                    <a:lnTo>
                      <a:pt x="89459" y="0"/>
                    </a:lnTo>
                    <a:lnTo>
                      <a:pt x="89493" y="0"/>
                    </a:lnTo>
                    <a:lnTo>
                      <a:pt x="89510" y="0"/>
                    </a:lnTo>
                    <a:lnTo>
                      <a:pt x="89527" y="0"/>
                    </a:lnTo>
                    <a:lnTo>
                      <a:pt x="89560" y="0"/>
                    </a:lnTo>
                    <a:lnTo>
                      <a:pt x="89577" y="0"/>
                    </a:lnTo>
                    <a:lnTo>
                      <a:pt x="89594" y="0"/>
                    </a:lnTo>
                    <a:lnTo>
                      <a:pt x="89627" y="0"/>
                    </a:lnTo>
                    <a:lnTo>
                      <a:pt x="89644" y="0"/>
                    </a:lnTo>
                    <a:lnTo>
                      <a:pt x="89678" y="0"/>
                    </a:lnTo>
                    <a:lnTo>
                      <a:pt x="89695" y="0"/>
                    </a:lnTo>
                    <a:lnTo>
                      <a:pt x="89728" y="0"/>
                    </a:lnTo>
                    <a:lnTo>
                      <a:pt x="89745" y="0"/>
                    </a:lnTo>
                    <a:lnTo>
                      <a:pt x="89762" y="0"/>
                    </a:lnTo>
                    <a:lnTo>
                      <a:pt x="89795" y="0"/>
                    </a:lnTo>
                    <a:lnTo>
                      <a:pt x="89812" y="0"/>
                    </a:lnTo>
                    <a:lnTo>
                      <a:pt x="89829" y="0"/>
                    </a:lnTo>
                    <a:lnTo>
                      <a:pt x="89863" y="0"/>
                    </a:lnTo>
                    <a:lnTo>
                      <a:pt x="89879" y="0"/>
                    </a:lnTo>
                    <a:lnTo>
                      <a:pt x="89913" y="0"/>
                    </a:lnTo>
                    <a:lnTo>
                      <a:pt x="89930" y="0"/>
                    </a:lnTo>
                    <a:lnTo>
                      <a:pt x="89947" y="0"/>
                    </a:lnTo>
                    <a:lnTo>
                      <a:pt x="89980" y="0"/>
                    </a:lnTo>
                    <a:lnTo>
                      <a:pt x="89997" y="0"/>
                    </a:lnTo>
                    <a:lnTo>
                      <a:pt x="90031" y="0"/>
                    </a:lnTo>
                    <a:lnTo>
                      <a:pt x="90047" y="0"/>
                    </a:lnTo>
                    <a:lnTo>
                      <a:pt x="90064" y="0"/>
                    </a:lnTo>
                    <a:lnTo>
                      <a:pt x="90098" y="0"/>
                    </a:lnTo>
                    <a:lnTo>
                      <a:pt x="90115" y="0"/>
                    </a:lnTo>
                    <a:lnTo>
                      <a:pt x="90148" y="0"/>
                    </a:lnTo>
                    <a:lnTo>
                      <a:pt x="90165" y="0"/>
                    </a:lnTo>
                    <a:lnTo>
                      <a:pt x="90182" y="0"/>
                    </a:lnTo>
                    <a:lnTo>
                      <a:pt x="90215" y="0"/>
                    </a:lnTo>
                    <a:lnTo>
                      <a:pt x="90232" y="0"/>
                    </a:lnTo>
                    <a:lnTo>
                      <a:pt x="90249" y="0"/>
                    </a:lnTo>
                    <a:lnTo>
                      <a:pt x="90283" y="0"/>
                    </a:lnTo>
                    <a:lnTo>
                      <a:pt x="90299" y="0"/>
                    </a:lnTo>
                    <a:lnTo>
                      <a:pt x="90333" y="0"/>
                    </a:lnTo>
                    <a:lnTo>
                      <a:pt x="90350" y="0"/>
                    </a:lnTo>
                    <a:lnTo>
                      <a:pt x="90383" y="0"/>
                    </a:lnTo>
                    <a:lnTo>
                      <a:pt x="90400" y="0"/>
                    </a:lnTo>
                    <a:lnTo>
                      <a:pt x="90417" y="0"/>
                    </a:lnTo>
                    <a:lnTo>
                      <a:pt x="90451" y="0"/>
                    </a:lnTo>
                    <a:lnTo>
                      <a:pt x="90467" y="0"/>
                    </a:lnTo>
                    <a:lnTo>
                      <a:pt x="90484" y="0"/>
                    </a:lnTo>
                    <a:lnTo>
                      <a:pt x="90518" y="0"/>
                    </a:lnTo>
                    <a:lnTo>
                      <a:pt x="90535" y="0"/>
                    </a:lnTo>
                    <a:lnTo>
                      <a:pt x="90568" y="0"/>
                    </a:lnTo>
                    <a:lnTo>
                      <a:pt x="90585" y="0"/>
                    </a:lnTo>
                    <a:lnTo>
                      <a:pt x="90619" y="0"/>
                    </a:lnTo>
                    <a:lnTo>
                      <a:pt x="90636" y="0"/>
                    </a:lnTo>
                    <a:lnTo>
                      <a:pt x="90652" y="0"/>
                    </a:lnTo>
                    <a:lnTo>
                      <a:pt x="90686" y="0"/>
                    </a:lnTo>
                    <a:lnTo>
                      <a:pt x="90703" y="0"/>
                    </a:lnTo>
                    <a:lnTo>
                      <a:pt x="90720" y="0"/>
                    </a:lnTo>
                    <a:lnTo>
                      <a:pt x="90753" y="0"/>
                    </a:lnTo>
                    <a:lnTo>
                      <a:pt x="90770" y="0"/>
                    </a:lnTo>
                    <a:lnTo>
                      <a:pt x="90804" y="0"/>
                    </a:lnTo>
                    <a:lnTo>
                      <a:pt x="90820" y="0"/>
                    </a:lnTo>
                    <a:lnTo>
                      <a:pt x="90837" y="0"/>
                    </a:lnTo>
                    <a:lnTo>
                      <a:pt x="90871" y="0"/>
                    </a:lnTo>
                    <a:lnTo>
                      <a:pt x="90888" y="0"/>
                    </a:lnTo>
                    <a:lnTo>
                      <a:pt x="90921" y="0"/>
                    </a:lnTo>
                    <a:lnTo>
                      <a:pt x="90938" y="0"/>
                    </a:lnTo>
                    <a:lnTo>
                      <a:pt x="90955" y="0"/>
                    </a:lnTo>
                    <a:lnTo>
                      <a:pt x="90988" y="0"/>
                    </a:lnTo>
                    <a:lnTo>
                      <a:pt x="91005" y="0"/>
                    </a:lnTo>
                    <a:lnTo>
                      <a:pt x="91039" y="0"/>
                    </a:lnTo>
                    <a:lnTo>
                      <a:pt x="91056" y="0"/>
                    </a:lnTo>
                    <a:lnTo>
                      <a:pt x="91072" y="0"/>
                    </a:lnTo>
                    <a:lnTo>
                      <a:pt x="91106" y="0"/>
                    </a:lnTo>
                    <a:lnTo>
                      <a:pt x="91123" y="0"/>
                    </a:lnTo>
                    <a:lnTo>
                      <a:pt x="91140" y="0"/>
                    </a:lnTo>
                    <a:lnTo>
                      <a:pt x="91173" y="0"/>
                    </a:lnTo>
                    <a:lnTo>
                      <a:pt x="91190" y="0"/>
                    </a:lnTo>
                    <a:lnTo>
                      <a:pt x="91224" y="0"/>
                    </a:lnTo>
                    <a:lnTo>
                      <a:pt x="91240" y="0"/>
                    </a:lnTo>
                    <a:lnTo>
                      <a:pt x="91274" y="0"/>
                    </a:lnTo>
                    <a:lnTo>
                      <a:pt x="91291" y="0"/>
                    </a:lnTo>
                    <a:lnTo>
                      <a:pt x="91308" y="0"/>
                    </a:lnTo>
                    <a:lnTo>
                      <a:pt x="91341" y="0"/>
                    </a:lnTo>
                    <a:lnTo>
                      <a:pt x="91358" y="0"/>
                    </a:lnTo>
                    <a:lnTo>
                      <a:pt x="91392" y="0"/>
                    </a:lnTo>
                    <a:lnTo>
                      <a:pt x="91408" y="0"/>
                    </a:lnTo>
                    <a:lnTo>
                      <a:pt x="91425" y="0"/>
                    </a:lnTo>
                    <a:lnTo>
                      <a:pt x="91459" y="0"/>
                    </a:lnTo>
                    <a:lnTo>
                      <a:pt x="91476" y="0"/>
                    </a:lnTo>
                    <a:lnTo>
                      <a:pt x="91509" y="0"/>
                    </a:lnTo>
                    <a:lnTo>
                      <a:pt x="91526" y="0"/>
                    </a:lnTo>
                    <a:lnTo>
                      <a:pt x="91543" y="0"/>
                    </a:lnTo>
                    <a:lnTo>
                      <a:pt x="91576" y="0"/>
                    </a:lnTo>
                    <a:lnTo>
                      <a:pt x="91593" y="0"/>
                    </a:lnTo>
                    <a:lnTo>
                      <a:pt x="91627" y="0"/>
                    </a:lnTo>
                    <a:lnTo>
                      <a:pt x="91644" y="0"/>
                    </a:lnTo>
                    <a:lnTo>
                      <a:pt x="91660" y="0"/>
                    </a:lnTo>
                    <a:lnTo>
                      <a:pt x="91694" y="0"/>
                    </a:lnTo>
                    <a:lnTo>
                      <a:pt x="91711" y="0"/>
                    </a:lnTo>
                    <a:lnTo>
                      <a:pt x="91728" y="0"/>
                    </a:lnTo>
                    <a:lnTo>
                      <a:pt x="91761" y="0"/>
                    </a:lnTo>
                    <a:lnTo>
                      <a:pt x="91778" y="0"/>
                    </a:lnTo>
                    <a:lnTo>
                      <a:pt x="91812" y="0"/>
                    </a:lnTo>
                    <a:lnTo>
                      <a:pt x="91829" y="0"/>
                    </a:lnTo>
                    <a:lnTo>
                      <a:pt x="91845" y="0"/>
                    </a:lnTo>
                    <a:lnTo>
                      <a:pt x="91879" y="0"/>
                    </a:lnTo>
                    <a:lnTo>
                      <a:pt x="91896" y="0"/>
                    </a:lnTo>
                    <a:lnTo>
                      <a:pt x="91929" y="0"/>
                    </a:lnTo>
                    <a:lnTo>
                      <a:pt x="91946" y="0"/>
                    </a:lnTo>
                    <a:lnTo>
                      <a:pt x="91963" y="0"/>
                    </a:lnTo>
                    <a:lnTo>
                      <a:pt x="91997" y="0"/>
                    </a:lnTo>
                    <a:lnTo>
                      <a:pt x="92013" y="0"/>
                    </a:lnTo>
                    <a:lnTo>
                      <a:pt x="92047" y="0"/>
                    </a:lnTo>
                    <a:lnTo>
                      <a:pt x="92064" y="0"/>
                    </a:lnTo>
                    <a:lnTo>
                      <a:pt x="92081" y="0"/>
                    </a:lnTo>
                    <a:lnTo>
                      <a:pt x="92114" y="0"/>
                    </a:lnTo>
                    <a:lnTo>
                      <a:pt x="92131" y="0"/>
                    </a:lnTo>
                    <a:lnTo>
                      <a:pt x="92165" y="0"/>
                    </a:lnTo>
                    <a:lnTo>
                      <a:pt x="92181" y="0"/>
                    </a:lnTo>
                    <a:lnTo>
                      <a:pt x="92198" y="0"/>
                    </a:lnTo>
                    <a:lnTo>
                      <a:pt x="92232" y="0"/>
                    </a:lnTo>
                    <a:lnTo>
                      <a:pt x="92249" y="0"/>
                    </a:lnTo>
                    <a:lnTo>
                      <a:pt x="92282" y="0"/>
                    </a:lnTo>
                    <a:lnTo>
                      <a:pt x="92299" y="0"/>
                    </a:lnTo>
                    <a:lnTo>
                      <a:pt x="92316" y="0"/>
                    </a:lnTo>
                    <a:lnTo>
                      <a:pt x="92349" y="0"/>
                    </a:lnTo>
                    <a:lnTo>
                      <a:pt x="92366" y="0"/>
                    </a:lnTo>
                    <a:lnTo>
                      <a:pt x="92400" y="0"/>
                    </a:lnTo>
                    <a:lnTo>
                      <a:pt x="92417" y="0"/>
                    </a:lnTo>
                    <a:lnTo>
                      <a:pt x="92433" y="0"/>
                    </a:lnTo>
                    <a:lnTo>
                      <a:pt x="92467" y="0"/>
                    </a:lnTo>
                    <a:lnTo>
                      <a:pt x="92484" y="0"/>
                    </a:lnTo>
                    <a:lnTo>
                      <a:pt x="92517" y="0"/>
                    </a:lnTo>
                    <a:lnTo>
                      <a:pt x="92534" y="0"/>
                    </a:lnTo>
                    <a:lnTo>
                      <a:pt x="92551" y="0"/>
                    </a:lnTo>
                    <a:lnTo>
                      <a:pt x="92585" y="0"/>
                    </a:lnTo>
                    <a:lnTo>
                      <a:pt x="92601" y="0"/>
                    </a:lnTo>
                    <a:lnTo>
                      <a:pt x="92635" y="0"/>
                    </a:lnTo>
                    <a:lnTo>
                      <a:pt x="92652" y="0"/>
                    </a:lnTo>
                    <a:lnTo>
                      <a:pt x="92669" y="0"/>
                    </a:lnTo>
                    <a:lnTo>
                      <a:pt x="92702" y="0"/>
                    </a:lnTo>
                    <a:lnTo>
                      <a:pt x="92719" y="0"/>
                    </a:lnTo>
                    <a:lnTo>
                      <a:pt x="92736" y="0"/>
                    </a:lnTo>
                    <a:lnTo>
                      <a:pt x="92769" y="0"/>
                    </a:lnTo>
                    <a:lnTo>
                      <a:pt x="92786" y="0"/>
                    </a:lnTo>
                    <a:lnTo>
                      <a:pt x="92820" y="0"/>
                    </a:lnTo>
                    <a:lnTo>
                      <a:pt x="92837" y="0"/>
                    </a:lnTo>
                    <a:lnTo>
                      <a:pt x="92854" y="0"/>
                    </a:lnTo>
                    <a:lnTo>
                      <a:pt x="92887" y="0"/>
                    </a:lnTo>
                    <a:lnTo>
                      <a:pt x="92904" y="0"/>
                    </a:lnTo>
                    <a:lnTo>
                      <a:pt x="92938" y="0"/>
                    </a:lnTo>
                    <a:lnTo>
                      <a:pt x="92954" y="0"/>
                    </a:lnTo>
                    <a:lnTo>
                      <a:pt x="92971" y="0"/>
                    </a:lnTo>
                    <a:lnTo>
                      <a:pt x="93005" y="0"/>
                    </a:lnTo>
                    <a:lnTo>
                      <a:pt x="93022" y="0"/>
                    </a:lnTo>
                    <a:lnTo>
                      <a:pt x="93055" y="0"/>
                    </a:lnTo>
                    <a:lnTo>
                      <a:pt x="93072" y="0"/>
                    </a:lnTo>
                    <a:lnTo>
                      <a:pt x="93089" y="0"/>
                    </a:lnTo>
                    <a:lnTo>
                      <a:pt x="93122" y="0"/>
                    </a:lnTo>
                    <a:lnTo>
                      <a:pt x="93139" y="0"/>
                    </a:lnTo>
                    <a:lnTo>
                      <a:pt x="93173" y="0"/>
                    </a:lnTo>
                    <a:lnTo>
                      <a:pt x="93190" y="0"/>
                    </a:lnTo>
                    <a:lnTo>
                      <a:pt x="93206" y="0"/>
                    </a:lnTo>
                    <a:lnTo>
                      <a:pt x="93240" y="0"/>
                    </a:lnTo>
                    <a:lnTo>
                      <a:pt x="93257" y="0"/>
                    </a:lnTo>
                    <a:lnTo>
                      <a:pt x="93290" y="0"/>
                    </a:lnTo>
                    <a:lnTo>
                      <a:pt x="93307" y="0"/>
                    </a:lnTo>
                    <a:lnTo>
                      <a:pt x="93324" y="0"/>
                    </a:lnTo>
                    <a:lnTo>
                      <a:pt x="93358" y="0"/>
                    </a:lnTo>
                    <a:lnTo>
                      <a:pt x="93374" y="0"/>
                    </a:lnTo>
                    <a:lnTo>
                      <a:pt x="93408" y="0"/>
                    </a:lnTo>
                    <a:lnTo>
                      <a:pt x="93425" y="0"/>
                    </a:lnTo>
                    <a:lnTo>
                      <a:pt x="93442" y="0"/>
                    </a:lnTo>
                    <a:lnTo>
                      <a:pt x="93475" y="0"/>
                    </a:lnTo>
                    <a:lnTo>
                      <a:pt x="93492" y="0"/>
                    </a:lnTo>
                    <a:lnTo>
                      <a:pt x="93526" y="0"/>
                    </a:lnTo>
                    <a:lnTo>
                      <a:pt x="93542" y="0"/>
                    </a:lnTo>
                    <a:lnTo>
                      <a:pt x="93559" y="0"/>
                    </a:lnTo>
                    <a:lnTo>
                      <a:pt x="93593" y="0"/>
                    </a:lnTo>
                    <a:lnTo>
                      <a:pt x="93610" y="0"/>
                    </a:lnTo>
                    <a:lnTo>
                      <a:pt x="93626" y="0"/>
                    </a:lnTo>
                    <a:lnTo>
                      <a:pt x="93660" y="0"/>
                    </a:lnTo>
                    <a:lnTo>
                      <a:pt x="93677" y="0"/>
                    </a:lnTo>
                    <a:lnTo>
                      <a:pt x="93710" y="0"/>
                    </a:lnTo>
                    <a:lnTo>
                      <a:pt x="93727" y="0"/>
                    </a:lnTo>
                    <a:lnTo>
                      <a:pt x="93744" y="0"/>
                    </a:lnTo>
                    <a:lnTo>
                      <a:pt x="93778" y="0"/>
                    </a:lnTo>
                    <a:lnTo>
                      <a:pt x="93794" y="0"/>
                    </a:lnTo>
                    <a:lnTo>
                      <a:pt x="93828" y="0"/>
                    </a:lnTo>
                    <a:lnTo>
                      <a:pt x="93845" y="0"/>
                    </a:lnTo>
                    <a:lnTo>
                      <a:pt x="93862" y="0"/>
                    </a:lnTo>
                    <a:lnTo>
                      <a:pt x="93895" y="0"/>
                    </a:lnTo>
                    <a:lnTo>
                      <a:pt x="93912" y="0"/>
                    </a:lnTo>
                    <a:lnTo>
                      <a:pt x="93946" y="0"/>
                    </a:lnTo>
                    <a:lnTo>
                      <a:pt x="93963" y="0"/>
                    </a:lnTo>
                    <a:lnTo>
                      <a:pt x="93979" y="0"/>
                    </a:lnTo>
                    <a:lnTo>
                      <a:pt x="94013" y="0"/>
                    </a:lnTo>
                    <a:lnTo>
                      <a:pt x="94030" y="0"/>
                    </a:lnTo>
                    <a:lnTo>
                      <a:pt x="94063" y="0"/>
                    </a:lnTo>
                    <a:lnTo>
                      <a:pt x="94080" y="0"/>
                    </a:lnTo>
                    <a:lnTo>
                      <a:pt x="94097" y="0"/>
                    </a:lnTo>
                    <a:lnTo>
                      <a:pt x="94131" y="0"/>
                    </a:lnTo>
                    <a:lnTo>
                      <a:pt x="94147" y="0"/>
                    </a:lnTo>
                    <a:lnTo>
                      <a:pt x="94181" y="0"/>
                    </a:lnTo>
                    <a:lnTo>
                      <a:pt x="94198" y="0"/>
                    </a:lnTo>
                    <a:lnTo>
                      <a:pt x="94215" y="0"/>
                    </a:lnTo>
                    <a:lnTo>
                      <a:pt x="94248" y="0"/>
                    </a:lnTo>
                    <a:lnTo>
                      <a:pt x="94265" y="0"/>
                    </a:lnTo>
                    <a:lnTo>
                      <a:pt x="94299" y="0"/>
                    </a:lnTo>
                    <a:lnTo>
                      <a:pt x="94315" y="0"/>
                    </a:lnTo>
                    <a:lnTo>
                      <a:pt x="94332" y="0"/>
                    </a:lnTo>
                    <a:lnTo>
                      <a:pt x="94366" y="0"/>
                    </a:lnTo>
                    <a:lnTo>
                      <a:pt x="94383" y="0"/>
                    </a:lnTo>
                    <a:lnTo>
                      <a:pt x="94416" y="0"/>
                    </a:lnTo>
                    <a:lnTo>
                      <a:pt x="94433" y="0"/>
                    </a:lnTo>
                    <a:lnTo>
                      <a:pt x="94450" y="0"/>
                    </a:lnTo>
                    <a:lnTo>
                      <a:pt x="94483" y="0"/>
                    </a:lnTo>
                    <a:lnTo>
                      <a:pt x="94500" y="0"/>
                    </a:lnTo>
                    <a:lnTo>
                      <a:pt x="94534" y="0"/>
                    </a:lnTo>
                    <a:lnTo>
                      <a:pt x="94551" y="0"/>
                    </a:lnTo>
                    <a:lnTo>
                      <a:pt x="94567" y="0"/>
                    </a:lnTo>
                    <a:lnTo>
                      <a:pt x="94601" y="0"/>
                    </a:lnTo>
                    <a:lnTo>
                      <a:pt x="94618" y="0"/>
                    </a:lnTo>
                    <a:lnTo>
                      <a:pt x="94635" y="0"/>
                    </a:lnTo>
                    <a:lnTo>
                      <a:pt x="94668" y="0"/>
                    </a:lnTo>
                    <a:lnTo>
                      <a:pt x="94685" y="0"/>
                    </a:lnTo>
                    <a:lnTo>
                      <a:pt x="94719" y="0"/>
                    </a:lnTo>
                    <a:lnTo>
                      <a:pt x="94735" y="0"/>
                    </a:lnTo>
                    <a:lnTo>
                      <a:pt x="94752" y="0"/>
                    </a:lnTo>
                    <a:lnTo>
                      <a:pt x="94786" y="0"/>
                    </a:lnTo>
                    <a:lnTo>
                      <a:pt x="94803" y="0"/>
                    </a:lnTo>
                    <a:lnTo>
                      <a:pt x="94836" y="0"/>
                    </a:lnTo>
                    <a:lnTo>
                      <a:pt x="94853" y="0"/>
                    </a:lnTo>
                    <a:lnTo>
                      <a:pt x="94870" y="0"/>
                    </a:lnTo>
                    <a:lnTo>
                      <a:pt x="94903" y="0"/>
                    </a:lnTo>
                    <a:lnTo>
                      <a:pt x="94920" y="0"/>
                    </a:lnTo>
                    <a:lnTo>
                      <a:pt x="94954" y="0"/>
                    </a:lnTo>
                    <a:lnTo>
                      <a:pt x="94971" y="0"/>
                    </a:lnTo>
                    <a:lnTo>
                      <a:pt x="94987" y="0"/>
                    </a:lnTo>
                    <a:lnTo>
                      <a:pt x="95021" y="0"/>
                    </a:lnTo>
                    <a:lnTo>
                      <a:pt x="95038" y="0"/>
                    </a:lnTo>
                    <a:lnTo>
                      <a:pt x="95055" y="0"/>
                    </a:lnTo>
                    <a:lnTo>
                      <a:pt x="95088" y="0"/>
                    </a:lnTo>
                    <a:lnTo>
                      <a:pt x="95105" y="0"/>
                    </a:lnTo>
                    <a:lnTo>
                      <a:pt x="95139" y="0"/>
                    </a:lnTo>
                    <a:lnTo>
                      <a:pt x="95156" y="0"/>
                    </a:lnTo>
                    <a:lnTo>
                      <a:pt x="95189" y="0"/>
                    </a:lnTo>
                    <a:lnTo>
                      <a:pt x="95206" y="0"/>
                    </a:lnTo>
                    <a:lnTo>
                      <a:pt x="95223" y="0"/>
                    </a:lnTo>
                    <a:lnTo>
                      <a:pt x="95256" y="0"/>
                    </a:lnTo>
                    <a:lnTo>
                      <a:pt x="95273" y="0"/>
                    </a:lnTo>
                    <a:lnTo>
                      <a:pt x="95290" y="0"/>
                    </a:lnTo>
                    <a:lnTo>
                      <a:pt x="95324" y="0"/>
                    </a:lnTo>
                    <a:lnTo>
                      <a:pt x="95340" y="0"/>
                    </a:lnTo>
                    <a:lnTo>
                      <a:pt x="95374" y="0"/>
                    </a:lnTo>
                    <a:lnTo>
                      <a:pt x="95391" y="0"/>
                    </a:lnTo>
                    <a:lnTo>
                      <a:pt x="95424" y="0"/>
                    </a:lnTo>
                    <a:lnTo>
                      <a:pt x="95441" y="0"/>
                    </a:lnTo>
                    <a:lnTo>
                      <a:pt x="95458" y="0"/>
                    </a:lnTo>
                    <a:lnTo>
                      <a:pt x="95492" y="0"/>
                    </a:lnTo>
                    <a:lnTo>
                      <a:pt x="95508" y="0"/>
                    </a:lnTo>
                    <a:lnTo>
                      <a:pt x="95525" y="0"/>
                    </a:lnTo>
                    <a:lnTo>
                      <a:pt x="95559" y="0"/>
                    </a:lnTo>
                    <a:lnTo>
                      <a:pt x="95576" y="0"/>
                    </a:lnTo>
                    <a:lnTo>
                      <a:pt x="95609" y="0"/>
                    </a:lnTo>
                    <a:lnTo>
                      <a:pt x="95626" y="0"/>
                    </a:lnTo>
                    <a:lnTo>
                      <a:pt x="95643" y="0"/>
                    </a:lnTo>
                    <a:lnTo>
                      <a:pt x="95676" y="0"/>
                    </a:lnTo>
                    <a:lnTo>
                      <a:pt x="95693" y="0"/>
                    </a:lnTo>
                    <a:lnTo>
                      <a:pt x="95727" y="0"/>
                    </a:lnTo>
                    <a:lnTo>
                      <a:pt x="95744" y="0"/>
                    </a:lnTo>
                    <a:lnTo>
                      <a:pt x="95760" y="0"/>
                    </a:lnTo>
                    <a:lnTo>
                      <a:pt x="95794" y="0"/>
                    </a:lnTo>
                    <a:lnTo>
                      <a:pt x="95811" y="0"/>
                    </a:lnTo>
                    <a:lnTo>
                      <a:pt x="95844" y="0"/>
                    </a:lnTo>
                    <a:lnTo>
                      <a:pt x="95861" y="0"/>
                    </a:lnTo>
                    <a:lnTo>
                      <a:pt x="95878" y="0"/>
                    </a:lnTo>
                    <a:lnTo>
                      <a:pt x="95912" y="0"/>
                    </a:lnTo>
                    <a:lnTo>
                      <a:pt x="95928" y="0"/>
                    </a:lnTo>
                    <a:lnTo>
                      <a:pt x="95945" y="0"/>
                    </a:lnTo>
                    <a:lnTo>
                      <a:pt x="95979" y="0"/>
                    </a:lnTo>
                    <a:lnTo>
                      <a:pt x="95996" y="0"/>
                    </a:lnTo>
                    <a:lnTo>
                      <a:pt x="96029" y="0"/>
                    </a:lnTo>
                    <a:lnTo>
                      <a:pt x="96046" y="0"/>
                    </a:lnTo>
                    <a:lnTo>
                      <a:pt x="96080" y="0"/>
                    </a:lnTo>
                    <a:lnTo>
                      <a:pt x="96096" y="0"/>
                    </a:lnTo>
                    <a:lnTo>
                      <a:pt x="96113" y="0"/>
                    </a:lnTo>
                    <a:lnTo>
                      <a:pt x="96147" y="0"/>
                    </a:lnTo>
                    <a:lnTo>
                      <a:pt x="96164" y="0"/>
                    </a:lnTo>
                    <a:lnTo>
                      <a:pt x="96180" y="0"/>
                    </a:lnTo>
                    <a:lnTo>
                      <a:pt x="96214" y="0"/>
                    </a:lnTo>
                    <a:lnTo>
                      <a:pt x="96231" y="0"/>
                    </a:lnTo>
                    <a:lnTo>
                      <a:pt x="96265" y="0"/>
                    </a:lnTo>
                    <a:lnTo>
                      <a:pt x="96281" y="0"/>
                    </a:lnTo>
                    <a:lnTo>
                      <a:pt x="96315" y="0"/>
                    </a:lnTo>
                    <a:lnTo>
                      <a:pt x="96332" y="0"/>
                    </a:lnTo>
                    <a:lnTo>
                      <a:pt x="96349" y="0"/>
                    </a:lnTo>
                    <a:lnTo>
                      <a:pt x="96382" y="0"/>
                    </a:lnTo>
                    <a:lnTo>
                      <a:pt x="96399" y="0"/>
                    </a:lnTo>
                    <a:lnTo>
                      <a:pt x="96433" y="0"/>
                    </a:lnTo>
                    <a:lnTo>
                      <a:pt x="96449" y="0"/>
                    </a:lnTo>
                    <a:lnTo>
                      <a:pt x="96466" y="0"/>
                    </a:lnTo>
                    <a:lnTo>
                      <a:pt x="96500" y="0"/>
                    </a:lnTo>
                    <a:lnTo>
                      <a:pt x="96517" y="0"/>
                    </a:lnTo>
                    <a:lnTo>
                      <a:pt x="96533" y="0"/>
                    </a:lnTo>
                    <a:lnTo>
                      <a:pt x="96567" y="0"/>
                    </a:lnTo>
                    <a:lnTo>
                      <a:pt x="96584" y="0"/>
                    </a:lnTo>
                    <a:lnTo>
                      <a:pt x="96617" y="0"/>
                    </a:lnTo>
                    <a:lnTo>
                      <a:pt x="96634" y="0"/>
                    </a:lnTo>
                    <a:lnTo>
                      <a:pt x="96651" y="0"/>
                    </a:lnTo>
                    <a:lnTo>
                      <a:pt x="96685" y="0"/>
                    </a:lnTo>
                    <a:lnTo>
                      <a:pt x="96701" y="0"/>
                    </a:lnTo>
                    <a:lnTo>
                      <a:pt x="96735" y="0"/>
                    </a:lnTo>
                    <a:lnTo>
                      <a:pt x="96752" y="0"/>
                    </a:lnTo>
                    <a:lnTo>
                      <a:pt x="96769" y="0"/>
                    </a:lnTo>
                    <a:lnTo>
                      <a:pt x="96802" y="0"/>
                    </a:lnTo>
                    <a:lnTo>
                      <a:pt x="96819" y="0"/>
                    </a:lnTo>
                    <a:lnTo>
                      <a:pt x="96853" y="0"/>
                    </a:lnTo>
                    <a:lnTo>
                      <a:pt x="96869" y="0"/>
                    </a:lnTo>
                    <a:lnTo>
                      <a:pt x="96886" y="0"/>
                    </a:lnTo>
                    <a:lnTo>
                      <a:pt x="96920" y="0"/>
                    </a:lnTo>
                    <a:lnTo>
                      <a:pt x="96937" y="0"/>
                    </a:lnTo>
                    <a:lnTo>
                      <a:pt x="96970" y="0"/>
                    </a:lnTo>
                    <a:lnTo>
                      <a:pt x="96987" y="0"/>
                    </a:lnTo>
                    <a:lnTo>
                      <a:pt x="97004" y="0"/>
                    </a:lnTo>
                    <a:lnTo>
                      <a:pt x="97037" y="0"/>
                    </a:lnTo>
                    <a:lnTo>
                      <a:pt x="97054" y="0"/>
                    </a:lnTo>
                    <a:lnTo>
                      <a:pt x="97088" y="0"/>
                    </a:lnTo>
                    <a:lnTo>
                      <a:pt x="97105" y="0"/>
                    </a:lnTo>
                    <a:lnTo>
                      <a:pt x="97121" y="0"/>
                    </a:lnTo>
                    <a:lnTo>
                      <a:pt x="97155" y="0"/>
                    </a:lnTo>
                    <a:lnTo>
                      <a:pt x="97172" y="0"/>
                    </a:lnTo>
                    <a:lnTo>
                      <a:pt x="97205" y="0"/>
                    </a:lnTo>
                    <a:lnTo>
                      <a:pt x="97222" y="0"/>
                    </a:lnTo>
                    <a:lnTo>
                      <a:pt x="97239" y="0"/>
                    </a:lnTo>
                    <a:lnTo>
                      <a:pt x="97273" y="0"/>
                    </a:lnTo>
                    <a:lnTo>
                      <a:pt x="97289" y="0"/>
                    </a:lnTo>
                    <a:lnTo>
                      <a:pt x="97323" y="0"/>
                    </a:lnTo>
                    <a:lnTo>
                      <a:pt x="97340" y="0"/>
                    </a:lnTo>
                    <a:lnTo>
                      <a:pt x="97357" y="0"/>
                    </a:lnTo>
                    <a:lnTo>
                      <a:pt x="97390" y="0"/>
                    </a:lnTo>
                    <a:lnTo>
                      <a:pt x="97407" y="0"/>
                    </a:lnTo>
                    <a:lnTo>
                      <a:pt x="97441" y="0"/>
                    </a:lnTo>
                    <a:lnTo>
                      <a:pt x="97458" y="0"/>
                    </a:lnTo>
                    <a:lnTo>
                      <a:pt x="97474" y="0"/>
                    </a:lnTo>
                    <a:lnTo>
                      <a:pt x="97508" y="0"/>
                    </a:lnTo>
                    <a:lnTo>
                      <a:pt x="97525" y="0"/>
                    </a:lnTo>
                    <a:lnTo>
                      <a:pt x="97542" y="0"/>
                    </a:lnTo>
                    <a:lnTo>
                      <a:pt x="97575" y="0"/>
                    </a:lnTo>
                    <a:lnTo>
                      <a:pt x="97592" y="0"/>
                    </a:lnTo>
                    <a:lnTo>
                      <a:pt x="97626" y="0"/>
                    </a:lnTo>
                    <a:lnTo>
                      <a:pt x="97642" y="0"/>
                    </a:lnTo>
                    <a:lnTo>
                      <a:pt x="97659" y="0"/>
                    </a:lnTo>
                    <a:lnTo>
                      <a:pt x="97693" y="0"/>
                    </a:lnTo>
                    <a:lnTo>
                      <a:pt x="97710" y="0"/>
                    </a:lnTo>
                    <a:lnTo>
                      <a:pt x="97743" y="0"/>
                    </a:lnTo>
                    <a:lnTo>
                      <a:pt x="97760" y="0"/>
                    </a:lnTo>
                    <a:lnTo>
                      <a:pt x="97777" y="0"/>
                    </a:lnTo>
                    <a:lnTo>
                      <a:pt x="97810" y="0"/>
                    </a:lnTo>
                    <a:lnTo>
                      <a:pt x="97827" y="0"/>
                    </a:lnTo>
                    <a:lnTo>
                      <a:pt x="97861" y="0"/>
                    </a:lnTo>
                    <a:lnTo>
                      <a:pt x="97878" y="0"/>
                    </a:lnTo>
                    <a:lnTo>
                      <a:pt x="97894" y="0"/>
                    </a:lnTo>
                    <a:lnTo>
                      <a:pt x="97928" y="0"/>
                    </a:lnTo>
                    <a:lnTo>
                      <a:pt x="97945" y="0"/>
                    </a:lnTo>
                    <a:lnTo>
                      <a:pt x="97978" y="0"/>
                    </a:lnTo>
                    <a:lnTo>
                      <a:pt x="97995" y="0"/>
                    </a:lnTo>
                    <a:lnTo>
                      <a:pt x="98012" y="0"/>
                    </a:lnTo>
                    <a:lnTo>
                      <a:pt x="98046" y="0"/>
                    </a:lnTo>
                    <a:lnTo>
                      <a:pt x="98062" y="0"/>
                    </a:lnTo>
                    <a:lnTo>
                      <a:pt x="98096" y="0"/>
                    </a:lnTo>
                    <a:lnTo>
                      <a:pt x="98113" y="0"/>
                    </a:lnTo>
                    <a:lnTo>
                      <a:pt x="98130" y="0"/>
                    </a:lnTo>
                    <a:lnTo>
                      <a:pt x="98163" y="0"/>
                    </a:lnTo>
                    <a:lnTo>
                      <a:pt x="98180" y="0"/>
                    </a:lnTo>
                    <a:lnTo>
                      <a:pt x="98214" y="0"/>
                    </a:lnTo>
                    <a:lnTo>
                      <a:pt x="98230" y="0"/>
                    </a:lnTo>
                    <a:lnTo>
                      <a:pt x="98247" y="0"/>
                    </a:lnTo>
                    <a:lnTo>
                      <a:pt x="98281" y="0"/>
                    </a:lnTo>
                    <a:lnTo>
                      <a:pt x="98298" y="0"/>
                    </a:lnTo>
                    <a:lnTo>
                      <a:pt x="98331" y="0"/>
                    </a:lnTo>
                    <a:lnTo>
                      <a:pt x="98348" y="0"/>
                    </a:lnTo>
                    <a:lnTo>
                      <a:pt x="98365" y="0"/>
                    </a:lnTo>
                    <a:lnTo>
                      <a:pt x="98398" y="0"/>
                    </a:lnTo>
                    <a:lnTo>
                      <a:pt x="98415" y="0"/>
                    </a:lnTo>
                    <a:lnTo>
                      <a:pt x="98449" y="0"/>
                    </a:lnTo>
                    <a:lnTo>
                      <a:pt x="98466" y="0"/>
                    </a:lnTo>
                    <a:lnTo>
                      <a:pt x="98482" y="0"/>
                    </a:lnTo>
                    <a:lnTo>
                      <a:pt x="98516" y="0"/>
                    </a:lnTo>
                    <a:lnTo>
                      <a:pt x="98533" y="0"/>
                    </a:lnTo>
                    <a:lnTo>
                      <a:pt x="98550" y="0"/>
                    </a:lnTo>
                    <a:lnTo>
                      <a:pt x="98583" y="0"/>
                    </a:lnTo>
                    <a:lnTo>
                      <a:pt x="98600" y="0"/>
                    </a:lnTo>
                    <a:lnTo>
                      <a:pt x="98634" y="0"/>
                    </a:lnTo>
                    <a:lnTo>
                      <a:pt x="98651" y="0"/>
                    </a:lnTo>
                    <a:lnTo>
                      <a:pt x="98667" y="0"/>
                    </a:lnTo>
                    <a:lnTo>
                      <a:pt x="98701" y="0"/>
                    </a:lnTo>
                    <a:lnTo>
                      <a:pt x="98718" y="0"/>
                    </a:lnTo>
                    <a:lnTo>
                      <a:pt x="98751" y="0"/>
                    </a:lnTo>
                    <a:lnTo>
                      <a:pt x="98768" y="0"/>
                    </a:lnTo>
                    <a:lnTo>
                      <a:pt x="98785" y="0"/>
                    </a:lnTo>
                    <a:lnTo>
                      <a:pt x="98819" y="0"/>
                    </a:lnTo>
                    <a:lnTo>
                      <a:pt x="98835" y="0"/>
                    </a:lnTo>
                    <a:lnTo>
                      <a:pt x="98869" y="0"/>
                    </a:lnTo>
                    <a:lnTo>
                      <a:pt x="98886" y="0"/>
                    </a:lnTo>
                    <a:lnTo>
                      <a:pt x="98903" y="0"/>
                    </a:lnTo>
                    <a:lnTo>
                      <a:pt x="98936" y="0"/>
                    </a:lnTo>
                    <a:lnTo>
                      <a:pt x="98953" y="0"/>
                    </a:lnTo>
                    <a:lnTo>
                      <a:pt x="98987" y="0"/>
                    </a:lnTo>
                    <a:lnTo>
                      <a:pt x="99003" y="0"/>
                    </a:lnTo>
                    <a:lnTo>
                      <a:pt x="99020" y="0"/>
                    </a:lnTo>
                    <a:lnTo>
                      <a:pt x="99054" y="0"/>
                    </a:lnTo>
                    <a:lnTo>
                      <a:pt x="99071" y="0"/>
                    </a:lnTo>
                    <a:lnTo>
                      <a:pt x="99104" y="0"/>
                    </a:lnTo>
                    <a:lnTo>
                      <a:pt x="99121" y="0"/>
                    </a:lnTo>
                    <a:lnTo>
                      <a:pt x="99138" y="0"/>
                    </a:lnTo>
                    <a:lnTo>
                      <a:pt x="99171" y="0"/>
                    </a:lnTo>
                    <a:lnTo>
                      <a:pt x="99188" y="0"/>
                    </a:lnTo>
                    <a:lnTo>
                      <a:pt x="99222" y="0"/>
                    </a:lnTo>
                    <a:lnTo>
                      <a:pt x="99239" y="0"/>
                    </a:lnTo>
                    <a:lnTo>
                      <a:pt x="99255" y="0"/>
                    </a:lnTo>
                    <a:lnTo>
                      <a:pt x="99289" y="0"/>
                    </a:lnTo>
                    <a:lnTo>
                      <a:pt x="99306" y="0"/>
                    </a:lnTo>
                    <a:lnTo>
                      <a:pt x="99339" y="0"/>
                    </a:lnTo>
                    <a:lnTo>
                      <a:pt x="99356" y="0"/>
                    </a:lnTo>
                    <a:lnTo>
                      <a:pt x="99373" y="0"/>
                    </a:lnTo>
                    <a:lnTo>
                      <a:pt x="99407" y="0"/>
                    </a:lnTo>
                    <a:lnTo>
                      <a:pt x="99423" y="0"/>
                    </a:lnTo>
                    <a:lnTo>
                      <a:pt x="99440" y="0"/>
                    </a:lnTo>
                    <a:lnTo>
                      <a:pt x="99474" y="0"/>
                    </a:lnTo>
                    <a:lnTo>
                      <a:pt x="99491" y="0"/>
                    </a:lnTo>
                    <a:lnTo>
                      <a:pt x="99524" y="0"/>
                    </a:lnTo>
                    <a:lnTo>
                      <a:pt x="99541" y="0"/>
                    </a:lnTo>
                    <a:lnTo>
                      <a:pt x="99558" y="0"/>
                    </a:lnTo>
                    <a:lnTo>
                      <a:pt x="99591" y="0"/>
                    </a:lnTo>
                    <a:lnTo>
                      <a:pt x="99608" y="0"/>
                    </a:lnTo>
                    <a:lnTo>
                      <a:pt x="99642" y="0"/>
                    </a:lnTo>
                    <a:lnTo>
                      <a:pt x="99659" y="0"/>
                    </a:lnTo>
                    <a:lnTo>
                      <a:pt x="99676" y="0"/>
                    </a:lnTo>
                    <a:lnTo>
                      <a:pt x="99709" y="0"/>
                    </a:lnTo>
                    <a:lnTo>
                      <a:pt x="99726" y="0"/>
                    </a:lnTo>
                    <a:lnTo>
                      <a:pt x="99760" y="0"/>
                    </a:lnTo>
                    <a:lnTo>
                      <a:pt x="99776" y="0"/>
                    </a:lnTo>
                    <a:lnTo>
                      <a:pt x="99793" y="0"/>
                    </a:lnTo>
                    <a:lnTo>
                      <a:pt x="99827" y="0"/>
                    </a:lnTo>
                    <a:lnTo>
                      <a:pt x="99844" y="0"/>
                    </a:lnTo>
                    <a:lnTo>
                      <a:pt x="99877" y="0"/>
                    </a:lnTo>
                    <a:lnTo>
                      <a:pt x="99894" y="0"/>
                    </a:lnTo>
                    <a:lnTo>
                      <a:pt x="99911" y="0"/>
                    </a:lnTo>
                    <a:lnTo>
                      <a:pt x="99944" y="0"/>
                    </a:lnTo>
                    <a:lnTo>
                      <a:pt x="99961" y="0"/>
                    </a:lnTo>
                    <a:lnTo>
                      <a:pt x="99995" y="0"/>
                    </a:lnTo>
                    <a:lnTo>
                      <a:pt x="100012" y="0"/>
                    </a:lnTo>
                    <a:lnTo>
                      <a:pt x="100028" y="0"/>
                    </a:lnTo>
                    <a:lnTo>
                      <a:pt x="100062" y="0"/>
                    </a:lnTo>
                    <a:lnTo>
                      <a:pt x="100079" y="0"/>
                    </a:lnTo>
                    <a:lnTo>
                      <a:pt x="100096" y="0"/>
                    </a:lnTo>
                    <a:lnTo>
                      <a:pt x="100129" y="0"/>
                    </a:lnTo>
                    <a:lnTo>
                      <a:pt x="100146" y="0"/>
                    </a:lnTo>
                    <a:lnTo>
                      <a:pt x="100180" y="0"/>
                    </a:lnTo>
                    <a:lnTo>
                      <a:pt x="100196" y="0"/>
                    </a:lnTo>
                    <a:lnTo>
                      <a:pt x="100230" y="0"/>
                    </a:lnTo>
                    <a:lnTo>
                      <a:pt x="100247" y="0"/>
                    </a:lnTo>
                    <a:lnTo>
                      <a:pt x="100264" y="0"/>
                    </a:lnTo>
                    <a:lnTo>
                      <a:pt x="100297" y="0"/>
                    </a:lnTo>
                    <a:lnTo>
                      <a:pt x="100314" y="0"/>
                    </a:lnTo>
                    <a:lnTo>
                      <a:pt x="100331" y="0"/>
                    </a:lnTo>
                    <a:lnTo>
                      <a:pt x="100364" y="0"/>
                    </a:lnTo>
                    <a:lnTo>
                      <a:pt x="100381" y="0"/>
                    </a:lnTo>
                    <a:lnTo>
                      <a:pt x="100415" y="0"/>
                    </a:lnTo>
                    <a:lnTo>
                      <a:pt x="100432" y="0"/>
                    </a:lnTo>
                    <a:lnTo>
                      <a:pt x="100465" y="0"/>
                    </a:lnTo>
                    <a:lnTo>
                      <a:pt x="100482" y="0"/>
                    </a:lnTo>
                    <a:lnTo>
                      <a:pt x="100499" y="0"/>
                    </a:lnTo>
                    <a:lnTo>
                      <a:pt x="100532" y="0"/>
                    </a:lnTo>
                    <a:lnTo>
                      <a:pt x="100549" y="0"/>
                    </a:lnTo>
                    <a:lnTo>
                      <a:pt x="100566" y="0"/>
                    </a:lnTo>
                    <a:lnTo>
                      <a:pt x="100600" y="0"/>
                    </a:lnTo>
                    <a:lnTo>
                      <a:pt x="100616" y="0"/>
                    </a:lnTo>
                    <a:lnTo>
                      <a:pt x="100650" y="0"/>
                    </a:lnTo>
                    <a:lnTo>
                      <a:pt x="100667" y="0"/>
                    </a:lnTo>
                    <a:lnTo>
                      <a:pt x="100684" y="0"/>
                    </a:lnTo>
                    <a:lnTo>
                      <a:pt x="100717" y="0"/>
                    </a:lnTo>
                    <a:lnTo>
                      <a:pt x="100734" y="0"/>
                    </a:lnTo>
                    <a:lnTo>
                      <a:pt x="100751" y="0"/>
                    </a:lnTo>
                    <a:lnTo>
                      <a:pt x="100785" y="0"/>
                    </a:lnTo>
                    <a:lnTo>
                      <a:pt x="100801" y="0"/>
                    </a:lnTo>
                    <a:lnTo>
                      <a:pt x="100835" y="0"/>
                    </a:lnTo>
                    <a:lnTo>
                      <a:pt x="100852" y="0"/>
                    </a:lnTo>
                    <a:lnTo>
                      <a:pt x="100885" y="0"/>
                    </a:lnTo>
                    <a:lnTo>
                      <a:pt x="100902" y="0"/>
                    </a:lnTo>
                    <a:lnTo>
                      <a:pt x="100919" y="0"/>
                    </a:lnTo>
                    <a:lnTo>
                      <a:pt x="100953" y="0"/>
                    </a:lnTo>
                    <a:lnTo>
                      <a:pt x="100969" y="0"/>
                    </a:lnTo>
                    <a:lnTo>
                      <a:pt x="100986" y="0"/>
                    </a:lnTo>
                    <a:lnTo>
                      <a:pt x="101020" y="0"/>
                    </a:lnTo>
                    <a:lnTo>
                      <a:pt x="101037" y="0"/>
                    </a:lnTo>
                    <a:lnTo>
                      <a:pt x="101070" y="0"/>
                    </a:lnTo>
                    <a:lnTo>
                      <a:pt x="101087" y="0"/>
                    </a:lnTo>
                    <a:lnTo>
                      <a:pt x="101121" y="0"/>
                    </a:lnTo>
                    <a:lnTo>
                      <a:pt x="101137" y="0"/>
                    </a:lnTo>
                    <a:lnTo>
                      <a:pt x="101154" y="0"/>
                    </a:lnTo>
                    <a:lnTo>
                      <a:pt x="101188" y="0"/>
                    </a:lnTo>
                    <a:lnTo>
                      <a:pt x="101205" y="0"/>
                    </a:lnTo>
                    <a:lnTo>
                      <a:pt x="101221" y="0"/>
                    </a:lnTo>
                    <a:lnTo>
                      <a:pt x="101255" y="0"/>
                    </a:lnTo>
                    <a:lnTo>
                      <a:pt x="101272" y="0"/>
                    </a:lnTo>
                    <a:lnTo>
                      <a:pt x="101305" y="0"/>
                    </a:lnTo>
                    <a:lnTo>
                      <a:pt x="101322" y="0"/>
                    </a:lnTo>
                    <a:lnTo>
                      <a:pt x="101356" y="0"/>
                    </a:lnTo>
                    <a:lnTo>
                      <a:pt x="101373" y="0"/>
                    </a:lnTo>
                    <a:lnTo>
                      <a:pt x="101389" y="0"/>
                    </a:lnTo>
                    <a:lnTo>
                      <a:pt x="101423" y="0"/>
                    </a:lnTo>
                    <a:lnTo>
                      <a:pt x="101440" y="0"/>
                    </a:lnTo>
                    <a:lnTo>
                      <a:pt x="101457" y="0"/>
                    </a:lnTo>
                    <a:lnTo>
                      <a:pt x="101490" y="0"/>
                    </a:lnTo>
                    <a:lnTo>
                      <a:pt x="101507" y="0"/>
                    </a:lnTo>
                    <a:lnTo>
                      <a:pt x="101541" y="0"/>
                    </a:lnTo>
                    <a:lnTo>
                      <a:pt x="101557" y="0"/>
                    </a:lnTo>
                    <a:lnTo>
                      <a:pt x="101574" y="0"/>
                    </a:lnTo>
                    <a:lnTo>
                      <a:pt x="101608" y="0"/>
                    </a:lnTo>
                    <a:lnTo>
                      <a:pt x="101625" y="0"/>
                    </a:lnTo>
                    <a:lnTo>
                      <a:pt x="101641" y="0"/>
                    </a:lnTo>
                    <a:lnTo>
                      <a:pt x="101675" y="0"/>
                    </a:lnTo>
                    <a:lnTo>
                      <a:pt x="101692" y="0"/>
                    </a:lnTo>
                    <a:lnTo>
                      <a:pt x="101725" y="0"/>
                    </a:lnTo>
                    <a:lnTo>
                      <a:pt x="101742" y="0"/>
                    </a:lnTo>
                    <a:lnTo>
                      <a:pt x="101776" y="0"/>
                    </a:lnTo>
                    <a:lnTo>
                      <a:pt x="101793" y="0"/>
                    </a:lnTo>
                    <a:lnTo>
                      <a:pt x="101809" y="0"/>
                    </a:lnTo>
                    <a:lnTo>
                      <a:pt x="101843" y="0"/>
                    </a:lnTo>
                    <a:lnTo>
                      <a:pt x="101860" y="0"/>
                    </a:lnTo>
                    <a:lnTo>
                      <a:pt x="101894" y="0"/>
                    </a:lnTo>
                    <a:lnTo>
                      <a:pt x="101910" y="0"/>
                    </a:lnTo>
                    <a:lnTo>
                      <a:pt x="101927" y="0"/>
                    </a:lnTo>
                    <a:lnTo>
                      <a:pt x="101961" y="0"/>
                    </a:lnTo>
                    <a:lnTo>
                      <a:pt x="101978" y="0"/>
                    </a:lnTo>
                    <a:lnTo>
                      <a:pt x="102011" y="0"/>
                    </a:lnTo>
                    <a:lnTo>
                      <a:pt x="102028" y="0"/>
                    </a:lnTo>
                    <a:lnTo>
                      <a:pt x="102045" y="0"/>
                    </a:lnTo>
                    <a:lnTo>
                      <a:pt x="102078" y="0"/>
                    </a:lnTo>
                    <a:lnTo>
                      <a:pt x="102095" y="0"/>
                    </a:lnTo>
                    <a:lnTo>
                      <a:pt x="102129" y="0"/>
                    </a:lnTo>
                    <a:lnTo>
                      <a:pt x="102146" y="0"/>
                    </a:lnTo>
                    <a:lnTo>
                      <a:pt x="102162" y="0"/>
                    </a:lnTo>
                    <a:lnTo>
                      <a:pt x="102196" y="0"/>
                    </a:lnTo>
                    <a:lnTo>
                      <a:pt x="102213" y="0"/>
                    </a:lnTo>
                    <a:lnTo>
                      <a:pt x="102246" y="0"/>
                    </a:lnTo>
                    <a:lnTo>
                      <a:pt x="102263" y="0"/>
                    </a:lnTo>
                    <a:lnTo>
                      <a:pt x="102280" y="0"/>
                    </a:lnTo>
                    <a:lnTo>
                      <a:pt x="102314" y="0"/>
                    </a:lnTo>
                    <a:lnTo>
                      <a:pt x="102330" y="0"/>
                    </a:lnTo>
                    <a:lnTo>
                      <a:pt x="102347" y="0"/>
                    </a:lnTo>
                    <a:lnTo>
                      <a:pt x="102381" y="0"/>
                    </a:lnTo>
                    <a:lnTo>
                      <a:pt x="102398" y="0"/>
                    </a:lnTo>
                    <a:lnTo>
                      <a:pt x="102431" y="0"/>
                    </a:lnTo>
                    <a:lnTo>
                      <a:pt x="102448" y="0"/>
                    </a:lnTo>
                    <a:lnTo>
                      <a:pt x="102465" y="0"/>
                    </a:lnTo>
                    <a:lnTo>
                      <a:pt x="102498" y="0"/>
                    </a:lnTo>
                    <a:lnTo>
                      <a:pt x="102515" y="0"/>
                    </a:lnTo>
                    <a:lnTo>
                      <a:pt x="102549" y="0"/>
                    </a:lnTo>
                    <a:lnTo>
                      <a:pt x="102566" y="0"/>
                    </a:lnTo>
                    <a:lnTo>
                      <a:pt x="102582" y="0"/>
                    </a:lnTo>
                    <a:lnTo>
                      <a:pt x="102616" y="0"/>
                    </a:lnTo>
                    <a:lnTo>
                      <a:pt x="102633" y="0"/>
                    </a:lnTo>
                    <a:lnTo>
                      <a:pt x="102666" y="0"/>
                    </a:lnTo>
                    <a:lnTo>
                      <a:pt x="102683" y="0"/>
                    </a:lnTo>
                    <a:lnTo>
                      <a:pt x="102700" y="0"/>
                    </a:lnTo>
                    <a:lnTo>
                      <a:pt x="102734" y="0"/>
                    </a:lnTo>
                    <a:lnTo>
                      <a:pt x="102750" y="0"/>
                    </a:lnTo>
                    <a:lnTo>
                      <a:pt x="102784" y="0"/>
                    </a:lnTo>
                    <a:lnTo>
                      <a:pt x="102801" y="0"/>
                    </a:lnTo>
                    <a:lnTo>
                      <a:pt x="102818" y="0"/>
                    </a:lnTo>
                    <a:lnTo>
                      <a:pt x="102851" y="0"/>
                    </a:lnTo>
                    <a:lnTo>
                      <a:pt x="102868" y="0"/>
                    </a:lnTo>
                    <a:lnTo>
                      <a:pt x="102902" y="0"/>
                    </a:lnTo>
                    <a:lnTo>
                      <a:pt x="102918" y="0"/>
                    </a:lnTo>
                    <a:lnTo>
                      <a:pt x="102935" y="0"/>
                    </a:lnTo>
                    <a:lnTo>
                      <a:pt x="102969" y="0"/>
                    </a:lnTo>
                    <a:lnTo>
                      <a:pt x="102986" y="0"/>
                    </a:lnTo>
                    <a:lnTo>
                      <a:pt x="103019" y="0"/>
                    </a:lnTo>
                    <a:lnTo>
                      <a:pt x="103036" y="0"/>
                    </a:lnTo>
                    <a:lnTo>
                      <a:pt x="103053" y="0"/>
                    </a:lnTo>
                    <a:lnTo>
                      <a:pt x="103087" y="0"/>
                    </a:lnTo>
                    <a:lnTo>
                      <a:pt x="103103" y="0"/>
                    </a:lnTo>
                    <a:lnTo>
                      <a:pt x="103137" y="0"/>
                    </a:lnTo>
                    <a:lnTo>
                      <a:pt x="103154" y="0"/>
                    </a:lnTo>
                    <a:lnTo>
                      <a:pt x="103171" y="0"/>
                    </a:lnTo>
                    <a:lnTo>
                      <a:pt x="103204" y="0"/>
                    </a:lnTo>
                    <a:lnTo>
                      <a:pt x="103221" y="0"/>
                    </a:lnTo>
                    <a:lnTo>
                      <a:pt x="103255" y="0"/>
                    </a:lnTo>
                    <a:lnTo>
                      <a:pt x="103271" y="0"/>
                    </a:lnTo>
                    <a:lnTo>
                      <a:pt x="103288" y="0"/>
                    </a:lnTo>
                    <a:lnTo>
                      <a:pt x="103322" y="0"/>
                    </a:lnTo>
                    <a:lnTo>
                      <a:pt x="103339" y="0"/>
                    </a:lnTo>
                    <a:lnTo>
                      <a:pt x="103355" y="0"/>
                    </a:lnTo>
                    <a:lnTo>
                      <a:pt x="103389" y="0"/>
                    </a:lnTo>
                    <a:lnTo>
                      <a:pt x="103406" y="0"/>
                    </a:lnTo>
                    <a:lnTo>
                      <a:pt x="103439" y="0"/>
                    </a:lnTo>
                    <a:lnTo>
                      <a:pt x="103456" y="0"/>
                    </a:lnTo>
                    <a:lnTo>
                      <a:pt x="103473" y="0"/>
                    </a:lnTo>
                    <a:lnTo>
                      <a:pt x="103507" y="0"/>
                    </a:lnTo>
                    <a:lnTo>
                      <a:pt x="103523" y="0"/>
                    </a:lnTo>
                    <a:lnTo>
                      <a:pt x="103557" y="0"/>
                    </a:lnTo>
                    <a:lnTo>
                      <a:pt x="103574" y="0"/>
                    </a:lnTo>
                    <a:lnTo>
                      <a:pt x="103591" y="0"/>
                    </a:lnTo>
                    <a:lnTo>
                      <a:pt x="103624" y="0"/>
                    </a:lnTo>
                    <a:lnTo>
                      <a:pt x="103641" y="0"/>
                    </a:lnTo>
                    <a:lnTo>
                      <a:pt x="103675" y="0"/>
                    </a:lnTo>
                    <a:lnTo>
                      <a:pt x="103691" y="0"/>
                    </a:lnTo>
                    <a:lnTo>
                      <a:pt x="103708" y="0"/>
                    </a:lnTo>
                    <a:lnTo>
                      <a:pt x="103742" y="0"/>
                    </a:lnTo>
                    <a:lnTo>
                      <a:pt x="103759" y="0"/>
                    </a:lnTo>
                    <a:lnTo>
                      <a:pt x="103792" y="0"/>
                    </a:lnTo>
                    <a:lnTo>
                      <a:pt x="103809" y="0"/>
                    </a:lnTo>
                    <a:lnTo>
                      <a:pt x="103826" y="0"/>
                    </a:lnTo>
                    <a:lnTo>
                      <a:pt x="103859" y="0"/>
                    </a:lnTo>
                    <a:lnTo>
                      <a:pt x="103876" y="0"/>
                    </a:lnTo>
                    <a:lnTo>
                      <a:pt x="103910" y="0"/>
                    </a:lnTo>
                    <a:lnTo>
                      <a:pt x="103927" y="0"/>
                    </a:lnTo>
                    <a:lnTo>
                      <a:pt x="103943" y="0"/>
                    </a:lnTo>
                    <a:lnTo>
                      <a:pt x="103977" y="0"/>
                    </a:lnTo>
                    <a:lnTo>
                      <a:pt x="103994" y="0"/>
                    </a:lnTo>
                    <a:lnTo>
                      <a:pt x="104027" y="0"/>
                    </a:lnTo>
                    <a:lnTo>
                      <a:pt x="104044" y="0"/>
                    </a:lnTo>
                    <a:lnTo>
                      <a:pt x="104061" y="0"/>
                    </a:lnTo>
                    <a:lnTo>
                      <a:pt x="104095" y="0"/>
                    </a:lnTo>
                    <a:lnTo>
                      <a:pt x="104111" y="0"/>
                    </a:lnTo>
                    <a:lnTo>
                      <a:pt x="104145" y="0"/>
                    </a:lnTo>
                    <a:lnTo>
                      <a:pt x="104162" y="0"/>
                    </a:lnTo>
                    <a:lnTo>
                      <a:pt x="104179" y="0"/>
                    </a:lnTo>
                    <a:lnTo>
                      <a:pt x="104212" y="0"/>
                    </a:lnTo>
                    <a:lnTo>
                      <a:pt x="104229" y="0"/>
                    </a:lnTo>
                    <a:lnTo>
                      <a:pt x="104246" y="0"/>
                    </a:lnTo>
                    <a:lnTo>
                      <a:pt x="104280" y="0"/>
                    </a:lnTo>
                    <a:lnTo>
                      <a:pt x="104296" y="0"/>
                    </a:lnTo>
                    <a:lnTo>
                      <a:pt x="104330" y="0"/>
                    </a:lnTo>
                    <a:lnTo>
                      <a:pt x="104347" y="0"/>
                    </a:lnTo>
                    <a:lnTo>
                      <a:pt x="104364" y="0"/>
                    </a:lnTo>
                    <a:lnTo>
                      <a:pt x="104397" y="0"/>
                    </a:lnTo>
                    <a:lnTo>
                      <a:pt x="104414" y="0"/>
                    </a:lnTo>
                    <a:lnTo>
                      <a:pt x="104448" y="0"/>
                    </a:lnTo>
                    <a:lnTo>
                      <a:pt x="104464" y="0"/>
                    </a:lnTo>
                    <a:lnTo>
                      <a:pt x="104481" y="0"/>
                    </a:lnTo>
                    <a:lnTo>
                      <a:pt x="104515" y="0"/>
                    </a:lnTo>
                    <a:lnTo>
                      <a:pt x="104532" y="0"/>
                    </a:lnTo>
                    <a:lnTo>
                      <a:pt x="104565" y="0"/>
                    </a:lnTo>
                    <a:lnTo>
                      <a:pt x="104582" y="0"/>
                    </a:lnTo>
                    <a:lnTo>
                      <a:pt x="104599" y="0"/>
                    </a:lnTo>
                    <a:lnTo>
                      <a:pt x="104632" y="0"/>
                    </a:lnTo>
                    <a:lnTo>
                      <a:pt x="104649" y="0"/>
                    </a:lnTo>
                    <a:lnTo>
                      <a:pt x="104683" y="0"/>
                    </a:lnTo>
                    <a:lnTo>
                      <a:pt x="104700" y="0"/>
                    </a:lnTo>
                    <a:lnTo>
                      <a:pt x="104716" y="0"/>
                    </a:lnTo>
                    <a:lnTo>
                      <a:pt x="104750" y="0"/>
                    </a:lnTo>
                    <a:lnTo>
                      <a:pt x="104767" y="0"/>
                    </a:lnTo>
                    <a:lnTo>
                      <a:pt x="104800" y="0"/>
                    </a:lnTo>
                    <a:lnTo>
                      <a:pt x="104817" y="0"/>
                    </a:lnTo>
                    <a:lnTo>
                      <a:pt x="104834" y="0"/>
                    </a:lnTo>
                    <a:lnTo>
                      <a:pt x="104868" y="0"/>
                    </a:lnTo>
                    <a:lnTo>
                      <a:pt x="104884" y="0"/>
                    </a:lnTo>
                    <a:lnTo>
                      <a:pt x="104918" y="0"/>
                    </a:lnTo>
                    <a:lnTo>
                      <a:pt x="104935" y="0"/>
                    </a:lnTo>
                    <a:lnTo>
                      <a:pt x="104952" y="0"/>
                    </a:lnTo>
                    <a:lnTo>
                      <a:pt x="104985" y="0"/>
                    </a:lnTo>
                    <a:lnTo>
                      <a:pt x="105002" y="0"/>
                    </a:lnTo>
                    <a:lnTo>
                      <a:pt x="105036" y="0"/>
                    </a:lnTo>
                    <a:lnTo>
                      <a:pt x="105052" y="0"/>
                    </a:lnTo>
                    <a:lnTo>
                      <a:pt x="105069" y="0"/>
                    </a:lnTo>
                    <a:lnTo>
                      <a:pt x="105103" y="0"/>
                    </a:lnTo>
                    <a:lnTo>
                      <a:pt x="105120" y="0"/>
                    </a:lnTo>
                    <a:lnTo>
                      <a:pt x="105136" y="0"/>
                    </a:lnTo>
                    <a:lnTo>
                      <a:pt x="105170" y="0"/>
                    </a:lnTo>
                    <a:lnTo>
                      <a:pt x="105187" y="0"/>
                    </a:lnTo>
                    <a:lnTo>
                      <a:pt x="105220" y="0"/>
                    </a:lnTo>
                    <a:lnTo>
                      <a:pt x="105237" y="0"/>
                    </a:lnTo>
                    <a:lnTo>
                      <a:pt x="105254" y="0"/>
                    </a:lnTo>
                    <a:lnTo>
                      <a:pt x="105288" y="0"/>
                    </a:lnTo>
                    <a:lnTo>
                      <a:pt x="105305" y="0"/>
                    </a:lnTo>
                    <a:lnTo>
                      <a:pt x="105338" y="0"/>
                    </a:lnTo>
                    <a:lnTo>
                      <a:pt x="105355" y="0"/>
                    </a:lnTo>
                    <a:lnTo>
                      <a:pt x="105372" y="0"/>
                    </a:lnTo>
                    <a:lnTo>
                      <a:pt x="105405" y="0"/>
                    </a:lnTo>
                    <a:lnTo>
                      <a:pt x="105422" y="0"/>
                    </a:lnTo>
                    <a:lnTo>
                      <a:pt x="105456" y="0"/>
                    </a:lnTo>
                    <a:lnTo>
                      <a:pt x="105473" y="0"/>
                    </a:lnTo>
                    <a:lnTo>
                      <a:pt x="105489" y="0"/>
                    </a:lnTo>
                    <a:lnTo>
                      <a:pt x="105523" y="0"/>
                    </a:lnTo>
                    <a:lnTo>
                      <a:pt x="105540" y="0"/>
                    </a:lnTo>
                    <a:lnTo>
                      <a:pt x="105573" y="0"/>
                    </a:lnTo>
                    <a:lnTo>
                      <a:pt x="105590" y="0"/>
                    </a:lnTo>
                    <a:lnTo>
                      <a:pt x="105607" y="0"/>
                    </a:lnTo>
                    <a:lnTo>
                      <a:pt x="105641" y="0"/>
                    </a:lnTo>
                    <a:lnTo>
                      <a:pt x="105657" y="0"/>
                    </a:lnTo>
                    <a:lnTo>
                      <a:pt x="105691" y="0"/>
                    </a:lnTo>
                    <a:lnTo>
                      <a:pt x="105708" y="0"/>
                    </a:lnTo>
                    <a:lnTo>
                      <a:pt x="105725" y="0"/>
                    </a:lnTo>
                    <a:lnTo>
                      <a:pt x="105758" y="0"/>
                    </a:lnTo>
                    <a:lnTo>
                      <a:pt x="105775" y="0"/>
                    </a:lnTo>
                    <a:lnTo>
                      <a:pt x="105792" y="0"/>
                    </a:lnTo>
                    <a:lnTo>
                      <a:pt x="105825" y="0"/>
                    </a:lnTo>
                    <a:lnTo>
                      <a:pt x="105842" y="0"/>
                    </a:lnTo>
                    <a:lnTo>
                      <a:pt x="105876" y="0"/>
                    </a:lnTo>
                    <a:lnTo>
                      <a:pt x="105893" y="0"/>
                    </a:lnTo>
                    <a:lnTo>
                      <a:pt x="105926" y="0"/>
                    </a:lnTo>
                    <a:lnTo>
                      <a:pt x="105943" y="0"/>
                    </a:lnTo>
                    <a:lnTo>
                      <a:pt x="105960" y="0"/>
                    </a:lnTo>
                    <a:lnTo>
                      <a:pt x="105993" y="0"/>
                    </a:lnTo>
                    <a:lnTo>
                      <a:pt x="106010" y="0"/>
                    </a:lnTo>
                    <a:lnTo>
                      <a:pt x="106027" y="0"/>
                    </a:lnTo>
                    <a:lnTo>
                      <a:pt x="106061" y="0"/>
                    </a:lnTo>
                    <a:lnTo>
                      <a:pt x="106077" y="0"/>
                    </a:lnTo>
                    <a:lnTo>
                      <a:pt x="106111" y="0"/>
                    </a:lnTo>
                    <a:lnTo>
                      <a:pt x="106128" y="0"/>
                    </a:lnTo>
                    <a:lnTo>
                      <a:pt x="106161" y="0"/>
                    </a:lnTo>
                    <a:lnTo>
                      <a:pt x="106178" y="0"/>
                    </a:lnTo>
                    <a:lnTo>
                      <a:pt x="106195" y="0"/>
                    </a:lnTo>
                    <a:lnTo>
                      <a:pt x="106229" y="0"/>
                    </a:lnTo>
                    <a:lnTo>
                      <a:pt x="106245" y="0"/>
                    </a:lnTo>
                    <a:lnTo>
                      <a:pt x="106262" y="0"/>
                    </a:lnTo>
                    <a:lnTo>
                      <a:pt x="106296" y="0"/>
                    </a:lnTo>
                    <a:lnTo>
                      <a:pt x="106313" y="0"/>
                    </a:lnTo>
                    <a:lnTo>
                      <a:pt x="106346" y="0"/>
                    </a:lnTo>
                    <a:lnTo>
                      <a:pt x="106363" y="0"/>
                    </a:lnTo>
                    <a:lnTo>
                      <a:pt x="106380" y="0"/>
                    </a:lnTo>
                    <a:lnTo>
                      <a:pt x="106413" y="0"/>
                    </a:lnTo>
                    <a:lnTo>
                      <a:pt x="106430" y="0"/>
                    </a:lnTo>
                    <a:lnTo>
                      <a:pt x="106464" y="0"/>
                    </a:lnTo>
                    <a:lnTo>
                      <a:pt x="106481" y="0"/>
                    </a:lnTo>
                    <a:lnTo>
                      <a:pt x="106498" y="0"/>
                    </a:lnTo>
                    <a:lnTo>
                      <a:pt x="106531" y="0"/>
                    </a:lnTo>
                    <a:lnTo>
                      <a:pt x="106548" y="0"/>
                    </a:lnTo>
                    <a:lnTo>
                      <a:pt x="106582" y="0"/>
                    </a:lnTo>
                    <a:lnTo>
                      <a:pt x="106598" y="0"/>
                    </a:lnTo>
                    <a:lnTo>
                      <a:pt x="106615" y="0"/>
                    </a:lnTo>
                    <a:lnTo>
                      <a:pt x="106649" y="0"/>
                    </a:lnTo>
                    <a:lnTo>
                      <a:pt x="106666" y="0"/>
                    </a:lnTo>
                    <a:lnTo>
                      <a:pt x="106682" y="0"/>
                    </a:lnTo>
                    <a:lnTo>
                      <a:pt x="106716" y="0"/>
                    </a:lnTo>
                    <a:lnTo>
                      <a:pt x="106733" y="0"/>
                    </a:lnTo>
                    <a:lnTo>
                      <a:pt x="106766" y="0"/>
                    </a:lnTo>
                    <a:lnTo>
                      <a:pt x="106783" y="0"/>
                    </a:lnTo>
                    <a:lnTo>
                      <a:pt x="106817" y="0"/>
                    </a:lnTo>
                    <a:lnTo>
                      <a:pt x="106834" y="0"/>
                    </a:lnTo>
                    <a:lnTo>
                      <a:pt x="106850" y="0"/>
                    </a:lnTo>
                    <a:lnTo>
                      <a:pt x="106884" y="0"/>
                    </a:lnTo>
                    <a:lnTo>
                      <a:pt x="106901" y="0"/>
                    </a:lnTo>
                    <a:lnTo>
                      <a:pt x="106934" y="0"/>
                    </a:lnTo>
                    <a:lnTo>
                      <a:pt x="106951" y="0"/>
                    </a:lnTo>
                    <a:lnTo>
                      <a:pt x="106968" y="0"/>
                    </a:lnTo>
                    <a:lnTo>
                      <a:pt x="107002" y="0"/>
                    </a:lnTo>
                    <a:lnTo>
                      <a:pt x="107018" y="0"/>
                    </a:lnTo>
                    <a:lnTo>
                      <a:pt x="107052" y="0"/>
                    </a:lnTo>
                    <a:lnTo>
                      <a:pt x="107069" y="0"/>
                    </a:lnTo>
                    <a:lnTo>
                      <a:pt x="107086" y="0"/>
                    </a:lnTo>
                    <a:lnTo>
                      <a:pt x="107119" y="0"/>
                    </a:lnTo>
                    <a:lnTo>
                      <a:pt x="107136" y="0"/>
                    </a:lnTo>
                    <a:lnTo>
                      <a:pt x="107153" y="0"/>
                    </a:lnTo>
                    <a:lnTo>
                      <a:pt x="107186" y="0"/>
                    </a:lnTo>
                    <a:lnTo>
                      <a:pt x="107203" y="0"/>
                    </a:lnTo>
                    <a:lnTo>
                      <a:pt x="107237" y="0"/>
                    </a:lnTo>
                    <a:lnTo>
                      <a:pt x="107254" y="0"/>
                    </a:lnTo>
                    <a:lnTo>
                      <a:pt x="107270" y="0"/>
                    </a:lnTo>
                    <a:lnTo>
                      <a:pt x="107304" y="0"/>
                    </a:lnTo>
                    <a:lnTo>
                      <a:pt x="107321" y="0"/>
                    </a:lnTo>
                    <a:lnTo>
                      <a:pt x="107354" y="0"/>
                    </a:lnTo>
                    <a:lnTo>
                      <a:pt x="107371" y="0"/>
                    </a:lnTo>
                    <a:lnTo>
                      <a:pt x="107388" y="0"/>
                    </a:lnTo>
                    <a:lnTo>
                      <a:pt x="107422" y="0"/>
                    </a:lnTo>
                    <a:lnTo>
                      <a:pt x="107438" y="0"/>
                    </a:lnTo>
                    <a:lnTo>
                      <a:pt x="107472" y="0"/>
                    </a:lnTo>
                    <a:lnTo>
                      <a:pt x="107489" y="0"/>
                    </a:lnTo>
                    <a:lnTo>
                      <a:pt x="107506" y="0"/>
                    </a:lnTo>
                    <a:lnTo>
                      <a:pt x="107539" y="0"/>
                    </a:lnTo>
                    <a:lnTo>
                      <a:pt x="107556" y="0"/>
                    </a:lnTo>
                    <a:lnTo>
                      <a:pt x="107590" y="0"/>
                    </a:lnTo>
                    <a:lnTo>
                      <a:pt x="107607" y="0"/>
                    </a:lnTo>
                    <a:lnTo>
                      <a:pt x="107623" y="0"/>
                    </a:lnTo>
                    <a:lnTo>
                      <a:pt x="107657" y="0"/>
                    </a:lnTo>
                    <a:lnTo>
                      <a:pt x="107674" y="0"/>
                    </a:lnTo>
                    <a:lnTo>
                      <a:pt x="107707" y="0"/>
                    </a:lnTo>
                    <a:lnTo>
                      <a:pt x="107724" y="0"/>
                    </a:lnTo>
                    <a:lnTo>
                      <a:pt x="107741" y="0"/>
                    </a:lnTo>
                    <a:lnTo>
                      <a:pt x="107775" y="0"/>
                    </a:lnTo>
                    <a:lnTo>
                      <a:pt x="107791" y="0"/>
                    </a:lnTo>
                    <a:lnTo>
                      <a:pt x="107825" y="0"/>
                    </a:lnTo>
                    <a:lnTo>
                      <a:pt x="107842" y="0"/>
                    </a:lnTo>
                    <a:lnTo>
                      <a:pt x="107859" y="0"/>
                    </a:lnTo>
                    <a:lnTo>
                      <a:pt x="107892" y="0"/>
                    </a:lnTo>
                    <a:lnTo>
                      <a:pt x="107909" y="0"/>
                    </a:lnTo>
                    <a:lnTo>
                      <a:pt x="107943" y="0"/>
                    </a:lnTo>
                    <a:lnTo>
                      <a:pt x="107959" y="0"/>
                    </a:lnTo>
                    <a:lnTo>
                      <a:pt x="107976" y="0"/>
                    </a:lnTo>
                    <a:lnTo>
                      <a:pt x="108010" y="0"/>
                    </a:lnTo>
                    <a:lnTo>
                      <a:pt x="108027" y="0"/>
                    </a:lnTo>
                    <a:lnTo>
                      <a:pt x="108060" y="0"/>
                    </a:lnTo>
                    <a:lnTo>
                      <a:pt x="108077" y="0"/>
                    </a:lnTo>
                    <a:lnTo>
                      <a:pt x="108094" y="0"/>
                    </a:lnTo>
                    <a:lnTo>
                      <a:pt x="108127" y="0"/>
                    </a:lnTo>
                    <a:lnTo>
                      <a:pt x="108144" y="0"/>
                    </a:lnTo>
                    <a:lnTo>
                      <a:pt x="108178" y="0"/>
                    </a:lnTo>
                    <a:lnTo>
                      <a:pt x="108195" y="0"/>
                    </a:lnTo>
                    <a:lnTo>
                      <a:pt x="108211" y="0"/>
                    </a:lnTo>
                    <a:lnTo>
                      <a:pt x="108245" y="0"/>
                    </a:lnTo>
                    <a:lnTo>
                      <a:pt x="108262" y="0"/>
                    </a:lnTo>
                    <a:lnTo>
                      <a:pt x="108279" y="0"/>
                    </a:lnTo>
                    <a:lnTo>
                      <a:pt x="108312" y="0"/>
                    </a:lnTo>
                    <a:lnTo>
                      <a:pt x="108329" y="0"/>
                    </a:lnTo>
                    <a:lnTo>
                      <a:pt x="108363" y="0"/>
                    </a:lnTo>
                    <a:lnTo>
                      <a:pt x="108379" y="0"/>
                    </a:lnTo>
                    <a:lnTo>
                      <a:pt x="108396" y="0"/>
                    </a:lnTo>
                    <a:lnTo>
                      <a:pt x="108430" y="0"/>
                    </a:lnTo>
                    <a:lnTo>
                      <a:pt x="108447" y="0"/>
                    </a:lnTo>
                    <a:lnTo>
                      <a:pt x="108480" y="0"/>
                    </a:lnTo>
                    <a:lnTo>
                      <a:pt x="108497" y="0"/>
                    </a:lnTo>
                    <a:lnTo>
                      <a:pt x="108514" y="0"/>
                    </a:lnTo>
                    <a:lnTo>
                      <a:pt x="108547" y="0"/>
                    </a:lnTo>
                    <a:lnTo>
                      <a:pt x="108564" y="0"/>
                    </a:lnTo>
                    <a:lnTo>
                      <a:pt x="108598" y="0"/>
                    </a:lnTo>
                    <a:lnTo>
                      <a:pt x="108615" y="0"/>
                    </a:lnTo>
                    <a:lnTo>
                      <a:pt x="108631" y="0"/>
                    </a:lnTo>
                    <a:lnTo>
                      <a:pt x="108665" y="0"/>
                    </a:lnTo>
                    <a:lnTo>
                      <a:pt x="108682" y="0"/>
                    </a:lnTo>
                    <a:lnTo>
                      <a:pt x="108716" y="0"/>
                    </a:lnTo>
                    <a:lnTo>
                      <a:pt x="108732" y="0"/>
                    </a:lnTo>
                    <a:lnTo>
                      <a:pt x="108749" y="0"/>
                    </a:lnTo>
                    <a:lnTo>
                      <a:pt x="108783" y="0"/>
                    </a:lnTo>
                    <a:lnTo>
                      <a:pt x="108800" y="0"/>
                    </a:lnTo>
                    <a:lnTo>
                      <a:pt x="108833" y="0"/>
                    </a:lnTo>
                    <a:lnTo>
                      <a:pt x="108850" y="0"/>
                    </a:lnTo>
                    <a:lnTo>
                      <a:pt x="108867" y="0"/>
                    </a:lnTo>
                    <a:lnTo>
                      <a:pt x="108900" y="0"/>
                    </a:lnTo>
                    <a:lnTo>
                      <a:pt x="108917" y="0"/>
                    </a:lnTo>
                    <a:lnTo>
                      <a:pt x="108951" y="0"/>
                    </a:lnTo>
                    <a:lnTo>
                      <a:pt x="108968" y="0"/>
                    </a:lnTo>
                    <a:lnTo>
                      <a:pt x="108984" y="0"/>
                    </a:lnTo>
                    <a:lnTo>
                      <a:pt x="109018" y="0"/>
                    </a:lnTo>
                    <a:lnTo>
                      <a:pt x="109035" y="0"/>
                    </a:lnTo>
                    <a:lnTo>
                      <a:pt x="109068" y="0"/>
                    </a:lnTo>
                    <a:lnTo>
                      <a:pt x="109085" y="0"/>
                    </a:lnTo>
                    <a:lnTo>
                      <a:pt x="109102" y="0"/>
                    </a:lnTo>
                    <a:lnTo>
                      <a:pt x="109136" y="0"/>
                    </a:lnTo>
                    <a:lnTo>
                      <a:pt x="109152" y="0"/>
                    </a:lnTo>
                    <a:lnTo>
                      <a:pt x="109169" y="0"/>
                    </a:lnTo>
                    <a:lnTo>
                      <a:pt x="109203" y="0"/>
                    </a:lnTo>
                    <a:lnTo>
                      <a:pt x="109220" y="0"/>
                    </a:lnTo>
                    <a:lnTo>
                      <a:pt x="109253" y="0"/>
                    </a:lnTo>
                    <a:lnTo>
                      <a:pt x="109270" y="0"/>
                    </a:lnTo>
                    <a:lnTo>
                      <a:pt x="109287" y="0"/>
                    </a:lnTo>
                    <a:lnTo>
                      <a:pt x="109320" y="0"/>
                    </a:lnTo>
                    <a:lnTo>
                      <a:pt x="109337" y="0"/>
                    </a:lnTo>
                    <a:lnTo>
                      <a:pt x="109371" y="0"/>
                    </a:lnTo>
                    <a:lnTo>
                      <a:pt x="109388" y="0"/>
                    </a:lnTo>
                    <a:lnTo>
                      <a:pt x="109404" y="0"/>
                    </a:lnTo>
                    <a:lnTo>
                      <a:pt x="109438" y="0"/>
                    </a:lnTo>
                    <a:lnTo>
                      <a:pt x="109455" y="0"/>
                    </a:lnTo>
                    <a:lnTo>
                      <a:pt x="109488" y="0"/>
                    </a:lnTo>
                    <a:lnTo>
                      <a:pt x="109505" y="0"/>
                    </a:lnTo>
                    <a:lnTo>
                      <a:pt x="109522" y="0"/>
                    </a:lnTo>
                    <a:lnTo>
                      <a:pt x="109556" y="0"/>
                    </a:lnTo>
                    <a:lnTo>
                      <a:pt x="109572" y="0"/>
                    </a:lnTo>
                    <a:lnTo>
                      <a:pt x="109606" y="0"/>
                    </a:lnTo>
                    <a:lnTo>
                      <a:pt x="109623" y="0"/>
                    </a:lnTo>
                    <a:lnTo>
                      <a:pt x="109640" y="0"/>
                    </a:lnTo>
                    <a:lnTo>
                      <a:pt x="109673" y="0"/>
                    </a:lnTo>
                    <a:lnTo>
                      <a:pt x="109690" y="0"/>
                    </a:lnTo>
                    <a:lnTo>
                      <a:pt x="109724" y="0"/>
                    </a:lnTo>
                    <a:lnTo>
                      <a:pt x="109740" y="0"/>
                    </a:lnTo>
                    <a:lnTo>
                      <a:pt x="109757" y="0"/>
                    </a:lnTo>
                    <a:lnTo>
                      <a:pt x="109791" y="0"/>
                    </a:lnTo>
                    <a:lnTo>
                      <a:pt x="109808" y="0"/>
                    </a:lnTo>
                    <a:lnTo>
                      <a:pt x="109841" y="0"/>
                    </a:lnTo>
                    <a:lnTo>
                      <a:pt x="109858" y="0"/>
                    </a:lnTo>
                    <a:lnTo>
                      <a:pt x="109875" y="0"/>
                    </a:lnTo>
                    <a:lnTo>
                      <a:pt x="109909" y="0"/>
                    </a:lnTo>
                    <a:lnTo>
                      <a:pt x="109925" y="0"/>
                    </a:lnTo>
                    <a:lnTo>
                      <a:pt x="109942" y="0"/>
                    </a:lnTo>
                    <a:lnTo>
                      <a:pt x="109976" y="0"/>
                    </a:lnTo>
                    <a:lnTo>
                      <a:pt x="109993" y="0"/>
                    </a:lnTo>
                    <a:lnTo>
                      <a:pt x="110026" y="0"/>
                    </a:lnTo>
                    <a:lnTo>
                      <a:pt x="110043" y="0"/>
                    </a:lnTo>
                    <a:lnTo>
                      <a:pt x="110060" y="0"/>
                    </a:lnTo>
                    <a:lnTo>
                      <a:pt x="110093" y="0"/>
                    </a:lnTo>
                    <a:lnTo>
                      <a:pt x="110110" y="0"/>
                    </a:lnTo>
                    <a:lnTo>
                      <a:pt x="110144" y="0"/>
                    </a:lnTo>
                    <a:lnTo>
                      <a:pt x="110161" y="0"/>
                    </a:lnTo>
                    <a:lnTo>
                      <a:pt x="110177" y="0"/>
                    </a:lnTo>
                    <a:lnTo>
                      <a:pt x="110211" y="0"/>
                    </a:lnTo>
                    <a:lnTo>
                      <a:pt x="110228" y="0"/>
                    </a:lnTo>
                    <a:lnTo>
                      <a:pt x="110261" y="0"/>
                    </a:lnTo>
                    <a:lnTo>
                      <a:pt x="110278" y="0"/>
                    </a:lnTo>
                    <a:lnTo>
                      <a:pt x="110295" y="0"/>
                    </a:lnTo>
                    <a:lnTo>
                      <a:pt x="110329" y="0"/>
                    </a:lnTo>
                    <a:lnTo>
                      <a:pt x="110345" y="0"/>
                    </a:lnTo>
                    <a:lnTo>
                      <a:pt x="110379" y="0"/>
                    </a:lnTo>
                    <a:lnTo>
                      <a:pt x="110396" y="0"/>
                    </a:lnTo>
                    <a:lnTo>
                      <a:pt x="110413" y="0"/>
                    </a:lnTo>
                    <a:lnTo>
                      <a:pt x="110446" y="0"/>
                    </a:lnTo>
                    <a:lnTo>
                      <a:pt x="110463" y="0"/>
                    </a:lnTo>
                    <a:lnTo>
                      <a:pt x="110497" y="0"/>
                    </a:lnTo>
                    <a:lnTo>
                      <a:pt x="110513" y="0"/>
                    </a:lnTo>
                    <a:lnTo>
                      <a:pt x="110530" y="0"/>
                    </a:lnTo>
                    <a:lnTo>
                      <a:pt x="110564" y="0"/>
                    </a:lnTo>
                    <a:lnTo>
                      <a:pt x="110581" y="0"/>
                    </a:lnTo>
                    <a:lnTo>
                      <a:pt x="110597" y="0"/>
                    </a:lnTo>
                    <a:lnTo>
                      <a:pt x="110631" y="0"/>
                    </a:lnTo>
                    <a:lnTo>
                      <a:pt x="110648" y="0"/>
                    </a:lnTo>
                    <a:lnTo>
                      <a:pt x="110681" y="0"/>
                    </a:lnTo>
                    <a:lnTo>
                      <a:pt x="110698" y="0"/>
                    </a:lnTo>
                    <a:lnTo>
                      <a:pt x="110732" y="0"/>
                    </a:lnTo>
                    <a:lnTo>
                      <a:pt x="110749" y="0"/>
                    </a:lnTo>
                    <a:lnTo>
                      <a:pt x="110765" y="0"/>
                    </a:lnTo>
                    <a:lnTo>
                      <a:pt x="110799" y="0"/>
                    </a:lnTo>
                    <a:lnTo>
                      <a:pt x="110816" y="0"/>
                    </a:lnTo>
                    <a:lnTo>
                      <a:pt x="110833" y="0"/>
                    </a:lnTo>
                    <a:lnTo>
                      <a:pt x="110866" y="0"/>
                    </a:lnTo>
                    <a:lnTo>
                      <a:pt x="110883" y="0"/>
                    </a:lnTo>
                    <a:lnTo>
                      <a:pt x="110917" y="0"/>
                    </a:lnTo>
                    <a:lnTo>
                      <a:pt x="110933" y="0"/>
                    </a:lnTo>
                    <a:lnTo>
                      <a:pt x="110967" y="0"/>
                    </a:lnTo>
                    <a:lnTo>
                      <a:pt x="110984" y="0"/>
                    </a:lnTo>
                    <a:lnTo>
                      <a:pt x="111001" y="0"/>
                    </a:lnTo>
                    <a:lnTo>
                      <a:pt x="111034" y="0"/>
                    </a:lnTo>
                    <a:lnTo>
                      <a:pt x="111051" y="0"/>
                    </a:lnTo>
                    <a:lnTo>
                      <a:pt x="111068" y="0"/>
                    </a:lnTo>
                    <a:lnTo>
                      <a:pt x="111102" y="0"/>
                    </a:lnTo>
                    <a:lnTo>
                      <a:pt x="111118" y="0"/>
                    </a:lnTo>
                    <a:lnTo>
                      <a:pt x="111152" y="0"/>
                    </a:lnTo>
                    <a:lnTo>
                      <a:pt x="111169" y="0"/>
                    </a:lnTo>
                    <a:lnTo>
                      <a:pt x="111186" y="0"/>
                    </a:lnTo>
                    <a:lnTo>
                      <a:pt x="111219" y="0"/>
                    </a:lnTo>
                    <a:lnTo>
                      <a:pt x="111236" y="0"/>
                    </a:lnTo>
                    <a:lnTo>
                      <a:pt x="111270" y="0"/>
                    </a:lnTo>
                    <a:lnTo>
                      <a:pt x="111286" y="0"/>
                    </a:lnTo>
                    <a:lnTo>
                      <a:pt x="111303" y="0"/>
                    </a:lnTo>
                    <a:lnTo>
                      <a:pt x="111337" y="0"/>
                    </a:lnTo>
                    <a:lnTo>
                      <a:pt x="111354" y="0"/>
                    </a:lnTo>
                    <a:lnTo>
                      <a:pt x="111387" y="0"/>
                    </a:lnTo>
                    <a:lnTo>
                      <a:pt x="111404" y="0"/>
                    </a:lnTo>
                    <a:lnTo>
                      <a:pt x="111421" y="0"/>
                    </a:lnTo>
                    <a:lnTo>
                      <a:pt x="111454" y="0"/>
                    </a:lnTo>
                    <a:lnTo>
                      <a:pt x="111471" y="0"/>
                    </a:lnTo>
                    <a:lnTo>
                      <a:pt x="111505" y="0"/>
                    </a:lnTo>
                    <a:lnTo>
                      <a:pt x="111522" y="0"/>
                    </a:lnTo>
                    <a:lnTo>
                      <a:pt x="111538" y="0"/>
                    </a:lnTo>
                    <a:lnTo>
                      <a:pt x="111572" y="0"/>
                    </a:lnTo>
                    <a:lnTo>
                      <a:pt x="111589" y="0"/>
                    </a:lnTo>
                    <a:lnTo>
                      <a:pt x="111622" y="0"/>
                    </a:lnTo>
                    <a:lnTo>
                      <a:pt x="111639" y="0"/>
                    </a:lnTo>
                    <a:lnTo>
                      <a:pt x="111656" y="0"/>
                    </a:lnTo>
                    <a:lnTo>
                      <a:pt x="111690" y="0"/>
                    </a:lnTo>
                    <a:lnTo>
                      <a:pt x="111706" y="0"/>
                    </a:lnTo>
                    <a:lnTo>
                      <a:pt x="111740" y="0"/>
                    </a:lnTo>
                    <a:lnTo>
                      <a:pt x="111757" y="0"/>
                    </a:lnTo>
                    <a:lnTo>
                      <a:pt x="111774" y="0"/>
                    </a:lnTo>
                    <a:lnTo>
                      <a:pt x="111807" y="0"/>
                    </a:lnTo>
                    <a:lnTo>
                      <a:pt x="111824" y="0"/>
                    </a:lnTo>
                    <a:lnTo>
                      <a:pt x="111858" y="0"/>
                    </a:lnTo>
                    <a:lnTo>
                      <a:pt x="111874" y="0"/>
                    </a:lnTo>
                    <a:lnTo>
                      <a:pt x="111891" y="0"/>
                    </a:lnTo>
                    <a:lnTo>
                      <a:pt x="111925" y="0"/>
                    </a:lnTo>
                    <a:lnTo>
                      <a:pt x="111942" y="0"/>
                    </a:lnTo>
                    <a:lnTo>
                      <a:pt x="111958" y="0"/>
                    </a:lnTo>
                    <a:lnTo>
                      <a:pt x="111992" y="0"/>
                    </a:lnTo>
                    <a:lnTo>
                      <a:pt x="112009" y="0"/>
                    </a:lnTo>
                    <a:lnTo>
                      <a:pt x="112042" y="0"/>
                    </a:lnTo>
                    <a:lnTo>
                      <a:pt x="112059" y="0"/>
                    </a:lnTo>
                    <a:lnTo>
                      <a:pt x="112076" y="0"/>
                    </a:lnTo>
                    <a:lnTo>
                      <a:pt x="112110" y="0"/>
                    </a:lnTo>
                    <a:lnTo>
                      <a:pt x="112127" y="0"/>
                    </a:lnTo>
                    <a:lnTo>
                      <a:pt x="112160" y="0"/>
                    </a:lnTo>
                    <a:lnTo>
                      <a:pt x="112177" y="0"/>
                    </a:lnTo>
                    <a:lnTo>
                      <a:pt x="112194" y="0"/>
                    </a:lnTo>
                    <a:lnTo>
                      <a:pt x="112227" y="0"/>
                    </a:lnTo>
                    <a:lnTo>
                      <a:pt x="112244" y="0"/>
                    </a:lnTo>
                    <a:lnTo>
                      <a:pt x="112278" y="0"/>
                    </a:lnTo>
                    <a:lnTo>
                      <a:pt x="112295" y="0"/>
                    </a:lnTo>
                    <a:lnTo>
                      <a:pt x="112311" y="0"/>
                    </a:lnTo>
                    <a:lnTo>
                      <a:pt x="112345" y="0"/>
                    </a:lnTo>
                    <a:lnTo>
                      <a:pt x="112362" y="0"/>
                    </a:lnTo>
                    <a:lnTo>
                      <a:pt x="112395" y="0"/>
                    </a:lnTo>
                    <a:lnTo>
                      <a:pt x="112412" y="0"/>
                    </a:lnTo>
                    <a:lnTo>
                      <a:pt x="112429" y="0"/>
                    </a:lnTo>
                    <a:lnTo>
                      <a:pt x="112463" y="0"/>
                    </a:lnTo>
                    <a:lnTo>
                      <a:pt x="112479" y="0"/>
                    </a:lnTo>
                    <a:lnTo>
                      <a:pt x="112513" y="0"/>
                    </a:lnTo>
                    <a:lnTo>
                      <a:pt x="112530" y="0"/>
                    </a:lnTo>
                    <a:lnTo>
                      <a:pt x="112547" y="0"/>
                    </a:lnTo>
                    <a:lnTo>
                      <a:pt x="112580" y="0"/>
                    </a:lnTo>
                    <a:lnTo>
                      <a:pt x="112597" y="0"/>
                    </a:lnTo>
                    <a:lnTo>
                      <a:pt x="112631" y="0"/>
                    </a:lnTo>
                    <a:lnTo>
                      <a:pt x="112647" y="0"/>
                    </a:lnTo>
                    <a:lnTo>
                      <a:pt x="112664" y="0"/>
                    </a:lnTo>
                    <a:lnTo>
                      <a:pt x="112698" y="0"/>
                    </a:lnTo>
                    <a:lnTo>
                      <a:pt x="112715" y="0"/>
                    </a:lnTo>
                    <a:lnTo>
                      <a:pt x="112748" y="0"/>
                    </a:lnTo>
                    <a:lnTo>
                      <a:pt x="112765" y="0"/>
                    </a:lnTo>
                    <a:lnTo>
                      <a:pt x="112782" y="0"/>
                    </a:lnTo>
                    <a:lnTo>
                      <a:pt x="112815" y="0"/>
                    </a:lnTo>
                    <a:lnTo>
                      <a:pt x="112832" y="0"/>
                    </a:lnTo>
                    <a:lnTo>
                      <a:pt x="112849" y="0"/>
                    </a:lnTo>
                    <a:lnTo>
                      <a:pt x="112883" y="0"/>
                    </a:lnTo>
                    <a:lnTo>
                      <a:pt x="112899" y="0"/>
                    </a:lnTo>
                    <a:lnTo>
                      <a:pt x="112933" y="0"/>
                    </a:lnTo>
                    <a:lnTo>
                      <a:pt x="112950" y="0"/>
                    </a:lnTo>
                    <a:lnTo>
                      <a:pt x="112983" y="0"/>
                    </a:lnTo>
                    <a:lnTo>
                      <a:pt x="113000" y="0"/>
                    </a:lnTo>
                    <a:lnTo>
                      <a:pt x="113017" y="0"/>
                    </a:lnTo>
                    <a:lnTo>
                      <a:pt x="113051" y="0"/>
                    </a:lnTo>
                    <a:lnTo>
                      <a:pt x="113067" y="0"/>
                    </a:lnTo>
                    <a:lnTo>
                      <a:pt x="113084" y="0"/>
                    </a:lnTo>
                    <a:lnTo>
                      <a:pt x="113118" y="0"/>
                    </a:lnTo>
                    <a:lnTo>
                      <a:pt x="113135" y="0"/>
                    </a:lnTo>
                    <a:lnTo>
                      <a:pt x="113168" y="0"/>
                    </a:lnTo>
                    <a:lnTo>
                      <a:pt x="113185" y="0"/>
                    </a:lnTo>
                    <a:lnTo>
                      <a:pt x="113202" y="0"/>
                    </a:lnTo>
                    <a:lnTo>
                      <a:pt x="113236" y="0"/>
                    </a:lnTo>
                    <a:lnTo>
                      <a:pt x="113252" y="0"/>
                    </a:lnTo>
                    <a:lnTo>
                      <a:pt x="113286" y="0"/>
                    </a:lnTo>
                    <a:lnTo>
                      <a:pt x="113303" y="0"/>
                    </a:lnTo>
                    <a:lnTo>
                      <a:pt x="113320" y="0"/>
                    </a:lnTo>
                    <a:lnTo>
                      <a:pt x="113353" y="0"/>
                    </a:lnTo>
                    <a:lnTo>
                      <a:pt x="113370" y="0"/>
                    </a:lnTo>
                    <a:lnTo>
                      <a:pt x="113404" y="0"/>
                    </a:lnTo>
                    <a:lnTo>
                      <a:pt x="113420" y="0"/>
                    </a:lnTo>
                    <a:lnTo>
                      <a:pt x="113437" y="0"/>
                    </a:lnTo>
                    <a:lnTo>
                      <a:pt x="113471" y="0"/>
                    </a:lnTo>
                    <a:lnTo>
                      <a:pt x="113488" y="0"/>
                    </a:lnTo>
                    <a:lnTo>
                      <a:pt x="113521" y="0"/>
                    </a:lnTo>
                    <a:lnTo>
                      <a:pt x="113538" y="0"/>
                    </a:lnTo>
                    <a:lnTo>
                      <a:pt x="113555" y="0"/>
                    </a:lnTo>
                    <a:lnTo>
                      <a:pt x="113588" y="0"/>
                    </a:lnTo>
                    <a:lnTo>
                      <a:pt x="113605" y="0"/>
                    </a:lnTo>
                    <a:lnTo>
                      <a:pt x="113639" y="0"/>
                    </a:lnTo>
                    <a:lnTo>
                      <a:pt x="113656" y="0"/>
                    </a:lnTo>
                    <a:lnTo>
                      <a:pt x="113672" y="0"/>
                    </a:lnTo>
                    <a:lnTo>
                      <a:pt x="113706" y="0"/>
                    </a:lnTo>
                    <a:lnTo>
                      <a:pt x="113723" y="0"/>
                    </a:lnTo>
                    <a:lnTo>
                      <a:pt x="113756" y="0"/>
                    </a:lnTo>
                    <a:lnTo>
                      <a:pt x="113773" y="0"/>
                    </a:lnTo>
                    <a:lnTo>
                      <a:pt x="113790" y="0"/>
                    </a:lnTo>
                    <a:lnTo>
                      <a:pt x="113824" y="0"/>
                    </a:lnTo>
                    <a:lnTo>
                      <a:pt x="113840" y="0"/>
                    </a:lnTo>
                    <a:lnTo>
                      <a:pt x="113874" y="0"/>
                    </a:lnTo>
                    <a:lnTo>
                      <a:pt x="113891" y="0"/>
                    </a:lnTo>
                    <a:lnTo>
                      <a:pt x="113908" y="0"/>
                    </a:lnTo>
                    <a:lnTo>
                      <a:pt x="113941" y="0"/>
                    </a:lnTo>
                    <a:lnTo>
                      <a:pt x="113958" y="0"/>
                    </a:lnTo>
                    <a:lnTo>
                      <a:pt x="113975" y="0"/>
                    </a:lnTo>
                    <a:lnTo>
                      <a:pt x="114008" y="0"/>
                    </a:lnTo>
                    <a:lnTo>
                      <a:pt x="114025" y="0"/>
                    </a:lnTo>
                    <a:lnTo>
                      <a:pt x="114059" y="0"/>
                    </a:lnTo>
                    <a:lnTo>
                      <a:pt x="114076" y="0"/>
                    </a:lnTo>
                    <a:lnTo>
                      <a:pt x="114092" y="0"/>
                    </a:lnTo>
                    <a:lnTo>
                      <a:pt x="114126" y="0"/>
                    </a:lnTo>
                    <a:lnTo>
                      <a:pt x="114143" y="0"/>
                    </a:lnTo>
                    <a:lnTo>
                      <a:pt x="114176" y="0"/>
                    </a:lnTo>
                    <a:lnTo>
                      <a:pt x="114193" y="0"/>
                    </a:lnTo>
                    <a:lnTo>
                      <a:pt x="114210" y="0"/>
                    </a:lnTo>
                    <a:lnTo>
                      <a:pt x="114244" y="0"/>
                    </a:lnTo>
                    <a:lnTo>
                      <a:pt x="114260" y="0"/>
                    </a:lnTo>
                    <a:lnTo>
                      <a:pt x="114294" y="0"/>
                    </a:lnTo>
                    <a:lnTo>
                      <a:pt x="114311" y="0"/>
                    </a:lnTo>
                    <a:lnTo>
                      <a:pt x="114328" y="0"/>
                    </a:lnTo>
                    <a:lnTo>
                      <a:pt x="114361" y="0"/>
                    </a:lnTo>
                    <a:lnTo>
                      <a:pt x="114378" y="0"/>
                    </a:lnTo>
                    <a:lnTo>
                      <a:pt x="114412" y="0"/>
                    </a:lnTo>
                    <a:lnTo>
                      <a:pt x="114429" y="0"/>
                    </a:lnTo>
                    <a:lnTo>
                      <a:pt x="114445" y="0"/>
                    </a:lnTo>
                    <a:lnTo>
                      <a:pt x="114479" y="0"/>
                    </a:lnTo>
                    <a:lnTo>
                      <a:pt x="114496" y="0"/>
                    </a:lnTo>
                    <a:lnTo>
                      <a:pt x="114529" y="0"/>
                    </a:lnTo>
                    <a:lnTo>
                      <a:pt x="114546" y="0"/>
                    </a:lnTo>
                    <a:lnTo>
                      <a:pt x="114563" y="0"/>
                    </a:lnTo>
                    <a:lnTo>
                      <a:pt x="114597" y="0"/>
                    </a:lnTo>
                    <a:lnTo>
                      <a:pt x="114613" y="0"/>
                    </a:lnTo>
                    <a:lnTo>
                      <a:pt x="114647" y="0"/>
                    </a:lnTo>
                    <a:lnTo>
                      <a:pt x="114664" y="0"/>
                    </a:lnTo>
                    <a:lnTo>
                      <a:pt x="114681" y="0"/>
                    </a:lnTo>
                    <a:lnTo>
                      <a:pt x="114714" y="0"/>
                    </a:lnTo>
                    <a:lnTo>
                      <a:pt x="114731" y="0"/>
                    </a:lnTo>
                    <a:lnTo>
                      <a:pt x="114765" y="0"/>
                    </a:lnTo>
                    <a:lnTo>
                      <a:pt x="114781" y="0"/>
                    </a:lnTo>
                    <a:lnTo>
                      <a:pt x="114798" y="0"/>
                    </a:lnTo>
                    <a:lnTo>
                      <a:pt x="114832" y="0"/>
                    </a:lnTo>
                    <a:lnTo>
                      <a:pt x="114849" y="0"/>
                    </a:lnTo>
                    <a:lnTo>
                      <a:pt x="114865" y="0"/>
                    </a:lnTo>
                    <a:lnTo>
                      <a:pt x="114899" y="0"/>
                    </a:lnTo>
                    <a:lnTo>
                      <a:pt x="114916" y="0"/>
                    </a:lnTo>
                    <a:lnTo>
                      <a:pt x="114949" y="0"/>
                    </a:lnTo>
                    <a:lnTo>
                      <a:pt x="114966" y="0"/>
                    </a:lnTo>
                    <a:lnTo>
                      <a:pt x="114983" y="0"/>
                    </a:lnTo>
                    <a:lnTo>
                      <a:pt x="115017" y="0"/>
                    </a:lnTo>
                    <a:lnTo>
                      <a:pt x="115033" y="0"/>
                    </a:lnTo>
                    <a:lnTo>
                      <a:pt x="115067" y="0"/>
                    </a:lnTo>
                    <a:lnTo>
                      <a:pt x="115084" y="0"/>
                    </a:lnTo>
                    <a:lnTo>
                      <a:pt x="115101" y="0"/>
                    </a:lnTo>
                    <a:lnTo>
                      <a:pt x="115134" y="0"/>
                    </a:lnTo>
                    <a:lnTo>
                      <a:pt x="115151" y="0"/>
                    </a:lnTo>
                    <a:lnTo>
                      <a:pt x="115185" y="0"/>
                    </a:lnTo>
                    <a:lnTo>
                      <a:pt x="115201" y="0"/>
                    </a:lnTo>
                    <a:lnTo>
                      <a:pt x="115218" y="0"/>
                    </a:lnTo>
                    <a:lnTo>
                      <a:pt x="115252" y="0"/>
                    </a:lnTo>
                    <a:lnTo>
                      <a:pt x="115269" y="0"/>
                    </a:lnTo>
                    <a:lnTo>
                      <a:pt x="115302" y="0"/>
                    </a:lnTo>
                    <a:lnTo>
                      <a:pt x="115319" y="0"/>
                    </a:lnTo>
                    <a:lnTo>
                      <a:pt x="115336" y="0"/>
                    </a:lnTo>
                    <a:lnTo>
                      <a:pt x="115369" y="0"/>
                    </a:lnTo>
                    <a:lnTo>
                      <a:pt x="115386" y="0"/>
                    </a:lnTo>
                    <a:lnTo>
                      <a:pt x="115420" y="0"/>
                    </a:lnTo>
                    <a:lnTo>
                      <a:pt x="115437" y="0"/>
                    </a:lnTo>
                    <a:lnTo>
                      <a:pt x="115453" y="0"/>
                    </a:lnTo>
                    <a:lnTo>
                      <a:pt x="115487" y="0"/>
                    </a:lnTo>
                    <a:lnTo>
                      <a:pt x="115504" y="0"/>
                    </a:lnTo>
                    <a:lnTo>
                      <a:pt x="115538" y="0"/>
                    </a:lnTo>
                    <a:lnTo>
                      <a:pt x="115554" y="0"/>
                    </a:lnTo>
                    <a:lnTo>
                      <a:pt x="115571" y="0"/>
                    </a:lnTo>
                    <a:lnTo>
                      <a:pt x="115605" y="0"/>
                    </a:lnTo>
                    <a:lnTo>
                      <a:pt x="115622" y="0"/>
                    </a:lnTo>
                    <a:lnTo>
                      <a:pt x="115655" y="0"/>
                    </a:lnTo>
                    <a:lnTo>
                      <a:pt x="115672" y="0"/>
                    </a:lnTo>
                    <a:lnTo>
                      <a:pt x="115689" y="0"/>
                    </a:lnTo>
                    <a:lnTo>
                      <a:pt x="115722" y="0"/>
                    </a:lnTo>
                    <a:lnTo>
                      <a:pt x="115739" y="0"/>
                    </a:lnTo>
                    <a:lnTo>
                      <a:pt x="115773" y="0"/>
                    </a:lnTo>
                    <a:lnTo>
                      <a:pt x="115790" y="0"/>
                    </a:lnTo>
                    <a:lnTo>
                      <a:pt x="115806" y="0"/>
                    </a:lnTo>
                    <a:lnTo>
                      <a:pt x="115840" y="0"/>
                    </a:lnTo>
                    <a:lnTo>
                      <a:pt x="115857" y="0"/>
                    </a:lnTo>
                    <a:lnTo>
                      <a:pt x="115874" y="0"/>
                    </a:lnTo>
                    <a:lnTo>
                      <a:pt x="115907" y="0"/>
                    </a:lnTo>
                    <a:lnTo>
                      <a:pt x="115924" y="0"/>
                    </a:lnTo>
                    <a:lnTo>
                      <a:pt x="115958" y="0"/>
                    </a:lnTo>
                    <a:lnTo>
                      <a:pt x="115974" y="0"/>
                    </a:lnTo>
                    <a:lnTo>
                      <a:pt x="115991" y="0"/>
                    </a:lnTo>
                    <a:lnTo>
                      <a:pt x="116025" y="0"/>
                    </a:lnTo>
                    <a:lnTo>
                      <a:pt x="116042" y="0"/>
                    </a:lnTo>
                    <a:lnTo>
                      <a:pt x="116075" y="0"/>
                    </a:lnTo>
                    <a:lnTo>
                      <a:pt x="116092" y="0"/>
                    </a:lnTo>
                    <a:lnTo>
                      <a:pt x="116109" y="0"/>
                    </a:lnTo>
                    <a:lnTo>
                      <a:pt x="116142" y="0"/>
                    </a:lnTo>
                    <a:lnTo>
                      <a:pt x="116159" y="0"/>
                    </a:lnTo>
                    <a:lnTo>
                      <a:pt x="116193" y="0"/>
                    </a:lnTo>
                    <a:lnTo>
                      <a:pt x="116210" y="0"/>
                    </a:lnTo>
                    <a:lnTo>
                      <a:pt x="116226" y="0"/>
                    </a:lnTo>
                    <a:lnTo>
                      <a:pt x="116260" y="0"/>
                    </a:lnTo>
                    <a:lnTo>
                      <a:pt x="116277" y="0"/>
                    </a:lnTo>
                    <a:lnTo>
                      <a:pt x="116310" y="0"/>
                    </a:lnTo>
                    <a:lnTo>
                      <a:pt x="116327" y="0"/>
                    </a:lnTo>
                    <a:lnTo>
                      <a:pt x="116344" y="0"/>
                    </a:lnTo>
                    <a:lnTo>
                      <a:pt x="116378" y="0"/>
                    </a:lnTo>
                    <a:lnTo>
                      <a:pt x="116394" y="0"/>
                    </a:lnTo>
                    <a:lnTo>
                      <a:pt x="116428" y="0"/>
                    </a:lnTo>
                    <a:lnTo>
                      <a:pt x="116445" y="0"/>
                    </a:lnTo>
                    <a:lnTo>
                      <a:pt x="116462" y="0"/>
                    </a:lnTo>
                    <a:lnTo>
                      <a:pt x="116495" y="0"/>
                    </a:lnTo>
                    <a:lnTo>
                      <a:pt x="116512" y="0"/>
                    </a:lnTo>
                    <a:lnTo>
                      <a:pt x="116546" y="0"/>
                    </a:lnTo>
                    <a:lnTo>
                      <a:pt x="116562" y="0"/>
                    </a:lnTo>
                    <a:lnTo>
                      <a:pt x="116579" y="0"/>
                    </a:lnTo>
                    <a:lnTo>
                      <a:pt x="116613" y="0"/>
                    </a:lnTo>
                    <a:lnTo>
                      <a:pt x="116630" y="0"/>
                    </a:lnTo>
                    <a:lnTo>
                      <a:pt x="116663" y="0"/>
                    </a:lnTo>
                    <a:lnTo>
                      <a:pt x="116680" y="0"/>
                    </a:lnTo>
                    <a:lnTo>
                      <a:pt x="116697" y="0"/>
                    </a:lnTo>
                    <a:lnTo>
                      <a:pt x="116731" y="0"/>
                    </a:lnTo>
                    <a:lnTo>
                      <a:pt x="116747" y="0"/>
                    </a:lnTo>
                    <a:lnTo>
                      <a:pt x="116764" y="0"/>
                    </a:lnTo>
                    <a:lnTo>
                      <a:pt x="116798" y="0"/>
                    </a:lnTo>
                    <a:lnTo>
                      <a:pt x="116815" y="0"/>
                    </a:lnTo>
                    <a:lnTo>
                      <a:pt x="116848" y="0"/>
                    </a:lnTo>
                    <a:lnTo>
                      <a:pt x="116865" y="0"/>
                    </a:lnTo>
                    <a:lnTo>
                      <a:pt x="116882" y="0"/>
                    </a:lnTo>
                    <a:lnTo>
                      <a:pt x="116915" y="0"/>
                    </a:lnTo>
                    <a:lnTo>
                      <a:pt x="116932" y="0"/>
                    </a:lnTo>
                    <a:lnTo>
                      <a:pt x="116966" y="0"/>
                    </a:lnTo>
                    <a:lnTo>
                      <a:pt x="116983" y="0"/>
                    </a:lnTo>
                    <a:lnTo>
                      <a:pt x="116999" y="0"/>
                    </a:lnTo>
                    <a:lnTo>
                      <a:pt x="117033" y="0"/>
                    </a:lnTo>
                    <a:lnTo>
                      <a:pt x="117050" y="0"/>
                    </a:lnTo>
                    <a:lnTo>
                      <a:pt x="117083" y="0"/>
                    </a:lnTo>
                    <a:lnTo>
                      <a:pt x="117100" y="0"/>
                    </a:lnTo>
                    <a:lnTo>
                      <a:pt x="117117" y="0"/>
                    </a:lnTo>
                    <a:lnTo>
                      <a:pt x="117151" y="0"/>
                    </a:lnTo>
                    <a:lnTo>
                      <a:pt x="117167" y="0"/>
                    </a:lnTo>
                    <a:lnTo>
                      <a:pt x="117201" y="0"/>
                    </a:lnTo>
                    <a:lnTo>
                      <a:pt x="117218" y="0"/>
                    </a:lnTo>
                    <a:lnTo>
                      <a:pt x="117235" y="0"/>
                    </a:lnTo>
                    <a:lnTo>
                      <a:pt x="117268" y="0"/>
                    </a:lnTo>
                    <a:lnTo>
                      <a:pt x="117285" y="0"/>
                    </a:lnTo>
                    <a:lnTo>
                      <a:pt x="117319" y="0"/>
                    </a:lnTo>
                    <a:lnTo>
                      <a:pt x="117335" y="0"/>
                    </a:lnTo>
                    <a:lnTo>
                      <a:pt x="117352" y="0"/>
                    </a:lnTo>
                    <a:lnTo>
                      <a:pt x="117386" y="0"/>
                    </a:lnTo>
                    <a:lnTo>
                      <a:pt x="117403" y="0"/>
                    </a:lnTo>
                    <a:lnTo>
                      <a:pt x="117436" y="0"/>
                    </a:lnTo>
                    <a:lnTo>
                      <a:pt x="117453" y="0"/>
                    </a:lnTo>
                    <a:lnTo>
                      <a:pt x="117470" y="0"/>
                    </a:lnTo>
                    <a:lnTo>
                      <a:pt x="117503" y="0"/>
                    </a:lnTo>
                    <a:lnTo>
                      <a:pt x="117520" y="0"/>
                    </a:lnTo>
                    <a:lnTo>
                      <a:pt x="117554" y="0"/>
                    </a:lnTo>
                    <a:lnTo>
                      <a:pt x="117571" y="0"/>
                    </a:lnTo>
                    <a:lnTo>
                      <a:pt x="117587" y="0"/>
                    </a:lnTo>
                    <a:lnTo>
                      <a:pt x="117621" y="0"/>
                    </a:lnTo>
                    <a:lnTo>
                      <a:pt x="117638" y="0"/>
                    </a:lnTo>
                    <a:lnTo>
                      <a:pt x="117655" y="0"/>
                    </a:lnTo>
                    <a:lnTo>
                      <a:pt x="117688" y="0"/>
                    </a:lnTo>
                    <a:lnTo>
                      <a:pt x="117705" y="0"/>
                    </a:lnTo>
                    <a:lnTo>
                      <a:pt x="117739" y="0"/>
                    </a:lnTo>
                    <a:lnTo>
                      <a:pt x="117756" y="0"/>
                    </a:lnTo>
                    <a:lnTo>
                      <a:pt x="117772" y="0"/>
                    </a:lnTo>
                    <a:lnTo>
                      <a:pt x="117806" y="0"/>
                    </a:lnTo>
                    <a:lnTo>
                      <a:pt x="117823" y="0"/>
                    </a:lnTo>
                    <a:lnTo>
                      <a:pt x="117856" y="0"/>
                    </a:lnTo>
                    <a:lnTo>
                      <a:pt x="117873" y="0"/>
                    </a:lnTo>
                    <a:lnTo>
                      <a:pt x="117890" y="0"/>
                    </a:lnTo>
                    <a:lnTo>
                      <a:pt x="117924" y="0"/>
                    </a:lnTo>
                    <a:lnTo>
                      <a:pt x="117940" y="0"/>
                    </a:lnTo>
                    <a:lnTo>
                      <a:pt x="117974" y="0"/>
                    </a:lnTo>
                    <a:lnTo>
                      <a:pt x="117991" y="0"/>
                    </a:lnTo>
                    <a:lnTo>
                      <a:pt x="118008" y="0"/>
                    </a:lnTo>
                    <a:lnTo>
                      <a:pt x="118041" y="0"/>
                    </a:lnTo>
                    <a:lnTo>
                      <a:pt x="118058" y="0"/>
                    </a:lnTo>
                    <a:lnTo>
                      <a:pt x="118092" y="0"/>
                    </a:lnTo>
                    <a:lnTo>
                      <a:pt x="118108" y="0"/>
                    </a:lnTo>
                    <a:lnTo>
                      <a:pt x="118125" y="0"/>
                    </a:lnTo>
                    <a:lnTo>
                      <a:pt x="118159" y="0"/>
                    </a:lnTo>
                    <a:lnTo>
                      <a:pt x="118176" y="0"/>
                    </a:lnTo>
                    <a:lnTo>
                      <a:pt x="118209" y="0"/>
                    </a:lnTo>
                    <a:lnTo>
                      <a:pt x="118226" y="0"/>
                    </a:lnTo>
                    <a:lnTo>
                      <a:pt x="118243" y="0"/>
                    </a:lnTo>
                    <a:lnTo>
                      <a:pt x="118276" y="0"/>
                    </a:lnTo>
                    <a:lnTo>
                      <a:pt x="118293" y="0"/>
                    </a:lnTo>
                    <a:lnTo>
                      <a:pt x="118327" y="0"/>
                    </a:lnTo>
                    <a:lnTo>
                      <a:pt x="118344" y="0"/>
                    </a:lnTo>
                    <a:lnTo>
                      <a:pt x="118360" y="0"/>
                    </a:lnTo>
                    <a:lnTo>
                      <a:pt x="118394" y="0"/>
                    </a:lnTo>
                    <a:lnTo>
                      <a:pt x="118411" y="0"/>
                    </a:lnTo>
                    <a:lnTo>
                      <a:pt x="118444" y="0"/>
                    </a:lnTo>
                    <a:lnTo>
                      <a:pt x="118461" y="0"/>
                    </a:lnTo>
                    <a:lnTo>
                      <a:pt x="118478" y="0"/>
                    </a:lnTo>
                    <a:lnTo>
                      <a:pt x="118512" y="0"/>
                    </a:lnTo>
                    <a:lnTo>
                      <a:pt x="118528" y="0"/>
                    </a:lnTo>
                    <a:lnTo>
                      <a:pt x="118562" y="0"/>
                    </a:lnTo>
                    <a:lnTo>
                      <a:pt x="118579" y="0"/>
                    </a:lnTo>
                    <a:lnTo>
                      <a:pt x="118596" y="0"/>
                    </a:lnTo>
                    <a:lnTo>
                      <a:pt x="118629" y="0"/>
                    </a:lnTo>
                    <a:lnTo>
                      <a:pt x="118646" y="0"/>
                    </a:lnTo>
                    <a:lnTo>
                      <a:pt x="118680" y="0"/>
                    </a:lnTo>
                    <a:lnTo>
                      <a:pt x="118696" y="0"/>
                    </a:lnTo>
                    <a:lnTo>
                      <a:pt x="118713" y="0"/>
                    </a:lnTo>
                    <a:lnTo>
                      <a:pt x="118747" y="0"/>
                    </a:lnTo>
                    <a:lnTo>
                      <a:pt x="118764" y="0"/>
                    </a:lnTo>
                    <a:lnTo>
                      <a:pt x="118780" y="0"/>
                    </a:lnTo>
                    <a:lnTo>
                      <a:pt x="118814" y="0"/>
                    </a:lnTo>
                    <a:lnTo>
                      <a:pt x="118831" y="0"/>
                    </a:lnTo>
                    <a:lnTo>
                      <a:pt x="118864" y="0"/>
                    </a:lnTo>
                    <a:lnTo>
                      <a:pt x="118881" y="0"/>
                    </a:lnTo>
                    <a:lnTo>
                      <a:pt x="118898" y="0"/>
                    </a:lnTo>
                    <a:lnTo>
                      <a:pt x="118932" y="0"/>
                    </a:lnTo>
                    <a:lnTo>
                      <a:pt x="118949" y="0"/>
                    </a:lnTo>
                    <a:lnTo>
                      <a:pt x="118982" y="0"/>
                    </a:lnTo>
                    <a:lnTo>
                      <a:pt x="118999" y="0"/>
                    </a:lnTo>
                    <a:lnTo>
                      <a:pt x="119016" y="0"/>
                    </a:lnTo>
                    <a:lnTo>
                      <a:pt x="119049" y="0"/>
                    </a:lnTo>
                    <a:lnTo>
                      <a:pt x="119066" y="0"/>
                    </a:lnTo>
                    <a:lnTo>
                      <a:pt x="119100" y="0"/>
                    </a:lnTo>
                    <a:lnTo>
                      <a:pt x="119117" y="0"/>
                    </a:lnTo>
                    <a:lnTo>
                      <a:pt x="119133" y="0"/>
                    </a:lnTo>
                    <a:lnTo>
                      <a:pt x="119167" y="0"/>
                    </a:lnTo>
                    <a:lnTo>
                      <a:pt x="119184" y="0"/>
                    </a:lnTo>
                    <a:lnTo>
                      <a:pt x="119217" y="0"/>
                    </a:lnTo>
                    <a:lnTo>
                      <a:pt x="119234" y="0"/>
                    </a:lnTo>
                    <a:lnTo>
                      <a:pt x="119251" y="0"/>
                    </a:lnTo>
                    <a:lnTo>
                      <a:pt x="119285" y="0"/>
                    </a:lnTo>
                    <a:lnTo>
                      <a:pt x="119301" y="0"/>
                    </a:lnTo>
                    <a:lnTo>
                      <a:pt x="119335" y="0"/>
                    </a:lnTo>
                    <a:lnTo>
                      <a:pt x="119352" y="0"/>
                    </a:lnTo>
                    <a:lnTo>
                      <a:pt x="119369" y="0"/>
                    </a:lnTo>
                    <a:lnTo>
                      <a:pt x="119402" y="0"/>
                    </a:lnTo>
                    <a:lnTo>
                      <a:pt x="119419" y="0"/>
                    </a:lnTo>
                    <a:lnTo>
                      <a:pt x="119453" y="0"/>
                    </a:lnTo>
                    <a:lnTo>
                      <a:pt x="119469" y="0"/>
                    </a:lnTo>
                    <a:lnTo>
                      <a:pt x="119486" y="0"/>
                    </a:lnTo>
                    <a:lnTo>
                      <a:pt x="119520" y="0"/>
                    </a:lnTo>
                    <a:lnTo>
                      <a:pt x="119537" y="0"/>
                    </a:lnTo>
                    <a:lnTo>
                      <a:pt x="119570" y="0"/>
                    </a:lnTo>
                    <a:lnTo>
                      <a:pt x="119587" y="0"/>
                    </a:lnTo>
                    <a:lnTo>
                      <a:pt x="119604" y="0"/>
                    </a:lnTo>
                    <a:lnTo>
                      <a:pt x="119637" y="0"/>
                    </a:lnTo>
                    <a:lnTo>
                      <a:pt x="119654" y="0"/>
                    </a:lnTo>
                    <a:lnTo>
                      <a:pt x="119671" y="0"/>
                    </a:lnTo>
                    <a:lnTo>
                      <a:pt x="119705" y="0"/>
                    </a:lnTo>
                    <a:lnTo>
                      <a:pt x="119721" y="0"/>
                    </a:lnTo>
                    <a:lnTo>
                      <a:pt x="119755" y="0"/>
                    </a:lnTo>
                    <a:lnTo>
                      <a:pt x="119772" y="0"/>
                    </a:lnTo>
                    <a:lnTo>
                      <a:pt x="119789" y="0"/>
                    </a:lnTo>
                    <a:lnTo>
                      <a:pt x="119822" y="0"/>
                    </a:lnTo>
                    <a:lnTo>
                      <a:pt x="119839" y="0"/>
                    </a:lnTo>
                    <a:lnTo>
                      <a:pt x="119873" y="0"/>
                    </a:lnTo>
                    <a:lnTo>
                      <a:pt x="119889" y="0"/>
                    </a:lnTo>
                    <a:lnTo>
                      <a:pt x="119906" y="0"/>
                    </a:lnTo>
                    <a:lnTo>
                      <a:pt x="119940" y="0"/>
                    </a:lnTo>
                    <a:lnTo>
                      <a:pt x="119957" y="0"/>
                    </a:lnTo>
                    <a:lnTo>
                      <a:pt x="119990" y="0"/>
                    </a:lnTo>
                    <a:lnTo>
                      <a:pt x="120007" y="0"/>
                    </a:lnTo>
                    <a:lnTo>
                      <a:pt x="120024" y="0"/>
                    </a:lnTo>
                    <a:lnTo>
                      <a:pt x="120058" y="0"/>
                    </a:lnTo>
                    <a:lnTo>
                      <a:pt x="120074" y="0"/>
                    </a:lnTo>
                    <a:lnTo>
                      <a:pt x="120108" y="0"/>
                    </a:lnTo>
                    <a:lnTo>
                      <a:pt x="120125" y="0"/>
                    </a:lnTo>
                    <a:lnTo>
                      <a:pt x="120142" y="0"/>
                    </a:lnTo>
                    <a:lnTo>
                      <a:pt x="120175" y="0"/>
                    </a:lnTo>
                    <a:lnTo>
                      <a:pt x="120192" y="0"/>
                    </a:lnTo>
                    <a:lnTo>
                      <a:pt x="120226" y="0"/>
                    </a:lnTo>
                    <a:lnTo>
                      <a:pt x="120242" y="0"/>
                    </a:lnTo>
                    <a:lnTo>
                      <a:pt x="120259" y="0"/>
                    </a:lnTo>
                    <a:lnTo>
                      <a:pt x="120293" y="0"/>
                    </a:lnTo>
                    <a:lnTo>
                      <a:pt x="120310" y="0"/>
                    </a:lnTo>
                    <a:lnTo>
                      <a:pt x="120343" y="0"/>
                    </a:lnTo>
                    <a:lnTo>
                      <a:pt x="120360" y="0"/>
                    </a:lnTo>
                    <a:lnTo>
                      <a:pt x="120377" y="0"/>
                    </a:lnTo>
                    <a:lnTo>
                      <a:pt x="120410" y="0"/>
                    </a:lnTo>
                    <a:lnTo>
                      <a:pt x="120427" y="0"/>
                    </a:lnTo>
                    <a:lnTo>
                      <a:pt x="120461" y="0"/>
                    </a:lnTo>
                    <a:lnTo>
                      <a:pt x="120478" y="0"/>
                    </a:lnTo>
                    <a:lnTo>
                      <a:pt x="120494" y="0"/>
                    </a:lnTo>
                    <a:lnTo>
                      <a:pt x="120528" y="0"/>
                    </a:lnTo>
                    <a:lnTo>
                      <a:pt x="120545" y="0"/>
                    </a:lnTo>
                    <a:lnTo>
                      <a:pt x="120578" y="0"/>
                    </a:lnTo>
                    <a:lnTo>
                      <a:pt x="120595" y="0"/>
                    </a:lnTo>
                    <a:lnTo>
                      <a:pt x="120612" y="0"/>
                    </a:lnTo>
                    <a:lnTo>
                      <a:pt x="120646" y="0"/>
                    </a:lnTo>
                    <a:lnTo>
                      <a:pt x="120662" y="0"/>
                    </a:lnTo>
                    <a:lnTo>
                      <a:pt x="120679" y="0"/>
                    </a:lnTo>
                    <a:lnTo>
                      <a:pt x="120713" y="0"/>
                    </a:lnTo>
                    <a:lnTo>
                      <a:pt x="120730" y="0"/>
                    </a:lnTo>
                    <a:lnTo>
                      <a:pt x="120763" y="0"/>
                    </a:lnTo>
                    <a:lnTo>
                      <a:pt x="120780" y="0"/>
                    </a:lnTo>
                    <a:lnTo>
                      <a:pt x="120797" y="0"/>
                    </a:lnTo>
                    <a:lnTo>
                      <a:pt x="120830" y="0"/>
                    </a:lnTo>
                    <a:lnTo>
                      <a:pt x="120847" y="0"/>
                    </a:lnTo>
                    <a:lnTo>
                      <a:pt x="120881" y="0"/>
                    </a:lnTo>
                    <a:lnTo>
                      <a:pt x="120898" y="0"/>
                    </a:lnTo>
                    <a:lnTo>
                      <a:pt x="120914" y="0"/>
                    </a:lnTo>
                    <a:lnTo>
                      <a:pt x="120948" y="0"/>
                    </a:lnTo>
                    <a:lnTo>
                      <a:pt x="120965" y="0"/>
                    </a:lnTo>
                    <a:lnTo>
                      <a:pt x="120998" y="0"/>
                    </a:lnTo>
                    <a:lnTo>
                      <a:pt x="121015" y="0"/>
                    </a:lnTo>
                    <a:lnTo>
                      <a:pt x="121032" y="0"/>
                    </a:lnTo>
                    <a:lnTo>
                      <a:pt x="121066" y="0"/>
                    </a:lnTo>
                    <a:lnTo>
                      <a:pt x="121082" y="0"/>
                    </a:lnTo>
                    <a:lnTo>
                      <a:pt x="121116" y="0"/>
                    </a:lnTo>
                    <a:lnTo>
                      <a:pt x="121133" y="0"/>
                    </a:lnTo>
                    <a:lnTo>
                      <a:pt x="121150" y="0"/>
                    </a:lnTo>
                    <a:lnTo>
                      <a:pt x="121183" y="0"/>
                    </a:lnTo>
                    <a:lnTo>
                      <a:pt x="121200" y="0"/>
                    </a:lnTo>
                    <a:lnTo>
                      <a:pt x="121234" y="0"/>
                    </a:lnTo>
                    <a:lnTo>
                      <a:pt x="121251" y="0"/>
                    </a:lnTo>
                    <a:lnTo>
                      <a:pt x="121267" y="0"/>
                    </a:lnTo>
                    <a:lnTo>
                      <a:pt x="121301" y="0"/>
                    </a:lnTo>
                    <a:lnTo>
                      <a:pt x="121318" y="0"/>
                    </a:lnTo>
                    <a:lnTo>
                      <a:pt x="121351" y="0"/>
                    </a:lnTo>
                    <a:lnTo>
                      <a:pt x="121368" y="0"/>
                    </a:lnTo>
                    <a:lnTo>
                      <a:pt x="121385" y="0"/>
                    </a:lnTo>
                    <a:lnTo>
                      <a:pt x="121419" y="0"/>
                    </a:lnTo>
                    <a:lnTo>
                      <a:pt x="121435" y="0"/>
                    </a:lnTo>
                    <a:lnTo>
                      <a:pt x="121469" y="0"/>
                    </a:lnTo>
                    <a:lnTo>
                      <a:pt x="121486" y="0"/>
                    </a:lnTo>
                    <a:lnTo>
                      <a:pt x="121503" y="0"/>
                    </a:lnTo>
                    <a:lnTo>
                      <a:pt x="121536" y="0"/>
                    </a:lnTo>
                    <a:lnTo>
                      <a:pt x="121553" y="0"/>
                    </a:lnTo>
                    <a:lnTo>
                      <a:pt x="121587" y="0"/>
                    </a:lnTo>
                    <a:lnTo>
                      <a:pt x="121603" y="0"/>
                    </a:lnTo>
                    <a:lnTo>
                      <a:pt x="121620" y="0"/>
                    </a:lnTo>
                    <a:lnTo>
                      <a:pt x="121654" y="0"/>
                    </a:lnTo>
                    <a:lnTo>
                      <a:pt x="121671" y="0"/>
                    </a:lnTo>
                    <a:lnTo>
                      <a:pt x="121687" y="0"/>
                    </a:lnTo>
                    <a:lnTo>
                      <a:pt x="121721" y="0"/>
                    </a:lnTo>
                    <a:lnTo>
                      <a:pt x="121738" y="0"/>
                    </a:lnTo>
                    <a:lnTo>
                      <a:pt x="121771" y="0"/>
                    </a:lnTo>
                    <a:lnTo>
                      <a:pt x="121788" y="0"/>
                    </a:lnTo>
                    <a:lnTo>
                      <a:pt x="121805" y="0"/>
                    </a:lnTo>
                    <a:lnTo>
                      <a:pt x="121839" y="0"/>
                    </a:lnTo>
                    <a:lnTo>
                      <a:pt x="121855" y="0"/>
                    </a:lnTo>
                    <a:lnTo>
                      <a:pt x="121889" y="0"/>
                    </a:lnTo>
                    <a:lnTo>
                      <a:pt x="121906" y="0"/>
                    </a:lnTo>
                    <a:lnTo>
                      <a:pt x="121923" y="0"/>
                    </a:lnTo>
                    <a:lnTo>
                      <a:pt x="121956" y="0"/>
                    </a:lnTo>
                    <a:lnTo>
                      <a:pt x="121973" y="0"/>
                    </a:lnTo>
                    <a:lnTo>
                      <a:pt x="122007" y="0"/>
                    </a:lnTo>
                    <a:lnTo>
                      <a:pt x="122023" y="0"/>
                    </a:lnTo>
                    <a:lnTo>
                      <a:pt x="122040" y="0"/>
                    </a:lnTo>
                    <a:lnTo>
                      <a:pt x="122074" y="0"/>
                    </a:lnTo>
                    <a:lnTo>
                      <a:pt x="122091" y="0"/>
                    </a:lnTo>
                    <a:lnTo>
                      <a:pt x="122124" y="0"/>
                    </a:lnTo>
                    <a:lnTo>
                      <a:pt x="122141" y="0"/>
                    </a:lnTo>
                    <a:lnTo>
                      <a:pt x="122158" y="0"/>
                    </a:lnTo>
                    <a:lnTo>
                      <a:pt x="122191" y="0"/>
                    </a:lnTo>
                    <a:lnTo>
                      <a:pt x="122208" y="0"/>
                    </a:lnTo>
                    <a:lnTo>
                      <a:pt x="122242" y="0"/>
                    </a:lnTo>
                    <a:lnTo>
                      <a:pt x="122259" y="0"/>
                    </a:lnTo>
                    <a:lnTo>
                      <a:pt x="122275" y="0"/>
                    </a:lnTo>
                    <a:lnTo>
                      <a:pt x="122309" y="0"/>
                    </a:lnTo>
                    <a:lnTo>
                      <a:pt x="122326" y="0"/>
                    </a:lnTo>
                    <a:lnTo>
                      <a:pt x="122360" y="0"/>
                    </a:lnTo>
                    <a:lnTo>
                      <a:pt x="122376" y="0"/>
                    </a:lnTo>
                    <a:lnTo>
                      <a:pt x="122393" y="0"/>
                    </a:lnTo>
                    <a:lnTo>
                      <a:pt x="122427" y="0"/>
                    </a:lnTo>
                    <a:lnTo>
                      <a:pt x="122444" y="0"/>
                    </a:lnTo>
                    <a:lnTo>
                      <a:pt x="122477" y="0"/>
                    </a:lnTo>
                    <a:lnTo>
                      <a:pt x="122494" y="0"/>
                    </a:lnTo>
                    <a:lnTo>
                      <a:pt x="122511" y="0"/>
                    </a:lnTo>
                    <a:lnTo>
                      <a:pt x="122544" y="0"/>
                    </a:lnTo>
                    <a:lnTo>
                      <a:pt x="122561" y="0"/>
                    </a:lnTo>
                    <a:lnTo>
                      <a:pt x="122578" y="0"/>
                    </a:lnTo>
                    <a:lnTo>
                      <a:pt x="122612" y="0"/>
                    </a:lnTo>
                    <a:lnTo>
                      <a:pt x="122628" y="0"/>
                    </a:lnTo>
                    <a:lnTo>
                      <a:pt x="122662" y="0"/>
                    </a:lnTo>
                    <a:lnTo>
                      <a:pt x="122679" y="0"/>
                    </a:lnTo>
                    <a:lnTo>
                      <a:pt x="122696" y="0"/>
                    </a:lnTo>
                    <a:lnTo>
                      <a:pt x="122729" y="0"/>
                    </a:lnTo>
                    <a:lnTo>
                      <a:pt x="122746" y="0"/>
                    </a:lnTo>
                    <a:lnTo>
                      <a:pt x="122780" y="0"/>
                    </a:lnTo>
                    <a:lnTo>
                      <a:pt x="122796" y="0"/>
                    </a:lnTo>
                    <a:lnTo>
                      <a:pt x="122813" y="0"/>
                    </a:lnTo>
                    <a:lnTo>
                      <a:pt x="122847" y="0"/>
                    </a:lnTo>
                    <a:lnTo>
                      <a:pt x="122864" y="0"/>
                    </a:lnTo>
                    <a:lnTo>
                      <a:pt x="122897" y="0"/>
                    </a:lnTo>
                    <a:lnTo>
                      <a:pt x="122914" y="0"/>
                    </a:lnTo>
                    <a:lnTo>
                      <a:pt x="122931" y="0"/>
                    </a:lnTo>
                    <a:lnTo>
                      <a:pt x="122964" y="0"/>
                    </a:lnTo>
                    <a:lnTo>
                      <a:pt x="122981" y="0"/>
                    </a:lnTo>
                    <a:lnTo>
                      <a:pt x="123015" y="0"/>
                    </a:lnTo>
                    <a:lnTo>
                      <a:pt x="123032" y="0"/>
                    </a:lnTo>
                    <a:lnTo>
                      <a:pt x="123048" y="0"/>
                    </a:lnTo>
                    <a:lnTo>
                      <a:pt x="123082" y="0"/>
                    </a:lnTo>
                    <a:lnTo>
                      <a:pt x="123099" y="0"/>
                    </a:lnTo>
                    <a:lnTo>
                      <a:pt x="123132" y="0"/>
                    </a:lnTo>
                    <a:lnTo>
                      <a:pt x="123149" y="0"/>
                    </a:lnTo>
                    <a:lnTo>
                      <a:pt x="123166" y="0"/>
                    </a:lnTo>
                    <a:lnTo>
                      <a:pt x="123200" y="0"/>
                    </a:lnTo>
                    <a:lnTo>
                      <a:pt x="123216" y="0"/>
                    </a:lnTo>
                    <a:lnTo>
                      <a:pt x="123250" y="0"/>
                    </a:lnTo>
                    <a:lnTo>
                      <a:pt x="123267" y="0"/>
                    </a:lnTo>
                    <a:lnTo>
                      <a:pt x="123284" y="0"/>
                    </a:lnTo>
                    <a:lnTo>
                      <a:pt x="123317" y="0"/>
                    </a:lnTo>
                    <a:lnTo>
                      <a:pt x="123334" y="0"/>
                    </a:lnTo>
                    <a:lnTo>
                      <a:pt x="123368" y="0"/>
                    </a:lnTo>
                    <a:lnTo>
                      <a:pt x="123384" y="0"/>
                    </a:lnTo>
                    <a:lnTo>
                      <a:pt x="123401" y="0"/>
                    </a:lnTo>
                    <a:lnTo>
                      <a:pt x="123435" y="0"/>
                    </a:lnTo>
                    <a:lnTo>
                      <a:pt x="123452" y="0"/>
                    </a:lnTo>
                    <a:lnTo>
                      <a:pt x="123485" y="0"/>
                    </a:lnTo>
                    <a:lnTo>
                      <a:pt x="123502" y="0"/>
                    </a:lnTo>
                    <a:lnTo>
                      <a:pt x="123519" y="0"/>
                    </a:lnTo>
                    <a:lnTo>
                      <a:pt x="123553" y="0"/>
                    </a:lnTo>
                    <a:lnTo>
                      <a:pt x="123569" y="0"/>
                    </a:lnTo>
                    <a:lnTo>
                      <a:pt x="123586" y="0"/>
                    </a:lnTo>
                    <a:lnTo>
                      <a:pt x="123620" y="0"/>
                    </a:lnTo>
                    <a:lnTo>
                      <a:pt x="123637" y="0"/>
                    </a:lnTo>
                    <a:lnTo>
                      <a:pt x="123670" y="0"/>
                    </a:lnTo>
                    <a:lnTo>
                      <a:pt x="123687" y="0"/>
                    </a:lnTo>
                    <a:lnTo>
                      <a:pt x="123704" y="0"/>
                    </a:lnTo>
                    <a:lnTo>
                      <a:pt x="123737" y="0"/>
                    </a:lnTo>
                    <a:lnTo>
                      <a:pt x="123754" y="0"/>
                    </a:lnTo>
                    <a:lnTo>
                      <a:pt x="123788" y="0"/>
                    </a:lnTo>
                    <a:lnTo>
                      <a:pt x="123805" y="0"/>
                    </a:lnTo>
                    <a:lnTo>
                      <a:pt x="123821" y="0"/>
                    </a:lnTo>
                    <a:lnTo>
                      <a:pt x="123855" y="0"/>
                    </a:lnTo>
                    <a:lnTo>
                      <a:pt x="123872" y="0"/>
                    </a:lnTo>
                    <a:lnTo>
                      <a:pt x="123905" y="0"/>
                    </a:lnTo>
                    <a:lnTo>
                      <a:pt x="123922" y="0"/>
                    </a:lnTo>
                    <a:lnTo>
                      <a:pt x="123939" y="0"/>
                    </a:lnTo>
                    <a:lnTo>
                      <a:pt x="123973" y="0"/>
                    </a:lnTo>
                    <a:lnTo>
                      <a:pt x="123989" y="0"/>
                    </a:lnTo>
                    <a:lnTo>
                      <a:pt x="124023" y="0"/>
                    </a:lnTo>
                    <a:lnTo>
                      <a:pt x="124040" y="0"/>
                    </a:lnTo>
                    <a:lnTo>
                      <a:pt x="124057" y="0"/>
                    </a:lnTo>
                    <a:lnTo>
                      <a:pt x="124090" y="0"/>
                    </a:lnTo>
                    <a:lnTo>
                      <a:pt x="124107" y="0"/>
                    </a:lnTo>
                    <a:lnTo>
                      <a:pt x="124141" y="0"/>
                    </a:lnTo>
                    <a:lnTo>
                      <a:pt x="124157" y="0"/>
                    </a:lnTo>
                    <a:lnTo>
                      <a:pt x="124174" y="0"/>
                    </a:lnTo>
                    <a:lnTo>
                      <a:pt x="124208" y="0"/>
                    </a:lnTo>
                    <a:lnTo>
                      <a:pt x="124225" y="0"/>
                    </a:lnTo>
                    <a:lnTo>
                      <a:pt x="124258" y="0"/>
                    </a:lnTo>
                    <a:lnTo>
                      <a:pt x="124275" y="0"/>
                    </a:lnTo>
                    <a:lnTo>
                      <a:pt x="124292" y="0"/>
                    </a:lnTo>
                    <a:lnTo>
                      <a:pt x="124325" y="0"/>
                    </a:lnTo>
                    <a:lnTo>
                      <a:pt x="124342" y="0"/>
                    </a:lnTo>
                    <a:lnTo>
                      <a:pt x="124376" y="0"/>
                    </a:lnTo>
                    <a:lnTo>
                      <a:pt x="124393" y="0"/>
                    </a:lnTo>
                    <a:lnTo>
                      <a:pt x="124409" y="0"/>
                    </a:lnTo>
                    <a:lnTo>
                      <a:pt x="124443" y="0"/>
                    </a:lnTo>
                    <a:lnTo>
                      <a:pt x="124460" y="0"/>
                    </a:lnTo>
                    <a:lnTo>
                      <a:pt x="124477" y="0"/>
                    </a:lnTo>
                    <a:lnTo>
                      <a:pt x="124510" y="0"/>
                    </a:lnTo>
                    <a:lnTo>
                      <a:pt x="124527" y="0"/>
                    </a:lnTo>
                    <a:lnTo>
                      <a:pt x="124561" y="0"/>
                    </a:lnTo>
                    <a:lnTo>
                      <a:pt x="124578" y="0"/>
                    </a:lnTo>
                    <a:lnTo>
                      <a:pt x="124594" y="0"/>
                    </a:lnTo>
                    <a:lnTo>
                      <a:pt x="124628" y="0"/>
                    </a:lnTo>
                    <a:lnTo>
                      <a:pt x="124645" y="0"/>
                    </a:lnTo>
                    <a:lnTo>
                      <a:pt x="124678" y="0"/>
                    </a:lnTo>
                    <a:lnTo>
                      <a:pt x="124695" y="0"/>
                    </a:lnTo>
                    <a:lnTo>
                      <a:pt x="124712" y="0"/>
                    </a:lnTo>
                    <a:lnTo>
                      <a:pt x="124746" y="0"/>
                    </a:lnTo>
                    <a:lnTo>
                      <a:pt x="124762" y="0"/>
                    </a:lnTo>
                    <a:lnTo>
                      <a:pt x="124796" y="0"/>
                    </a:lnTo>
                    <a:lnTo>
                      <a:pt x="124813" y="0"/>
                    </a:lnTo>
                    <a:lnTo>
                      <a:pt x="124830" y="0"/>
                    </a:lnTo>
                    <a:lnTo>
                      <a:pt x="124863" y="0"/>
                    </a:lnTo>
                    <a:lnTo>
                      <a:pt x="124880" y="0"/>
                    </a:lnTo>
                    <a:lnTo>
                      <a:pt x="124914" y="0"/>
                    </a:lnTo>
                    <a:lnTo>
                      <a:pt x="124930" y="0"/>
                    </a:lnTo>
                    <a:lnTo>
                      <a:pt x="124947" y="0"/>
                    </a:lnTo>
                    <a:lnTo>
                      <a:pt x="124981" y="0"/>
                    </a:lnTo>
                    <a:lnTo>
                      <a:pt x="124998" y="0"/>
                    </a:lnTo>
                    <a:lnTo>
                      <a:pt x="125031" y="0"/>
                    </a:lnTo>
                    <a:lnTo>
                      <a:pt x="125048" y="0"/>
                    </a:lnTo>
                    <a:lnTo>
                      <a:pt x="125065" y="0"/>
                    </a:lnTo>
                    <a:lnTo>
                      <a:pt x="125098" y="0"/>
                    </a:lnTo>
                    <a:lnTo>
                      <a:pt x="125115" y="0"/>
                    </a:lnTo>
                    <a:lnTo>
                      <a:pt x="125149" y="0"/>
                    </a:lnTo>
                    <a:lnTo>
                      <a:pt x="125166" y="0"/>
                    </a:lnTo>
                    <a:lnTo>
                      <a:pt x="125182" y="0"/>
                    </a:lnTo>
                    <a:lnTo>
                      <a:pt x="125216" y="0"/>
                    </a:lnTo>
                    <a:lnTo>
                      <a:pt x="125233" y="0"/>
                    </a:lnTo>
                    <a:lnTo>
                      <a:pt x="125266" y="0"/>
                    </a:lnTo>
                    <a:lnTo>
                      <a:pt x="125283" y="0"/>
                    </a:lnTo>
                    <a:lnTo>
                      <a:pt x="125300" y="0"/>
                    </a:lnTo>
                    <a:lnTo>
                      <a:pt x="125334" y="0"/>
                    </a:lnTo>
                    <a:lnTo>
                      <a:pt x="125350" y="0"/>
                    </a:lnTo>
                    <a:lnTo>
                      <a:pt x="125384" y="0"/>
                    </a:lnTo>
                    <a:lnTo>
                      <a:pt x="125401" y="0"/>
                    </a:lnTo>
                    <a:lnTo>
                      <a:pt x="125418" y="0"/>
                    </a:lnTo>
                    <a:lnTo>
                      <a:pt x="125451" y="0"/>
                    </a:lnTo>
                    <a:lnTo>
                      <a:pt x="125468" y="0"/>
                    </a:lnTo>
                    <a:lnTo>
                      <a:pt x="125485" y="0"/>
                    </a:lnTo>
                    <a:lnTo>
                      <a:pt x="125518" y="0"/>
                    </a:lnTo>
                    <a:lnTo>
                      <a:pt x="125535" y="0"/>
                    </a:lnTo>
                    <a:lnTo>
                      <a:pt x="125569" y="0"/>
                    </a:lnTo>
                    <a:lnTo>
                      <a:pt x="125586" y="0"/>
                    </a:lnTo>
                    <a:lnTo>
                      <a:pt x="125602" y="0"/>
                    </a:lnTo>
                    <a:lnTo>
                      <a:pt x="125636" y="0"/>
                    </a:lnTo>
                    <a:lnTo>
                      <a:pt x="125653" y="0"/>
                    </a:lnTo>
                    <a:lnTo>
                      <a:pt x="125687" y="0"/>
                    </a:lnTo>
                    <a:lnTo>
                      <a:pt x="125703" y="0"/>
                    </a:lnTo>
                    <a:lnTo>
                      <a:pt x="125720" y="0"/>
                    </a:lnTo>
                    <a:lnTo>
                      <a:pt x="125754" y="0"/>
                    </a:lnTo>
                    <a:lnTo>
                      <a:pt x="125771" y="0"/>
                    </a:lnTo>
                    <a:lnTo>
                      <a:pt x="125804" y="0"/>
                    </a:lnTo>
                    <a:lnTo>
                      <a:pt x="125821" y="0"/>
                    </a:lnTo>
                    <a:lnTo>
                      <a:pt x="125838" y="0"/>
                    </a:lnTo>
                    <a:lnTo>
                      <a:pt x="125871" y="0"/>
                    </a:lnTo>
                    <a:lnTo>
                      <a:pt x="125888" y="0"/>
                    </a:lnTo>
                    <a:lnTo>
                      <a:pt x="125922" y="0"/>
                    </a:lnTo>
                    <a:lnTo>
                      <a:pt x="125939" y="0"/>
                    </a:lnTo>
                    <a:lnTo>
                      <a:pt x="125955" y="0"/>
                    </a:lnTo>
                    <a:lnTo>
                      <a:pt x="125989" y="0"/>
                    </a:lnTo>
                    <a:lnTo>
                      <a:pt x="126006" y="0"/>
                    </a:lnTo>
                    <a:lnTo>
                      <a:pt x="126039" y="0"/>
                    </a:lnTo>
                    <a:lnTo>
                      <a:pt x="126056" y="0"/>
                    </a:lnTo>
                    <a:lnTo>
                      <a:pt x="126073" y="0"/>
                    </a:lnTo>
                    <a:lnTo>
                      <a:pt x="126107" y="0"/>
                    </a:lnTo>
                    <a:lnTo>
                      <a:pt x="126123" y="0"/>
                    </a:lnTo>
                    <a:lnTo>
                      <a:pt x="126157" y="0"/>
                    </a:lnTo>
                    <a:lnTo>
                      <a:pt x="126174" y="0"/>
                    </a:lnTo>
                    <a:lnTo>
                      <a:pt x="126191" y="0"/>
                    </a:lnTo>
                    <a:lnTo>
                      <a:pt x="126224" y="0"/>
                    </a:lnTo>
                    <a:lnTo>
                      <a:pt x="126241" y="0"/>
                    </a:lnTo>
                    <a:lnTo>
                      <a:pt x="126275" y="0"/>
                    </a:lnTo>
                    <a:lnTo>
                      <a:pt x="126291" y="0"/>
                    </a:lnTo>
                    <a:lnTo>
                      <a:pt x="126308" y="0"/>
                    </a:lnTo>
                    <a:lnTo>
                      <a:pt x="126342" y="0"/>
                    </a:lnTo>
                    <a:lnTo>
                      <a:pt x="126359" y="0"/>
                    </a:lnTo>
                    <a:lnTo>
                      <a:pt x="126392" y="0"/>
                    </a:lnTo>
                    <a:lnTo>
                      <a:pt x="126409" y="0"/>
                    </a:lnTo>
                    <a:lnTo>
                      <a:pt x="126426" y="0"/>
                    </a:lnTo>
                    <a:lnTo>
                      <a:pt x="126459" y="0"/>
                    </a:lnTo>
                    <a:lnTo>
                      <a:pt x="126476" y="0"/>
                    </a:lnTo>
                    <a:lnTo>
                      <a:pt x="126493" y="0"/>
                    </a:lnTo>
                    <a:lnTo>
                      <a:pt x="126527" y="0"/>
                    </a:lnTo>
                    <a:lnTo>
                      <a:pt x="126543" y="0"/>
                    </a:lnTo>
                    <a:lnTo>
                      <a:pt x="126577" y="0"/>
                    </a:lnTo>
                    <a:lnTo>
                      <a:pt x="126594" y="0"/>
                    </a:lnTo>
                    <a:lnTo>
                      <a:pt x="126611" y="0"/>
                    </a:lnTo>
                    <a:lnTo>
                      <a:pt x="126644" y="0"/>
                    </a:lnTo>
                    <a:lnTo>
                      <a:pt x="126661" y="0"/>
                    </a:lnTo>
                    <a:lnTo>
                      <a:pt x="126695" y="0"/>
                    </a:lnTo>
                    <a:lnTo>
                      <a:pt x="126711" y="0"/>
                    </a:lnTo>
                    <a:lnTo>
                      <a:pt x="126728" y="0"/>
                    </a:lnTo>
                    <a:lnTo>
                      <a:pt x="126762" y="0"/>
                    </a:lnTo>
                    <a:lnTo>
                      <a:pt x="126779" y="0"/>
                    </a:lnTo>
                    <a:lnTo>
                      <a:pt x="126812" y="0"/>
                    </a:lnTo>
                    <a:lnTo>
                      <a:pt x="126829" y="0"/>
                    </a:lnTo>
                    <a:lnTo>
                      <a:pt x="126846" y="0"/>
                    </a:lnTo>
                    <a:lnTo>
                      <a:pt x="126880" y="0"/>
                    </a:lnTo>
                    <a:lnTo>
                      <a:pt x="126896" y="0"/>
                    </a:lnTo>
                    <a:lnTo>
                      <a:pt x="126930" y="0"/>
                    </a:lnTo>
                    <a:lnTo>
                      <a:pt x="126947" y="0"/>
                    </a:lnTo>
                    <a:lnTo>
                      <a:pt x="126964" y="0"/>
                    </a:lnTo>
                    <a:lnTo>
                      <a:pt x="126997" y="0"/>
                    </a:lnTo>
                    <a:lnTo>
                      <a:pt x="127014" y="0"/>
                    </a:lnTo>
                    <a:lnTo>
                      <a:pt x="127048" y="0"/>
                    </a:lnTo>
                    <a:lnTo>
                      <a:pt x="127064" y="0"/>
                    </a:lnTo>
                    <a:lnTo>
                      <a:pt x="127081" y="0"/>
                    </a:lnTo>
                    <a:lnTo>
                      <a:pt x="127115" y="0"/>
                    </a:lnTo>
                    <a:lnTo>
                      <a:pt x="127132" y="0"/>
                    </a:lnTo>
                    <a:lnTo>
                      <a:pt x="127165" y="0"/>
                    </a:lnTo>
                    <a:lnTo>
                      <a:pt x="127182" y="0"/>
                    </a:lnTo>
                    <a:lnTo>
                      <a:pt x="127199" y="0"/>
                    </a:lnTo>
                    <a:lnTo>
                      <a:pt x="127232" y="0"/>
                    </a:lnTo>
                    <a:lnTo>
                      <a:pt x="127249" y="0"/>
                    </a:lnTo>
                    <a:lnTo>
                      <a:pt x="127283" y="0"/>
                    </a:lnTo>
                    <a:lnTo>
                      <a:pt x="127300" y="0"/>
                    </a:lnTo>
                    <a:lnTo>
                      <a:pt x="127316" y="0"/>
                    </a:lnTo>
                    <a:lnTo>
                      <a:pt x="127350" y="0"/>
                    </a:lnTo>
                    <a:lnTo>
                      <a:pt x="127367" y="0"/>
                    </a:lnTo>
                    <a:lnTo>
                      <a:pt x="127384" y="0"/>
                    </a:lnTo>
                    <a:lnTo>
                      <a:pt x="127417" y="0"/>
                    </a:lnTo>
                    <a:lnTo>
                      <a:pt x="127434" y="0"/>
                    </a:lnTo>
                    <a:lnTo>
                      <a:pt x="127468" y="0"/>
                    </a:lnTo>
                    <a:lnTo>
                      <a:pt x="127484" y="0"/>
                    </a:lnTo>
                    <a:lnTo>
                      <a:pt x="127501" y="0"/>
                    </a:lnTo>
                    <a:lnTo>
                      <a:pt x="127535" y="0"/>
                    </a:lnTo>
                    <a:lnTo>
                      <a:pt x="127552" y="0"/>
                    </a:lnTo>
                    <a:lnTo>
                      <a:pt x="127585" y="0"/>
                    </a:lnTo>
                    <a:lnTo>
                      <a:pt x="127602" y="0"/>
                    </a:lnTo>
                    <a:lnTo>
                      <a:pt x="127619" y="0"/>
                    </a:lnTo>
                    <a:lnTo>
                      <a:pt x="127652" y="0"/>
                    </a:lnTo>
                    <a:lnTo>
                      <a:pt x="127669" y="0"/>
                    </a:lnTo>
                    <a:lnTo>
                      <a:pt x="127703" y="0"/>
                    </a:lnTo>
                    <a:lnTo>
                      <a:pt x="127720" y="0"/>
                    </a:lnTo>
                    <a:lnTo>
                      <a:pt x="127736" y="0"/>
                    </a:lnTo>
                    <a:lnTo>
                      <a:pt x="127770" y="0"/>
                    </a:lnTo>
                    <a:lnTo>
                      <a:pt x="127787" y="0"/>
                    </a:lnTo>
                    <a:lnTo>
                      <a:pt x="127820" y="0"/>
                    </a:lnTo>
                    <a:lnTo>
                      <a:pt x="127837" y="0"/>
                    </a:lnTo>
                    <a:lnTo>
                      <a:pt x="127854" y="0"/>
                    </a:lnTo>
                    <a:lnTo>
                      <a:pt x="127888" y="0"/>
                    </a:lnTo>
                    <a:lnTo>
                      <a:pt x="127904" y="0"/>
                    </a:lnTo>
                    <a:lnTo>
                      <a:pt x="127938" y="0"/>
                    </a:lnTo>
                    <a:lnTo>
                      <a:pt x="127955" y="0"/>
                    </a:lnTo>
                    <a:lnTo>
                      <a:pt x="127972" y="0"/>
                    </a:lnTo>
                    <a:lnTo>
                      <a:pt x="128005" y="0"/>
                    </a:lnTo>
                    <a:lnTo>
                      <a:pt x="128022" y="0"/>
                    </a:lnTo>
                    <a:lnTo>
                      <a:pt x="128056" y="0"/>
                    </a:lnTo>
                    <a:lnTo>
                      <a:pt x="128073" y="0"/>
                    </a:lnTo>
                    <a:lnTo>
                      <a:pt x="128089" y="0"/>
                    </a:lnTo>
                    <a:lnTo>
                      <a:pt x="128123" y="0"/>
                    </a:lnTo>
                    <a:lnTo>
                      <a:pt x="128140" y="0"/>
                    </a:lnTo>
                    <a:lnTo>
                      <a:pt x="128173" y="0"/>
                    </a:lnTo>
                    <a:lnTo>
                      <a:pt x="128190" y="0"/>
                    </a:lnTo>
                    <a:lnTo>
                      <a:pt x="128207" y="0"/>
                    </a:lnTo>
                    <a:lnTo>
                      <a:pt x="128241" y="0"/>
                    </a:lnTo>
                    <a:lnTo>
                      <a:pt x="128257" y="0"/>
                    </a:lnTo>
                    <a:lnTo>
                      <a:pt x="128291" y="0"/>
                    </a:lnTo>
                    <a:lnTo>
                      <a:pt x="128308" y="0"/>
                    </a:lnTo>
                    <a:lnTo>
                      <a:pt x="128325" y="0"/>
                    </a:lnTo>
                    <a:lnTo>
                      <a:pt x="128358" y="0"/>
                    </a:lnTo>
                    <a:lnTo>
                      <a:pt x="128375" y="0"/>
                    </a:lnTo>
                    <a:lnTo>
                      <a:pt x="128392" y="0"/>
                    </a:lnTo>
                    <a:lnTo>
                      <a:pt x="128425" y="0"/>
                    </a:lnTo>
                    <a:lnTo>
                      <a:pt x="128442" y="0"/>
                    </a:lnTo>
                    <a:lnTo>
                      <a:pt x="128476" y="0"/>
                    </a:lnTo>
                    <a:lnTo>
                      <a:pt x="128493" y="0"/>
                    </a:lnTo>
                    <a:lnTo>
                      <a:pt x="128509" y="0"/>
                    </a:lnTo>
                    <a:lnTo>
                      <a:pt x="128543" y="0"/>
                    </a:lnTo>
                    <a:lnTo>
                      <a:pt x="128560" y="0"/>
                    </a:lnTo>
                    <a:lnTo>
                      <a:pt x="128593" y="0"/>
                    </a:lnTo>
                    <a:lnTo>
                      <a:pt x="128610" y="0"/>
                    </a:lnTo>
                    <a:lnTo>
                      <a:pt x="128627" y="0"/>
                    </a:lnTo>
                    <a:lnTo>
                      <a:pt x="128661" y="0"/>
                    </a:lnTo>
                    <a:lnTo>
                      <a:pt x="128677" y="0"/>
                    </a:lnTo>
                    <a:lnTo>
                      <a:pt x="128711" y="0"/>
                    </a:lnTo>
                    <a:lnTo>
                      <a:pt x="128728" y="0"/>
                    </a:lnTo>
                    <a:lnTo>
                      <a:pt x="128745" y="0"/>
                    </a:lnTo>
                    <a:lnTo>
                      <a:pt x="128778" y="0"/>
                    </a:lnTo>
                    <a:lnTo>
                      <a:pt x="128795" y="0"/>
                    </a:lnTo>
                    <a:lnTo>
                      <a:pt x="128829" y="0"/>
                    </a:lnTo>
                    <a:lnTo>
                      <a:pt x="128845" y="0"/>
                    </a:lnTo>
                    <a:lnTo>
                      <a:pt x="128862" y="0"/>
                    </a:lnTo>
                    <a:lnTo>
                      <a:pt x="128896" y="0"/>
                    </a:lnTo>
                    <a:lnTo>
                      <a:pt x="128913" y="0"/>
                    </a:lnTo>
                    <a:lnTo>
                      <a:pt x="128946" y="0"/>
                    </a:lnTo>
                    <a:lnTo>
                      <a:pt x="128963" y="0"/>
                    </a:lnTo>
                    <a:lnTo>
                      <a:pt x="128980" y="0"/>
                    </a:lnTo>
                    <a:lnTo>
                      <a:pt x="129013" y="0"/>
                    </a:lnTo>
                    <a:lnTo>
                      <a:pt x="129030" y="0"/>
                    </a:lnTo>
                    <a:lnTo>
                      <a:pt x="129064" y="0"/>
                    </a:lnTo>
                    <a:lnTo>
                      <a:pt x="129081" y="0"/>
                    </a:lnTo>
                    <a:lnTo>
                      <a:pt x="129098" y="0"/>
                    </a:lnTo>
                    <a:lnTo>
                      <a:pt x="129131" y="0"/>
                    </a:lnTo>
                    <a:lnTo>
                      <a:pt x="129148" y="0"/>
                    </a:lnTo>
                    <a:lnTo>
                      <a:pt x="129182" y="0"/>
                    </a:lnTo>
                    <a:lnTo>
                      <a:pt x="129198" y="0"/>
                    </a:lnTo>
                    <a:lnTo>
                      <a:pt x="129215" y="0"/>
                    </a:lnTo>
                    <a:lnTo>
                      <a:pt x="129249" y="0"/>
                    </a:lnTo>
                    <a:lnTo>
                      <a:pt x="129266" y="0"/>
                    </a:lnTo>
                    <a:lnTo>
                      <a:pt x="129282" y="0"/>
                    </a:lnTo>
                    <a:lnTo>
                      <a:pt x="129316" y="0"/>
                    </a:lnTo>
                    <a:lnTo>
                      <a:pt x="129333" y="0"/>
                    </a:lnTo>
                    <a:lnTo>
                      <a:pt x="129366" y="0"/>
                    </a:lnTo>
                    <a:lnTo>
                      <a:pt x="129383" y="0"/>
                    </a:lnTo>
                    <a:lnTo>
                      <a:pt x="129400" y="0"/>
                    </a:lnTo>
                    <a:lnTo>
                      <a:pt x="129434" y="0"/>
                    </a:lnTo>
                    <a:lnTo>
                      <a:pt x="129450" y="0"/>
                    </a:lnTo>
                    <a:lnTo>
                      <a:pt x="129484" y="0"/>
                    </a:lnTo>
                    <a:lnTo>
                      <a:pt x="129501" y="0"/>
                    </a:lnTo>
                    <a:lnTo>
                      <a:pt x="129518" y="0"/>
                    </a:lnTo>
                    <a:lnTo>
                      <a:pt x="129551" y="0"/>
                    </a:lnTo>
                    <a:lnTo>
                      <a:pt x="129568" y="0"/>
                    </a:lnTo>
                    <a:lnTo>
                      <a:pt x="129602" y="0"/>
                    </a:lnTo>
                    <a:lnTo>
                      <a:pt x="129618" y="0"/>
                    </a:lnTo>
                    <a:lnTo>
                      <a:pt x="129635" y="0"/>
                    </a:lnTo>
                    <a:lnTo>
                      <a:pt x="129669" y="0"/>
                    </a:lnTo>
                    <a:lnTo>
                      <a:pt x="129686" y="0"/>
                    </a:lnTo>
                    <a:lnTo>
                      <a:pt x="129719" y="0"/>
                    </a:lnTo>
                    <a:lnTo>
                      <a:pt x="129736" y="0"/>
                    </a:lnTo>
                    <a:lnTo>
                      <a:pt x="129753" y="0"/>
                    </a:lnTo>
                    <a:lnTo>
                      <a:pt x="129786" y="0"/>
                    </a:lnTo>
                    <a:lnTo>
                      <a:pt x="129803" y="0"/>
                    </a:lnTo>
                    <a:lnTo>
                      <a:pt x="129837" y="0"/>
                    </a:lnTo>
                    <a:lnTo>
                      <a:pt x="129854" y="0"/>
                    </a:lnTo>
                    <a:lnTo>
                      <a:pt x="129870" y="0"/>
                    </a:lnTo>
                    <a:lnTo>
                      <a:pt x="129904" y="0"/>
                    </a:lnTo>
                    <a:lnTo>
                      <a:pt x="129921" y="0"/>
                    </a:lnTo>
                    <a:lnTo>
                      <a:pt x="129954" y="0"/>
                    </a:lnTo>
                    <a:lnTo>
                      <a:pt x="129971" y="0"/>
                    </a:lnTo>
                    <a:lnTo>
                      <a:pt x="129988" y="0"/>
                    </a:lnTo>
                    <a:lnTo>
                      <a:pt x="130022" y="0"/>
                    </a:lnTo>
                    <a:lnTo>
                      <a:pt x="130038" y="0"/>
                    </a:lnTo>
                    <a:lnTo>
                      <a:pt x="130072" y="0"/>
                    </a:lnTo>
                    <a:lnTo>
                      <a:pt x="130089" y="0"/>
                    </a:lnTo>
                    <a:lnTo>
                      <a:pt x="130106" y="0"/>
                    </a:lnTo>
                    <a:lnTo>
                      <a:pt x="130139" y="0"/>
                    </a:lnTo>
                    <a:lnTo>
                      <a:pt x="130156" y="0"/>
                    </a:lnTo>
                    <a:lnTo>
                      <a:pt x="130190" y="0"/>
                    </a:lnTo>
                    <a:lnTo>
                      <a:pt x="130206" y="0"/>
                    </a:lnTo>
                    <a:lnTo>
                      <a:pt x="130223" y="0"/>
                    </a:lnTo>
                    <a:lnTo>
                      <a:pt x="130257" y="0"/>
                    </a:lnTo>
                    <a:lnTo>
                      <a:pt x="130274" y="0"/>
                    </a:lnTo>
                    <a:lnTo>
                      <a:pt x="130291" y="0"/>
                    </a:lnTo>
                    <a:lnTo>
                      <a:pt x="130324" y="0"/>
                    </a:lnTo>
                    <a:lnTo>
                      <a:pt x="130341" y="0"/>
                    </a:lnTo>
                    <a:lnTo>
                      <a:pt x="130375" y="0"/>
                    </a:lnTo>
                    <a:lnTo>
                      <a:pt x="130391" y="0"/>
                    </a:lnTo>
                    <a:lnTo>
                      <a:pt x="130408" y="0"/>
                    </a:lnTo>
                    <a:lnTo>
                      <a:pt x="130442" y="0"/>
                    </a:lnTo>
                    <a:lnTo>
                      <a:pt x="130459" y="0"/>
                    </a:lnTo>
                    <a:lnTo>
                      <a:pt x="130492" y="0"/>
                    </a:lnTo>
                    <a:lnTo>
                      <a:pt x="130509" y="0"/>
                    </a:lnTo>
                    <a:lnTo>
                      <a:pt x="130526" y="0"/>
                    </a:lnTo>
                    <a:lnTo>
                      <a:pt x="130559" y="0"/>
                    </a:lnTo>
                    <a:lnTo>
                      <a:pt x="130576" y="0"/>
                    </a:lnTo>
                    <a:lnTo>
                      <a:pt x="130610" y="0"/>
                    </a:lnTo>
                    <a:lnTo>
                      <a:pt x="130627" y="0"/>
                    </a:lnTo>
                    <a:lnTo>
                      <a:pt x="130643" y="0"/>
                    </a:lnTo>
                    <a:lnTo>
                      <a:pt x="130677" y="0"/>
                    </a:lnTo>
                    <a:lnTo>
                      <a:pt x="130694" y="0"/>
                    </a:lnTo>
                    <a:lnTo>
                      <a:pt x="130727" y="0"/>
                    </a:lnTo>
                    <a:lnTo>
                      <a:pt x="130744" y="0"/>
                    </a:lnTo>
                    <a:lnTo>
                      <a:pt x="130761" y="0"/>
                    </a:lnTo>
                    <a:lnTo>
                      <a:pt x="130795" y="0"/>
                    </a:lnTo>
                    <a:lnTo>
                      <a:pt x="130811" y="0"/>
                    </a:lnTo>
                    <a:lnTo>
                      <a:pt x="130845" y="0"/>
                    </a:lnTo>
                    <a:lnTo>
                      <a:pt x="130862" y="0"/>
                    </a:lnTo>
                    <a:lnTo>
                      <a:pt x="130879" y="0"/>
                    </a:lnTo>
                    <a:lnTo>
                      <a:pt x="130912" y="0"/>
                    </a:lnTo>
                    <a:lnTo>
                      <a:pt x="130929" y="0"/>
                    </a:lnTo>
                    <a:lnTo>
                      <a:pt x="130963" y="0"/>
                    </a:lnTo>
                    <a:lnTo>
                      <a:pt x="130979" y="0"/>
                    </a:lnTo>
                    <a:lnTo>
                      <a:pt x="130996" y="0"/>
                    </a:lnTo>
                    <a:lnTo>
                      <a:pt x="131030" y="0"/>
                    </a:lnTo>
                    <a:lnTo>
                      <a:pt x="131047" y="0"/>
                    </a:lnTo>
                    <a:lnTo>
                      <a:pt x="131080" y="0"/>
                    </a:lnTo>
                    <a:lnTo>
                      <a:pt x="131097" y="0"/>
                    </a:lnTo>
                    <a:lnTo>
                      <a:pt x="131114" y="0"/>
                    </a:lnTo>
                    <a:lnTo>
                      <a:pt x="131147" y="0"/>
                    </a:lnTo>
                    <a:lnTo>
                      <a:pt x="131164" y="0"/>
                    </a:lnTo>
                    <a:lnTo>
                      <a:pt x="131198" y="0"/>
                    </a:lnTo>
                    <a:lnTo>
                      <a:pt x="131215" y="0"/>
                    </a:lnTo>
                    <a:lnTo>
                      <a:pt x="131231" y="0"/>
                    </a:lnTo>
                    <a:lnTo>
                      <a:pt x="131265" y="0"/>
                    </a:lnTo>
                    <a:lnTo>
                      <a:pt x="131282" y="0"/>
                    </a:lnTo>
                    <a:lnTo>
                      <a:pt x="131315" y="0"/>
                    </a:lnTo>
                    <a:lnTo>
                      <a:pt x="131332" y="0"/>
                    </a:lnTo>
                    <a:lnTo>
                      <a:pt x="131349" y="0"/>
                    </a:lnTo>
                    <a:lnTo>
                      <a:pt x="131383" y="0"/>
                    </a:lnTo>
                    <a:lnTo>
                      <a:pt x="131400" y="0"/>
                    </a:lnTo>
                    <a:lnTo>
                      <a:pt x="131416" y="0"/>
                    </a:lnTo>
                    <a:lnTo>
                      <a:pt x="131450" y="0"/>
                    </a:lnTo>
                    <a:lnTo>
                      <a:pt x="131467" y="0"/>
                    </a:lnTo>
                    <a:lnTo>
                      <a:pt x="131500" y="0"/>
                    </a:lnTo>
                    <a:lnTo>
                      <a:pt x="131517" y="0"/>
                    </a:lnTo>
                    <a:lnTo>
                      <a:pt x="131534" y="0"/>
                    </a:lnTo>
                    <a:lnTo>
                      <a:pt x="131568" y="0"/>
                    </a:lnTo>
                    <a:lnTo>
                      <a:pt x="131584" y="0"/>
                    </a:lnTo>
                    <a:lnTo>
                      <a:pt x="131618" y="0"/>
                    </a:lnTo>
                    <a:lnTo>
                      <a:pt x="131635" y="0"/>
                    </a:lnTo>
                    <a:lnTo>
                      <a:pt x="131652" y="0"/>
                    </a:lnTo>
                    <a:lnTo>
                      <a:pt x="131685" y="0"/>
                    </a:lnTo>
                    <a:lnTo>
                      <a:pt x="131702" y="0"/>
                    </a:lnTo>
                    <a:lnTo>
                      <a:pt x="131736" y="0"/>
                    </a:lnTo>
                    <a:lnTo>
                      <a:pt x="131752" y="0"/>
                    </a:lnTo>
                    <a:lnTo>
                      <a:pt x="131769" y="0"/>
                    </a:lnTo>
                    <a:lnTo>
                      <a:pt x="131803" y="0"/>
                    </a:lnTo>
                    <a:lnTo>
                      <a:pt x="131820" y="0"/>
                    </a:lnTo>
                    <a:lnTo>
                      <a:pt x="131853" y="0"/>
                    </a:lnTo>
                    <a:lnTo>
                      <a:pt x="131870" y="0"/>
                    </a:lnTo>
                    <a:lnTo>
                      <a:pt x="131887" y="0"/>
                    </a:lnTo>
                    <a:lnTo>
                      <a:pt x="131920" y="0"/>
                    </a:lnTo>
                    <a:lnTo>
                      <a:pt x="131937" y="0"/>
                    </a:lnTo>
                    <a:lnTo>
                      <a:pt x="131971" y="0"/>
                    </a:lnTo>
                    <a:lnTo>
                      <a:pt x="131988" y="0"/>
                    </a:lnTo>
                    <a:lnTo>
                      <a:pt x="132004" y="0"/>
                    </a:lnTo>
                    <a:lnTo>
                      <a:pt x="132038" y="0"/>
                    </a:lnTo>
                    <a:lnTo>
                      <a:pt x="132055" y="0"/>
                    </a:lnTo>
                    <a:lnTo>
                      <a:pt x="132088" y="0"/>
                    </a:lnTo>
                    <a:lnTo>
                      <a:pt x="132105" y="0"/>
                    </a:lnTo>
                    <a:lnTo>
                      <a:pt x="132122" y="0"/>
                    </a:lnTo>
                    <a:lnTo>
                      <a:pt x="132156" y="0"/>
                    </a:lnTo>
                    <a:lnTo>
                      <a:pt x="132172" y="0"/>
                    </a:lnTo>
                    <a:lnTo>
                      <a:pt x="132206" y="0"/>
                    </a:lnTo>
                    <a:lnTo>
                      <a:pt x="132223" y="0"/>
                    </a:lnTo>
                    <a:lnTo>
                      <a:pt x="132240" y="0"/>
                    </a:lnTo>
                    <a:lnTo>
                      <a:pt x="132273" y="0"/>
                    </a:lnTo>
                    <a:lnTo>
                      <a:pt x="132290" y="0"/>
                    </a:lnTo>
                    <a:lnTo>
                      <a:pt x="132307" y="0"/>
                    </a:lnTo>
                    <a:lnTo>
                      <a:pt x="132340" y="0"/>
                    </a:lnTo>
                    <a:lnTo>
                      <a:pt x="132357" y="0"/>
                    </a:lnTo>
                    <a:lnTo>
                      <a:pt x="132391" y="0"/>
                    </a:lnTo>
                    <a:lnTo>
                      <a:pt x="132408" y="0"/>
                    </a:lnTo>
                    <a:lnTo>
                      <a:pt x="132424" y="0"/>
                    </a:lnTo>
                    <a:lnTo>
                      <a:pt x="132458" y="0"/>
                    </a:lnTo>
                    <a:lnTo>
                      <a:pt x="132475" y="0"/>
                    </a:lnTo>
                    <a:lnTo>
                      <a:pt x="132509" y="0"/>
                    </a:lnTo>
                    <a:lnTo>
                      <a:pt x="132525" y="0"/>
                    </a:lnTo>
                    <a:lnTo>
                      <a:pt x="132542" y="0"/>
                    </a:lnTo>
                    <a:lnTo>
                      <a:pt x="132576" y="0"/>
                    </a:lnTo>
                    <a:lnTo>
                      <a:pt x="132593" y="0"/>
                    </a:lnTo>
                    <a:lnTo>
                      <a:pt x="132626" y="0"/>
                    </a:lnTo>
                    <a:lnTo>
                      <a:pt x="132643" y="0"/>
                    </a:lnTo>
                    <a:lnTo>
                      <a:pt x="132660" y="0"/>
                    </a:lnTo>
                    <a:lnTo>
                      <a:pt x="132693" y="0"/>
                    </a:lnTo>
                    <a:lnTo>
                      <a:pt x="132710" y="0"/>
                    </a:lnTo>
                    <a:lnTo>
                      <a:pt x="132744" y="0"/>
                    </a:lnTo>
                    <a:lnTo>
                      <a:pt x="132761" y="0"/>
                    </a:lnTo>
                    <a:lnTo>
                      <a:pt x="132777" y="0"/>
                    </a:lnTo>
                    <a:lnTo>
                      <a:pt x="132811" y="0"/>
                    </a:lnTo>
                    <a:lnTo>
                      <a:pt x="132828" y="0"/>
                    </a:lnTo>
                    <a:lnTo>
                      <a:pt x="132861" y="0"/>
                    </a:lnTo>
                    <a:lnTo>
                      <a:pt x="132878" y="0"/>
                    </a:lnTo>
                    <a:lnTo>
                      <a:pt x="132895" y="0"/>
                    </a:lnTo>
                    <a:lnTo>
                      <a:pt x="132929" y="0"/>
                    </a:lnTo>
                    <a:lnTo>
                      <a:pt x="132945" y="0"/>
                    </a:lnTo>
                    <a:lnTo>
                      <a:pt x="132979" y="0"/>
                    </a:lnTo>
                    <a:lnTo>
                      <a:pt x="132996" y="0"/>
                    </a:lnTo>
                    <a:lnTo>
                      <a:pt x="133013" y="0"/>
                    </a:lnTo>
                    <a:lnTo>
                      <a:pt x="133046" y="0"/>
                    </a:lnTo>
                    <a:lnTo>
                      <a:pt x="133063" y="0"/>
                    </a:lnTo>
                    <a:lnTo>
                      <a:pt x="133097" y="0"/>
                    </a:lnTo>
                    <a:lnTo>
                      <a:pt x="133113" y="0"/>
                    </a:lnTo>
                    <a:lnTo>
                      <a:pt x="133130" y="0"/>
                    </a:lnTo>
                    <a:lnTo>
                      <a:pt x="133164" y="0"/>
                    </a:lnTo>
                    <a:lnTo>
                      <a:pt x="133181" y="0"/>
                    </a:lnTo>
                    <a:lnTo>
                      <a:pt x="133197" y="0"/>
                    </a:lnTo>
                    <a:lnTo>
                      <a:pt x="133231" y="0"/>
                    </a:lnTo>
                    <a:lnTo>
                      <a:pt x="133248" y="0"/>
                    </a:lnTo>
                    <a:lnTo>
                      <a:pt x="133281" y="0"/>
                    </a:lnTo>
                    <a:lnTo>
                      <a:pt x="133298" y="0"/>
                    </a:lnTo>
                    <a:lnTo>
                      <a:pt x="133315" y="0"/>
                    </a:lnTo>
                    <a:lnTo>
                      <a:pt x="133349" y="0"/>
                    </a:lnTo>
                    <a:lnTo>
                      <a:pt x="133365" y="0"/>
                    </a:lnTo>
                    <a:lnTo>
                      <a:pt x="133399" y="0"/>
                    </a:lnTo>
                    <a:lnTo>
                      <a:pt x="133416" y="0"/>
                    </a:lnTo>
                    <a:lnTo>
                      <a:pt x="133433" y="0"/>
                    </a:lnTo>
                    <a:lnTo>
                      <a:pt x="133466" y="0"/>
                    </a:lnTo>
                    <a:lnTo>
                      <a:pt x="133483" y="0"/>
                    </a:lnTo>
                    <a:lnTo>
                      <a:pt x="133517" y="0"/>
                    </a:lnTo>
                    <a:lnTo>
                      <a:pt x="133533" y="0"/>
                    </a:lnTo>
                    <a:lnTo>
                      <a:pt x="133550" y="0"/>
                    </a:lnTo>
                    <a:lnTo>
                      <a:pt x="133584" y="0"/>
                    </a:lnTo>
                    <a:lnTo>
                      <a:pt x="133601" y="0"/>
                    </a:lnTo>
                    <a:lnTo>
                      <a:pt x="133634" y="0"/>
                    </a:lnTo>
                    <a:lnTo>
                      <a:pt x="133651" y="0"/>
                    </a:lnTo>
                    <a:lnTo>
                      <a:pt x="133668" y="0"/>
                    </a:lnTo>
                    <a:lnTo>
                      <a:pt x="133702" y="0"/>
                    </a:lnTo>
                    <a:lnTo>
                      <a:pt x="133718" y="0"/>
                    </a:lnTo>
                    <a:lnTo>
                      <a:pt x="133752" y="0"/>
                    </a:lnTo>
                    <a:lnTo>
                      <a:pt x="133769" y="0"/>
                    </a:lnTo>
                    <a:lnTo>
                      <a:pt x="133786" y="0"/>
                    </a:lnTo>
                    <a:lnTo>
                      <a:pt x="133819" y="0"/>
                    </a:lnTo>
                    <a:lnTo>
                      <a:pt x="133836" y="0"/>
                    </a:lnTo>
                    <a:lnTo>
                      <a:pt x="133870" y="0"/>
                    </a:lnTo>
                    <a:lnTo>
                      <a:pt x="133886" y="0"/>
                    </a:lnTo>
                    <a:lnTo>
                      <a:pt x="133903" y="0"/>
                    </a:lnTo>
                    <a:lnTo>
                      <a:pt x="133937" y="0"/>
                    </a:lnTo>
                    <a:lnTo>
                      <a:pt x="133954" y="0"/>
                    </a:lnTo>
                    <a:lnTo>
                      <a:pt x="133987" y="0"/>
                    </a:lnTo>
                    <a:lnTo>
                      <a:pt x="134004" y="0"/>
                    </a:lnTo>
                    <a:lnTo>
                      <a:pt x="134021" y="0"/>
                    </a:lnTo>
                    <a:lnTo>
                      <a:pt x="134054" y="0"/>
                    </a:lnTo>
                    <a:lnTo>
                      <a:pt x="134071" y="0"/>
                    </a:lnTo>
                    <a:lnTo>
                      <a:pt x="134105" y="0"/>
                    </a:lnTo>
                    <a:lnTo>
                      <a:pt x="134122" y="0"/>
                    </a:lnTo>
                    <a:lnTo>
                      <a:pt x="134138" y="0"/>
                    </a:lnTo>
                    <a:lnTo>
                      <a:pt x="134172" y="0"/>
                    </a:lnTo>
                    <a:lnTo>
                      <a:pt x="134189" y="0"/>
                    </a:lnTo>
                    <a:lnTo>
                      <a:pt x="134206" y="0"/>
                    </a:lnTo>
                    <a:lnTo>
                      <a:pt x="134239" y="0"/>
                    </a:lnTo>
                    <a:lnTo>
                      <a:pt x="134256" y="0"/>
                    </a:lnTo>
                    <a:lnTo>
                      <a:pt x="134290" y="0"/>
                    </a:lnTo>
                    <a:lnTo>
                      <a:pt x="134306" y="0"/>
                    </a:lnTo>
                    <a:lnTo>
                      <a:pt x="134323" y="0"/>
                    </a:lnTo>
                    <a:lnTo>
                      <a:pt x="134357" y="0"/>
                    </a:lnTo>
                    <a:lnTo>
                      <a:pt x="134374" y="0"/>
                    </a:lnTo>
                    <a:lnTo>
                      <a:pt x="134407" y="0"/>
                    </a:lnTo>
                    <a:lnTo>
                      <a:pt x="134424" y="0"/>
                    </a:lnTo>
                    <a:lnTo>
                      <a:pt x="134441" y="0"/>
                    </a:lnTo>
                    <a:lnTo>
                      <a:pt x="134474" y="0"/>
                    </a:lnTo>
                    <a:lnTo>
                      <a:pt x="134491" y="0"/>
                    </a:lnTo>
                    <a:lnTo>
                      <a:pt x="134525" y="0"/>
                    </a:lnTo>
                    <a:lnTo>
                      <a:pt x="134542" y="0"/>
                    </a:lnTo>
                    <a:lnTo>
                      <a:pt x="134558" y="0"/>
                    </a:lnTo>
                    <a:lnTo>
                      <a:pt x="134592" y="0"/>
                    </a:lnTo>
                    <a:lnTo>
                      <a:pt x="134609" y="0"/>
                    </a:lnTo>
                    <a:lnTo>
                      <a:pt x="134642" y="0"/>
                    </a:lnTo>
                    <a:lnTo>
                      <a:pt x="134659" y="0"/>
                    </a:lnTo>
                    <a:lnTo>
                      <a:pt x="134676" y="0"/>
                    </a:lnTo>
                    <a:lnTo>
                      <a:pt x="134710" y="0"/>
                    </a:lnTo>
                    <a:lnTo>
                      <a:pt x="134726" y="0"/>
                    </a:lnTo>
                    <a:lnTo>
                      <a:pt x="134760" y="0"/>
                    </a:lnTo>
                    <a:lnTo>
                      <a:pt x="134777" y="0"/>
                    </a:lnTo>
                    <a:lnTo>
                      <a:pt x="134794" y="0"/>
                    </a:lnTo>
                    <a:lnTo>
                      <a:pt x="134827" y="0"/>
                    </a:lnTo>
                    <a:lnTo>
                      <a:pt x="134844" y="0"/>
                    </a:lnTo>
                    <a:lnTo>
                      <a:pt x="134878" y="0"/>
                    </a:lnTo>
                    <a:lnTo>
                      <a:pt x="134895" y="0"/>
                    </a:lnTo>
                    <a:lnTo>
                      <a:pt x="134911" y="0"/>
                    </a:lnTo>
                    <a:lnTo>
                      <a:pt x="134945" y="0"/>
                    </a:lnTo>
                    <a:lnTo>
                      <a:pt x="134962" y="0"/>
                    </a:lnTo>
                    <a:lnTo>
                      <a:pt x="134995" y="0"/>
                    </a:lnTo>
                    <a:lnTo>
                      <a:pt x="135012" y="0"/>
                    </a:lnTo>
                    <a:lnTo>
                      <a:pt x="135029" y="0"/>
                    </a:lnTo>
                    <a:lnTo>
                      <a:pt x="135063" y="0"/>
                    </a:lnTo>
                    <a:lnTo>
                      <a:pt x="135079" y="0"/>
                    </a:lnTo>
                    <a:lnTo>
                      <a:pt x="135096" y="0"/>
                    </a:lnTo>
                    <a:lnTo>
                      <a:pt x="135130" y="0"/>
                    </a:lnTo>
                    <a:lnTo>
                      <a:pt x="135147" y="0"/>
                    </a:lnTo>
                    <a:lnTo>
                      <a:pt x="135180" y="0"/>
                    </a:lnTo>
                    <a:lnTo>
                      <a:pt x="135197" y="0"/>
                    </a:lnTo>
                    <a:lnTo>
                      <a:pt x="135214" y="0"/>
                    </a:lnTo>
                    <a:lnTo>
                      <a:pt x="135247" y="0"/>
                    </a:lnTo>
                    <a:lnTo>
                      <a:pt x="135264" y="0"/>
                    </a:lnTo>
                    <a:lnTo>
                      <a:pt x="135298" y="0"/>
                    </a:lnTo>
                    <a:lnTo>
                      <a:pt x="135315" y="0"/>
                    </a:lnTo>
                    <a:lnTo>
                      <a:pt x="135331" y="0"/>
                    </a:lnTo>
                    <a:lnTo>
                      <a:pt x="135365" y="0"/>
                    </a:lnTo>
                    <a:lnTo>
                      <a:pt x="135382" y="0"/>
                    </a:lnTo>
                    <a:lnTo>
                      <a:pt x="135415" y="0"/>
                    </a:lnTo>
                    <a:lnTo>
                      <a:pt x="135432" y="0"/>
                    </a:lnTo>
                    <a:lnTo>
                      <a:pt x="135449" y="0"/>
                    </a:lnTo>
                    <a:lnTo>
                      <a:pt x="135483" y="0"/>
                    </a:lnTo>
                    <a:lnTo>
                      <a:pt x="135499" y="0"/>
                    </a:lnTo>
                    <a:lnTo>
                      <a:pt x="135533" y="0"/>
                    </a:lnTo>
                    <a:lnTo>
                      <a:pt x="135550" y="0"/>
                    </a:lnTo>
                    <a:lnTo>
                      <a:pt x="135567" y="0"/>
                    </a:lnTo>
                    <a:lnTo>
                      <a:pt x="135600" y="0"/>
                    </a:lnTo>
                    <a:lnTo>
                      <a:pt x="135617" y="0"/>
                    </a:lnTo>
                    <a:lnTo>
                      <a:pt x="135651" y="0"/>
                    </a:lnTo>
                    <a:lnTo>
                      <a:pt x="135667" y="0"/>
                    </a:lnTo>
                    <a:lnTo>
                      <a:pt x="135684" y="0"/>
                    </a:lnTo>
                    <a:lnTo>
                      <a:pt x="135718" y="0"/>
                    </a:lnTo>
                    <a:lnTo>
                      <a:pt x="135735" y="0"/>
                    </a:lnTo>
                    <a:lnTo>
                      <a:pt x="135768" y="0"/>
                    </a:lnTo>
                    <a:lnTo>
                      <a:pt x="135785" y="0"/>
                    </a:lnTo>
                    <a:lnTo>
                      <a:pt x="135802" y="0"/>
                    </a:lnTo>
                    <a:lnTo>
                      <a:pt x="135835" y="0"/>
                    </a:lnTo>
                    <a:lnTo>
                      <a:pt x="135852" y="0"/>
                    </a:lnTo>
                    <a:lnTo>
                      <a:pt x="135886" y="0"/>
                    </a:lnTo>
                    <a:lnTo>
                      <a:pt x="135903" y="0"/>
                    </a:lnTo>
                    <a:lnTo>
                      <a:pt x="135920" y="0"/>
                    </a:lnTo>
                    <a:lnTo>
                      <a:pt x="135953" y="0"/>
                    </a:lnTo>
                    <a:lnTo>
                      <a:pt x="135970" y="0"/>
                    </a:lnTo>
                    <a:lnTo>
                      <a:pt x="136004" y="0"/>
                    </a:lnTo>
                    <a:lnTo>
                      <a:pt x="136020" y="0"/>
                    </a:lnTo>
                    <a:lnTo>
                      <a:pt x="136037" y="0"/>
                    </a:lnTo>
                    <a:lnTo>
                      <a:pt x="136071" y="0"/>
                    </a:lnTo>
                    <a:lnTo>
                      <a:pt x="136088" y="0"/>
                    </a:lnTo>
                    <a:lnTo>
                      <a:pt x="136121" y="0"/>
                    </a:lnTo>
                    <a:lnTo>
                      <a:pt x="136138" y="0"/>
                    </a:lnTo>
                    <a:lnTo>
                      <a:pt x="136155" y="0"/>
                    </a:lnTo>
                    <a:lnTo>
                      <a:pt x="136188" y="0"/>
                    </a:lnTo>
                    <a:lnTo>
                      <a:pt x="136205" y="0"/>
                    </a:lnTo>
                    <a:lnTo>
                      <a:pt x="136222" y="0"/>
                    </a:lnTo>
                    <a:lnTo>
                      <a:pt x="136256" y="0"/>
                    </a:lnTo>
                    <a:lnTo>
                      <a:pt x="136272" y="0"/>
                    </a:lnTo>
                    <a:lnTo>
                      <a:pt x="136306" y="0"/>
                    </a:lnTo>
                    <a:lnTo>
                      <a:pt x="136323" y="0"/>
                    </a:lnTo>
                    <a:lnTo>
                      <a:pt x="136340" y="0"/>
                    </a:lnTo>
                    <a:lnTo>
                      <a:pt x="136373" y="0"/>
                    </a:lnTo>
                    <a:lnTo>
                      <a:pt x="136390" y="0"/>
                    </a:lnTo>
                    <a:lnTo>
                      <a:pt x="136424" y="0"/>
                    </a:lnTo>
                    <a:lnTo>
                      <a:pt x="136440" y="0"/>
                    </a:lnTo>
                    <a:lnTo>
                      <a:pt x="136457" y="0"/>
                    </a:lnTo>
                    <a:lnTo>
                      <a:pt x="136491" y="0"/>
                    </a:lnTo>
                    <a:lnTo>
                      <a:pt x="136508" y="0"/>
                    </a:lnTo>
                    <a:lnTo>
                      <a:pt x="136541" y="0"/>
                    </a:lnTo>
                    <a:lnTo>
                      <a:pt x="136558" y="0"/>
                    </a:lnTo>
                    <a:lnTo>
                      <a:pt x="136575" y="0"/>
                    </a:lnTo>
                    <a:lnTo>
                      <a:pt x="136608" y="0"/>
                    </a:lnTo>
                    <a:lnTo>
                      <a:pt x="136625" y="0"/>
                    </a:lnTo>
                    <a:lnTo>
                      <a:pt x="136659" y="0"/>
                    </a:lnTo>
                    <a:lnTo>
                      <a:pt x="136676" y="0"/>
                    </a:lnTo>
                    <a:lnTo>
                      <a:pt x="136692" y="0"/>
                    </a:lnTo>
                    <a:lnTo>
                      <a:pt x="136726" y="0"/>
                    </a:lnTo>
                    <a:lnTo>
                      <a:pt x="136743" y="0"/>
                    </a:lnTo>
                    <a:lnTo>
                      <a:pt x="136776" y="0"/>
                    </a:lnTo>
                    <a:lnTo>
                      <a:pt x="136793" y="0"/>
                    </a:lnTo>
                    <a:lnTo>
                      <a:pt x="136810" y="0"/>
                    </a:lnTo>
                    <a:lnTo>
                      <a:pt x="136844" y="0"/>
                    </a:lnTo>
                    <a:lnTo>
                      <a:pt x="136860" y="0"/>
                    </a:lnTo>
                    <a:lnTo>
                      <a:pt x="136894" y="0"/>
                    </a:lnTo>
                    <a:lnTo>
                      <a:pt x="136911" y="0"/>
                    </a:lnTo>
                    <a:lnTo>
                      <a:pt x="136928" y="0"/>
                    </a:lnTo>
                    <a:lnTo>
                      <a:pt x="136961" y="0"/>
                    </a:lnTo>
                    <a:lnTo>
                      <a:pt x="136978" y="0"/>
                    </a:lnTo>
                    <a:lnTo>
                      <a:pt x="137012" y="0"/>
                    </a:lnTo>
                    <a:lnTo>
                      <a:pt x="137029" y="0"/>
                    </a:lnTo>
                    <a:lnTo>
                      <a:pt x="137045" y="0"/>
                    </a:lnTo>
                    <a:lnTo>
                      <a:pt x="137079" y="0"/>
                    </a:lnTo>
                    <a:lnTo>
                      <a:pt x="137096" y="0"/>
                    </a:lnTo>
                    <a:lnTo>
                      <a:pt x="137113" y="0"/>
                    </a:lnTo>
                    <a:lnTo>
                      <a:pt x="137146" y="0"/>
                    </a:lnTo>
                    <a:lnTo>
                      <a:pt x="137163" y="0"/>
                    </a:lnTo>
                    <a:lnTo>
                      <a:pt x="137197" y="0"/>
                    </a:lnTo>
                    <a:lnTo>
                      <a:pt x="137213" y="0"/>
                    </a:lnTo>
                    <a:lnTo>
                      <a:pt x="137230" y="0"/>
                    </a:lnTo>
                    <a:lnTo>
                      <a:pt x="137264" y="0"/>
                    </a:lnTo>
                    <a:lnTo>
                      <a:pt x="137281" y="0"/>
                    </a:lnTo>
                    <a:lnTo>
                      <a:pt x="137314" y="0"/>
                    </a:lnTo>
                    <a:lnTo>
                      <a:pt x="137331" y="0"/>
                    </a:lnTo>
                    <a:lnTo>
                      <a:pt x="137348" y="0"/>
                    </a:lnTo>
                    <a:lnTo>
                      <a:pt x="137381" y="0"/>
                    </a:lnTo>
                    <a:lnTo>
                      <a:pt x="137398" y="0"/>
                    </a:lnTo>
                    <a:lnTo>
                      <a:pt x="137432" y="0"/>
                    </a:lnTo>
                    <a:lnTo>
                      <a:pt x="137449" y="0"/>
                    </a:lnTo>
                    <a:lnTo>
                      <a:pt x="137465" y="0"/>
                    </a:lnTo>
                    <a:lnTo>
                      <a:pt x="137499" y="0"/>
                    </a:lnTo>
                    <a:lnTo>
                      <a:pt x="137516" y="0"/>
                    </a:lnTo>
                    <a:lnTo>
                      <a:pt x="137549" y="0"/>
                    </a:lnTo>
                    <a:lnTo>
                      <a:pt x="137566" y="0"/>
                    </a:lnTo>
                    <a:lnTo>
                      <a:pt x="137583" y="0"/>
                    </a:lnTo>
                    <a:lnTo>
                      <a:pt x="137617" y="0"/>
                    </a:lnTo>
                    <a:lnTo>
                      <a:pt x="137633" y="0"/>
                    </a:lnTo>
                    <a:lnTo>
                      <a:pt x="137667" y="0"/>
                    </a:lnTo>
                    <a:lnTo>
                      <a:pt x="137684" y="0"/>
                    </a:lnTo>
                    <a:lnTo>
                      <a:pt x="137701" y="0"/>
                    </a:lnTo>
                    <a:lnTo>
                      <a:pt x="137734" y="0"/>
                    </a:lnTo>
                    <a:lnTo>
                      <a:pt x="137751" y="0"/>
                    </a:lnTo>
                    <a:lnTo>
                      <a:pt x="137785" y="0"/>
                    </a:lnTo>
                    <a:lnTo>
                      <a:pt x="137801" y="0"/>
                    </a:lnTo>
                    <a:lnTo>
                      <a:pt x="137818" y="0"/>
                    </a:lnTo>
                    <a:lnTo>
                      <a:pt x="137852" y="0"/>
                    </a:lnTo>
                    <a:lnTo>
                      <a:pt x="137869" y="0"/>
                    </a:lnTo>
                    <a:lnTo>
                      <a:pt x="137902" y="0"/>
                    </a:lnTo>
                    <a:lnTo>
                      <a:pt x="137919" y="0"/>
                    </a:lnTo>
                    <a:lnTo>
                      <a:pt x="137936" y="0"/>
                    </a:lnTo>
                    <a:lnTo>
                      <a:pt x="137969" y="0"/>
                    </a:lnTo>
                    <a:lnTo>
                      <a:pt x="137986" y="0"/>
                    </a:lnTo>
                    <a:lnTo>
                      <a:pt x="138003" y="0"/>
                    </a:lnTo>
                    <a:lnTo>
                      <a:pt x="138037" y="0"/>
                    </a:lnTo>
                    <a:lnTo>
                      <a:pt x="138053" y="0"/>
                    </a:lnTo>
                    <a:lnTo>
                      <a:pt x="138087" y="0"/>
                    </a:lnTo>
                    <a:lnTo>
                      <a:pt x="138104" y="0"/>
                    </a:lnTo>
                    <a:lnTo>
                      <a:pt x="138121" y="0"/>
                    </a:lnTo>
                    <a:lnTo>
                      <a:pt x="138154" y="0"/>
                    </a:lnTo>
                    <a:lnTo>
                      <a:pt x="138171" y="0"/>
                    </a:lnTo>
                    <a:lnTo>
                      <a:pt x="138205" y="0"/>
                    </a:lnTo>
                    <a:lnTo>
                      <a:pt x="138222" y="0"/>
                    </a:lnTo>
                    <a:lnTo>
                      <a:pt x="138238" y="0"/>
                    </a:lnTo>
                    <a:lnTo>
                      <a:pt x="138272" y="0"/>
                    </a:lnTo>
                    <a:lnTo>
                      <a:pt x="138289" y="0"/>
                    </a:lnTo>
                    <a:lnTo>
                      <a:pt x="138322" y="0"/>
                    </a:lnTo>
                    <a:lnTo>
                      <a:pt x="138339" y="0"/>
                    </a:lnTo>
                    <a:lnTo>
                      <a:pt x="138356" y="0"/>
                    </a:lnTo>
                    <a:lnTo>
                      <a:pt x="138390" y="0"/>
                    </a:lnTo>
                    <a:lnTo>
                      <a:pt x="138406" y="0"/>
                    </a:lnTo>
                    <a:lnTo>
                      <a:pt x="138440" y="0"/>
                    </a:lnTo>
                    <a:lnTo>
                      <a:pt x="138457" y="0"/>
                    </a:lnTo>
                    <a:lnTo>
                      <a:pt x="138474" y="0"/>
                    </a:lnTo>
                    <a:lnTo>
                      <a:pt x="138507" y="0"/>
                    </a:lnTo>
                    <a:lnTo>
                      <a:pt x="138524" y="0"/>
                    </a:lnTo>
                    <a:lnTo>
                      <a:pt x="138558" y="0"/>
                    </a:lnTo>
                    <a:lnTo>
                      <a:pt x="138574" y="0"/>
                    </a:lnTo>
                    <a:lnTo>
                      <a:pt x="138591" y="0"/>
                    </a:lnTo>
                    <a:lnTo>
                      <a:pt x="138625" y="0"/>
                    </a:lnTo>
                    <a:lnTo>
                      <a:pt x="138642" y="0"/>
                    </a:lnTo>
                    <a:lnTo>
                      <a:pt x="138675" y="0"/>
                    </a:lnTo>
                    <a:lnTo>
                      <a:pt x="138692" y="0"/>
                    </a:lnTo>
                    <a:lnTo>
                      <a:pt x="138709" y="0"/>
                    </a:lnTo>
                    <a:lnTo>
                      <a:pt x="138742" y="0"/>
                    </a:lnTo>
                    <a:lnTo>
                      <a:pt x="138759" y="0"/>
                    </a:lnTo>
                    <a:lnTo>
                      <a:pt x="138793" y="0"/>
                    </a:lnTo>
                    <a:lnTo>
                      <a:pt x="138810" y="0"/>
                    </a:lnTo>
                    <a:lnTo>
                      <a:pt x="138826" y="0"/>
                    </a:lnTo>
                    <a:lnTo>
                      <a:pt x="138860" y="0"/>
                    </a:lnTo>
                    <a:lnTo>
                      <a:pt x="138877" y="0"/>
                    </a:lnTo>
                    <a:lnTo>
                      <a:pt x="138910" y="0"/>
                    </a:lnTo>
                    <a:lnTo>
                      <a:pt x="138927" y="0"/>
                    </a:lnTo>
                    <a:lnTo>
                      <a:pt x="138944" y="0"/>
                    </a:lnTo>
                    <a:lnTo>
                      <a:pt x="138978" y="0"/>
                    </a:lnTo>
                    <a:lnTo>
                      <a:pt x="138994" y="0"/>
                    </a:lnTo>
                    <a:lnTo>
                      <a:pt x="139028" y="0"/>
                    </a:lnTo>
                    <a:lnTo>
                      <a:pt x="139045" y="0"/>
                    </a:lnTo>
                    <a:lnTo>
                      <a:pt x="139062" y="0"/>
                    </a:lnTo>
                    <a:lnTo>
                      <a:pt x="139095" y="0"/>
                    </a:lnTo>
                    <a:lnTo>
                      <a:pt x="139112" y="0"/>
                    </a:lnTo>
                    <a:lnTo>
                      <a:pt x="139129" y="0"/>
                    </a:lnTo>
                    <a:lnTo>
                      <a:pt x="139162" y="0"/>
                    </a:lnTo>
                    <a:lnTo>
                      <a:pt x="139179" y="0"/>
                    </a:lnTo>
                    <a:lnTo>
                      <a:pt x="139213" y="0"/>
                    </a:lnTo>
                    <a:lnTo>
                      <a:pt x="139230" y="0"/>
                    </a:lnTo>
                    <a:lnTo>
                      <a:pt x="139246" y="0"/>
                    </a:lnTo>
                    <a:lnTo>
                      <a:pt x="139280" y="0"/>
                    </a:lnTo>
                    <a:lnTo>
                      <a:pt x="139297" y="0"/>
                    </a:lnTo>
                    <a:lnTo>
                      <a:pt x="139331" y="0"/>
                    </a:lnTo>
                    <a:lnTo>
                      <a:pt x="139347" y="0"/>
                    </a:lnTo>
                    <a:lnTo>
                      <a:pt x="139364" y="0"/>
                    </a:lnTo>
                    <a:lnTo>
                      <a:pt x="139398" y="0"/>
                    </a:lnTo>
                    <a:lnTo>
                      <a:pt x="139415" y="0"/>
                    </a:lnTo>
                    <a:lnTo>
                      <a:pt x="139448" y="0"/>
                    </a:lnTo>
                    <a:lnTo>
                      <a:pt x="139465" y="0"/>
                    </a:lnTo>
                    <a:lnTo>
                      <a:pt x="139482" y="0"/>
                    </a:lnTo>
                    <a:lnTo>
                      <a:pt x="139515" y="0"/>
                    </a:lnTo>
                    <a:lnTo>
                      <a:pt x="139532" y="0"/>
                    </a:lnTo>
                    <a:lnTo>
                      <a:pt x="139566" y="0"/>
                    </a:lnTo>
                    <a:lnTo>
                      <a:pt x="139583" y="0"/>
                    </a:lnTo>
                    <a:lnTo>
                      <a:pt x="139599" y="0"/>
                    </a:lnTo>
                    <a:lnTo>
                      <a:pt x="139633" y="0"/>
                    </a:lnTo>
                    <a:lnTo>
                      <a:pt x="139650" y="0"/>
                    </a:lnTo>
                    <a:lnTo>
                      <a:pt x="139683" y="0"/>
                    </a:lnTo>
                    <a:lnTo>
                      <a:pt x="139700" y="0"/>
                    </a:lnTo>
                    <a:lnTo>
                      <a:pt x="139717" y="0"/>
                    </a:lnTo>
                    <a:lnTo>
                      <a:pt x="139751" y="0"/>
                    </a:lnTo>
                    <a:lnTo>
                      <a:pt x="139767" y="0"/>
                    </a:lnTo>
                    <a:lnTo>
                      <a:pt x="139801" y="0"/>
                    </a:lnTo>
                    <a:lnTo>
                      <a:pt x="139818" y="0"/>
                    </a:lnTo>
                    <a:lnTo>
                      <a:pt x="139835" y="0"/>
                    </a:lnTo>
                    <a:lnTo>
                      <a:pt x="139868" y="0"/>
                    </a:lnTo>
                    <a:lnTo>
                      <a:pt x="139885" y="0"/>
                    </a:lnTo>
                    <a:lnTo>
                      <a:pt x="139919" y="0"/>
                    </a:lnTo>
                    <a:lnTo>
                      <a:pt x="139935" y="0"/>
                    </a:lnTo>
                    <a:lnTo>
                      <a:pt x="139952" y="0"/>
                    </a:lnTo>
                    <a:lnTo>
                      <a:pt x="139986" y="0"/>
                    </a:lnTo>
                    <a:lnTo>
                      <a:pt x="140003" y="0"/>
                    </a:lnTo>
                    <a:lnTo>
                      <a:pt x="140019" y="0"/>
                    </a:lnTo>
                    <a:lnTo>
                      <a:pt x="140053" y="0"/>
                    </a:lnTo>
                    <a:lnTo>
                      <a:pt x="140070" y="0"/>
                    </a:lnTo>
                    <a:lnTo>
                      <a:pt x="140103" y="0"/>
                    </a:lnTo>
                    <a:lnTo>
                      <a:pt x="140120" y="0"/>
                    </a:lnTo>
                    <a:lnTo>
                      <a:pt x="140137" y="0"/>
                    </a:lnTo>
                    <a:lnTo>
                      <a:pt x="140171" y="0"/>
                    </a:lnTo>
                    <a:lnTo>
                      <a:pt x="140187" y="0"/>
                    </a:lnTo>
                    <a:lnTo>
                      <a:pt x="140221" y="0"/>
                    </a:lnTo>
                    <a:lnTo>
                      <a:pt x="140238" y="0"/>
                    </a:lnTo>
                    <a:lnTo>
                      <a:pt x="140255" y="0"/>
                    </a:lnTo>
                    <a:lnTo>
                      <a:pt x="140288" y="0"/>
                    </a:lnTo>
                    <a:lnTo>
                      <a:pt x="140305" y="0"/>
                    </a:lnTo>
                    <a:lnTo>
                      <a:pt x="140339" y="0"/>
                    </a:lnTo>
                    <a:lnTo>
                      <a:pt x="140355" y="0"/>
                    </a:lnTo>
                    <a:lnTo>
                      <a:pt x="140372" y="0"/>
                    </a:lnTo>
                    <a:lnTo>
                      <a:pt x="140406" y="0"/>
                    </a:lnTo>
                    <a:lnTo>
                      <a:pt x="140423" y="0"/>
                    </a:lnTo>
                    <a:lnTo>
                      <a:pt x="140456" y="0"/>
                    </a:lnTo>
                    <a:lnTo>
                      <a:pt x="140473" y="0"/>
                    </a:lnTo>
                    <a:lnTo>
                      <a:pt x="140490" y="0"/>
                    </a:lnTo>
                    <a:lnTo>
                      <a:pt x="140524" y="0"/>
                    </a:lnTo>
                    <a:lnTo>
                      <a:pt x="140540" y="0"/>
                    </a:lnTo>
                    <a:lnTo>
                      <a:pt x="140574" y="0"/>
                    </a:lnTo>
                    <a:lnTo>
                      <a:pt x="140591" y="0"/>
                    </a:lnTo>
                    <a:lnTo>
                      <a:pt x="140608" y="0"/>
                    </a:lnTo>
                    <a:lnTo>
                      <a:pt x="140641" y="0"/>
                    </a:lnTo>
                    <a:lnTo>
                      <a:pt x="140658" y="0"/>
                    </a:lnTo>
                    <a:lnTo>
                      <a:pt x="140692" y="0"/>
                    </a:lnTo>
                    <a:lnTo>
                      <a:pt x="140708" y="0"/>
                    </a:lnTo>
                    <a:lnTo>
                      <a:pt x="140725" y="0"/>
                    </a:lnTo>
                    <a:lnTo>
                      <a:pt x="140759" y="0"/>
                    </a:lnTo>
                    <a:lnTo>
                      <a:pt x="140776" y="0"/>
                    </a:lnTo>
                    <a:lnTo>
                      <a:pt x="140809" y="0"/>
                    </a:lnTo>
                    <a:lnTo>
                      <a:pt x="140826" y="0"/>
                    </a:lnTo>
                    <a:lnTo>
                      <a:pt x="140843" y="0"/>
                    </a:lnTo>
                    <a:lnTo>
                      <a:pt x="140876" y="0"/>
                    </a:lnTo>
                    <a:lnTo>
                      <a:pt x="140893" y="0"/>
                    </a:lnTo>
                    <a:lnTo>
                      <a:pt x="140910" y="0"/>
                    </a:lnTo>
                    <a:lnTo>
                      <a:pt x="140944" y="0"/>
                    </a:lnTo>
                    <a:lnTo>
                      <a:pt x="140960" y="0"/>
                    </a:lnTo>
                    <a:lnTo>
                      <a:pt x="140994" y="0"/>
                    </a:lnTo>
                    <a:lnTo>
                      <a:pt x="141011" y="0"/>
                    </a:lnTo>
                    <a:lnTo>
                      <a:pt x="141028" y="0"/>
                    </a:lnTo>
                    <a:lnTo>
                      <a:pt x="141061" y="0"/>
                    </a:lnTo>
                    <a:lnTo>
                      <a:pt x="141078" y="0"/>
                    </a:lnTo>
                    <a:lnTo>
                      <a:pt x="141112" y="0"/>
                    </a:lnTo>
                    <a:lnTo>
                      <a:pt x="141128" y="0"/>
                    </a:lnTo>
                    <a:lnTo>
                      <a:pt x="141145" y="0"/>
                    </a:lnTo>
                    <a:lnTo>
                      <a:pt x="141179" y="0"/>
                    </a:lnTo>
                    <a:lnTo>
                      <a:pt x="141196" y="0"/>
                    </a:lnTo>
                    <a:lnTo>
                      <a:pt x="141229" y="0"/>
                    </a:lnTo>
                    <a:lnTo>
                      <a:pt x="141246" y="0"/>
                    </a:lnTo>
                    <a:lnTo>
                      <a:pt x="141263" y="0"/>
                    </a:lnTo>
                    <a:lnTo>
                      <a:pt x="141296" y="0"/>
                    </a:lnTo>
                    <a:lnTo>
                      <a:pt x="141313" y="0"/>
                    </a:lnTo>
                    <a:lnTo>
                      <a:pt x="141347" y="0"/>
                    </a:lnTo>
                    <a:lnTo>
                      <a:pt x="141364" y="0"/>
                    </a:lnTo>
                    <a:lnTo>
                      <a:pt x="141380" y="0"/>
                    </a:lnTo>
                    <a:lnTo>
                      <a:pt x="141414" y="0"/>
                    </a:lnTo>
                    <a:lnTo>
                      <a:pt x="141431" y="0"/>
                    </a:lnTo>
                    <a:lnTo>
                      <a:pt x="141464" y="0"/>
                    </a:lnTo>
                    <a:lnTo>
                      <a:pt x="141481" y="0"/>
                    </a:lnTo>
                    <a:lnTo>
                      <a:pt x="141498" y="0"/>
                    </a:lnTo>
                    <a:lnTo>
                      <a:pt x="141532" y="0"/>
                    </a:lnTo>
                    <a:lnTo>
                      <a:pt x="141549" y="0"/>
                    </a:lnTo>
                    <a:lnTo>
                      <a:pt x="141582" y="0"/>
                    </a:lnTo>
                    <a:lnTo>
                      <a:pt x="141599" y="0"/>
                    </a:lnTo>
                    <a:lnTo>
                      <a:pt x="141616" y="0"/>
                    </a:lnTo>
                    <a:lnTo>
                      <a:pt x="141649" y="0"/>
                    </a:lnTo>
                    <a:lnTo>
                      <a:pt x="141666" y="0"/>
                    </a:lnTo>
                    <a:lnTo>
                      <a:pt x="141700" y="0"/>
                    </a:lnTo>
                    <a:lnTo>
                      <a:pt x="141717" y="0"/>
                    </a:lnTo>
                    <a:lnTo>
                      <a:pt x="141733" y="0"/>
                    </a:lnTo>
                    <a:lnTo>
                      <a:pt x="141767" y="0"/>
                    </a:lnTo>
                    <a:lnTo>
                      <a:pt x="141784" y="0"/>
                    </a:lnTo>
                    <a:lnTo>
                      <a:pt x="141817" y="0"/>
                    </a:lnTo>
                    <a:lnTo>
                      <a:pt x="141834" y="0"/>
                    </a:lnTo>
                    <a:lnTo>
                      <a:pt x="141851" y="0"/>
                    </a:lnTo>
                    <a:lnTo>
                      <a:pt x="141885" y="0"/>
                    </a:lnTo>
                    <a:lnTo>
                      <a:pt x="141901" y="0"/>
                    </a:lnTo>
                    <a:lnTo>
                      <a:pt x="141918" y="0"/>
                    </a:lnTo>
                    <a:lnTo>
                      <a:pt x="141952" y="0"/>
                    </a:lnTo>
                    <a:lnTo>
                      <a:pt x="141969" y="0"/>
                    </a:lnTo>
                    <a:lnTo>
                      <a:pt x="142002" y="0"/>
                    </a:lnTo>
                    <a:lnTo>
                      <a:pt x="142019" y="0"/>
                    </a:lnTo>
                    <a:lnTo>
                      <a:pt x="142036" y="0"/>
                    </a:lnTo>
                    <a:lnTo>
                      <a:pt x="142069" y="0"/>
                    </a:lnTo>
                    <a:lnTo>
                      <a:pt x="142086" y="0"/>
                    </a:lnTo>
                    <a:lnTo>
                      <a:pt x="142120" y="0"/>
                    </a:lnTo>
                    <a:lnTo>
                      <a:pt x="142137" y="0"/>
                    </a:lnTo>
                    <a:lnTo>
                      <a:pt x="142153" y="0"/>
                    </a:lnTo>
                    <a:lnTo>
                      <a:pt x="142187" y="0"/>
                    </a:lnTo>
                    <a:lnTo>
                      <a:pt x="142204" y="0"/>
                    </a:lnTo>
                    <a:lnTo>
                      <a:pt x="142237" y="0"/>
                    </a:lnTo>
                    <a:lnTo>
                      <a:pt x="142254" y="0"/>
                    </a:lnTo>
                    <a:lnTo>
                      <a:pt x="142271" y="0"/>
                    </a:lnTo>
                    <a:lnTo>
                      <a:pt x="142305" y="0"/>
                    </a:lnTo>
                    <a:lnTo>
                      <a:pt x="142321" y="0"/>
                    </a:lnTo>
                    <a:lnTo>
                      <a:pt x="142355" y="0"/>
                    </a:lnTo>
                    <a:lnTo>
                      <a:pt x="142372" y="0"/>
                    </a:lnTo>
                    <a:lnTo>
                      <a:pt x="142389" y="0"/>
                    </a:lnTo>
                    <a:lnTo>
                      <a:pt x="142422" y="0"/>
                    </a:lnTo>
                    <a:lnTo>
                      <a:pt x="142439" y="0"/>
                    </a:lnTo>
                    <a:lnTo>
                      <a:pt x="142473" y="0"/>
                    </a:lnTo>
                    <a:lnTo>
                      <a:pt x="142489" y="0"/>
                    </a:lnTo>
                    <a:lnTo>
                      <a:pt x="142506" y="0"/>
                    </a:lnTo>
                    <a:lnTo>
                      <a:pt x="142540" y="0"/>
                    </a:lnTo>
                    <a:lnTo>
                      <a:pt x="142557" y="0"/>
                    </a:lnTo>
                    <a:lnTo>
                      <a:pt x="142590" y="0"/>
                    </a:lnTo>
                    <a:lnTo>
                      <a:pt x="142607" y="0"/>
                    </a:lnTo>
                    <a:lnTo>
                      <a:pt x="142624" y="0"/>
                    </a:lnTo>
                    <a:lnTo>
                      <a:pt x="142657" y="0"/>
                    </a:lnTo>
                    <a:lnTo>
                      <a:pt x="142674" y="0"/>
                    </a:lnTo>
                    <a:lnTo>
                      <a:pt x="142708" y="0"/>
                    </a:lnTo>
                    <a:lnTo>
                      <a:pt x="142725" y="0"/>
                    </a:lnTo>
                    <a:lnTo>
                      <a:pt x="142742" y="0"/>
                    </a:lnTo>
                    <a:lnTo>
                      <a:pt x="142775" y="0"/>
                    </a:lnTo>
                    <a:lnTo>
                      <a:pt x="142792" y="0"/>
                    </a:lnTo>
                    <a:lnTo>
                      <a:pt x="142809" y="0"/>
                    </a:lnTo>
                    <a:lnTo>
                      <a:pt x="142842" y="0"/>
                    </a:lnTo>
                    <a:lnTo>
                      <a:pt x="142859" y="0"/>
                    </a:lnTo>
                    <a:lnTo>
                      <a:pt x="142893" y="0"/>
                    </a:lnTo>
                    <a:lnTo>
                      <a:pt x="142910" y="0"/>
                    </a:lnTo>
                    <a:lnTo>
                      <a:pt x="142926" y="0"/>
                    </a:lnTo>
                    <a:lnTo>
                      <a:pt x="142960" y="0"/>
                    </a:lnTo>
                    <a:lnTo>
                      <a:pt x="142977" y="0"/>
                    </a:lnTo>
                    <a:lnTo>
                      <a:pt x="143010" y="0"/>
                    </a:lnTo>
                    <a:lnTo>
                      <a:pt x="143027" y="0"/>
                    </a:lnTo>
                    <a:lnTo>
                      <a:pt x="143044" y="0"/>
                    </a:lnTo>
                    <a:lnTo>
                      <a:pt x="143078" y="0"/>
                    </a:lnTo>
                    <a:lnTo>
                      <a:pt x="143094" y="0"/>
                    </a:lnTo>
                    <a:lnTo>
                      <a:pt x="143128" y="0"/>
                    </a:lnTo>
                    <a:lnTo>
                      <a:pt x="143145" y="0"/>
                    </a:lnTo>
                    <a:lnTo>
                      <a:pt x="143162" y="0"/>
                    </a:lnTo>
                    <a:lnTo>
                      <a:pt x="143195" y="0"/>
                    </a:lnTo>
                    <a:lnTo>
                      <a:pt x="143212" y="0"/>
                    </a:lnTo>
                    <a:lnTo>
                      <a:pt x="143246" y="0"/>
                    </a:lnTo>
                    <a:lnTo>
                      <a:pt x="143262" y="0"/>
                    </a:lnTo>
                    <a:lnTo>
                      <a:pt x="143279" y="0"/>
                    </a:lnTo>
                    <a:lnTo>
                      <a:pt x="143313" y="0"/>
                    </a:lnTo>
                    <a:lnTo>
                      <a:pt x="143330" y="0"/>
                    </a:lnTo>
                    <a:lnTo>
                      <a:pt x="143363" y="0"/>
                    </a:lnTo>
                    <a:lnTo>
                      <a:pt x="143380" y="0"/>
                    </a:lnTo>
                    <a:lnTo>
                      <a:pt x="143397" y="0"/>
                    </a:lnTo>
                    <a:lnTo>
                      <a:pt x="143430" y="0"/>
                    </a:lnTo>
                    <a:lnTo>
                      <a:pt x="143447" y="0"/>
                    </a:lnTo>
                    <a:lnTo>
                      <a:pt x="143481" y="0"/>
                    </a:lnTo>
                    <a:lnTo>
                      <a:pt x="143498" y="0"/>
                    </a:lnTo>
                    <a:lnTo>
                      <a:pt x="143514" y="0"/>
                    </a:lnTo>
                    <a:lnTo>
                      <a:pt x="143548" y="0"/>
                    </a:lnTo>
                    <a:lnTo>
                      <a:pt x="143565" y="0"/>
                    </a:lnTo>
                    <a:lnTo>
                      <a:pt x="143598" y="0"/>
                    </a:lnTo>
                    <a:lnTo>
                      <a:pt x="143615" y="0"/>
                    </a:lnTo>
                    <a:lnTo>
                      <a:pt x="143632" y="0"/>
                    </a:lnTo>
                    <a:lnTo>
                      <a:pt x="143666" y="0"/>
                    </a:lnTo>
                    <a:lnTo>
                      <a:pt x="143682" y="0"/>
                    </a:lnTo>
                    <a:lnTo>
                      <a:pt x="143716" y="0"/>
                    </a:lnTo>
                    <a:lnTo>
                      <a:pt x="143733" y="0"/>
                    </a:lnTo>
                    <a:lnTo>
                      <a:pt x="143750" y="0"/>
                    </a:lnTo>
                    <a:lnTo>
                      <a:pt x="143783" y="0"/>
                    </a:lnTo>
                    <a:lnTo>
                      <a:pt x="143800" y="0"/>
                    </a:lnTo>
                    <a:lnTo>
                      <a:pt x="143834" y="0"/>
                    </a:lnTo>
                    <a:lnTo>
                      <a:pt x="143851" y="0"/>
                    </a:lnTo>
                    <a:lnTo>
                      <a:pt x="143867" y="0"/>
                    </a:lnTo>
                    <a:lnTo>
                      <a:pt x="143901" y="0"/>
                    </a:lnTo>
                    <a:lnTo>
                      <a:pt x="143918" y="0"/>
                    </a:lnTo>
                    <a:lnTo>
                      <a:pt x="143935" y="0"/>
                    </a:lnTo>
                    <a:lnTo>
                      <a:pt x="143968" y="0"/>
                    </a:lnTo>
                    <a:lnTo>
                      <a:pt x="143985" y="0"/>
                    </a:lnTo>
                    <a:lnTo>
                      <a:pt x="144019" y="0"/>
                    </a:lnTo>
                    <a:lnTo>
                      <a:pt x="144035" y="0"/>
                    </a:lnTo>
                    <a:lnTo>
                      <a:pt x="144052" y="0"/>
                    </a:lnTo>
                    <a:lnTo>
                      <a:pt x="144086" y="0"/>
                    </a:lnTo>
                    <a:lnTo>
                      <a:pt x="144103" y="0"/>
                    </a:lnTo>
                    <a:lnTo>
                      <a:pt x="144136" y="0"/>
                    </a:lnTo>
                    <a:lnTo>
                      <a:pt x="144153" y="0"/>
                    </a:lnTo>
                    <a:lnTo>
                      <a:pt x="144170" y="0"/>
                    </a:lnTo>
                    <a:lnTo>
                      <a:pt x="144203" y="0"/>
                    </a:lnTo>
                    <a:lnTo>
                      <a:pt x="144220" y="0"/>
                    </a:lnTo>
                    <a:lnTo>
                      <a:pt x="144254" y="0"/>
                    </a:lnTo>
                    <a:lnTo>
                      <a:pt x="144271" y="0"/>
                    </a:lnTo>
                    <a:lnTo>
                      <a:pt x="144287" y="0"/>
                    </a:lnTo>
                    <a:lnTo>
                      <a:pt x="144321" y="0"/>
                    </a:lnTo>
                    <a:lnTo>
                      <a:pt x="144338" y="0"/>
                    </a:lnTo>
                    <a:lnTo>
                      <a:pt x="144371" y="0"/>
                    </a:lnTo>
                    <a:lnTo>
                      <a:pt x="144388" y="0"/>
                    </a:lnTo>
                    <a:lnTo>
                      <a:pt x="144405" y="0"/>
                    </a:lnTo>
                    <a:lnTo>
                      <a:pt x="144439" y="0"/>
                    </a:lnTo>
                    <a:lnTo>
                      <a:pt x="144455" y="0"/>
                    </a:lnTo>
                    <a:lnTo>
                      <a:pt x="144489" y="0"/>
                    </a:lnTo>
                    <a:lnTo>
                      <a:pt x="144506" y="0"/>
                    </a:lnTo>
                    <a:lnTo>
                      <a:pt x="144523" y="0"/>
                    </a:lnTo>
                    <a:lnTo>
                      <a:pt x="144556" y="0"/>
                    </a:lnTo>
                    <a:lnTo>
                      <a:pt x="144573" y="0"/>
                    </a:lnTo>
                    <a:lnTo>
                      <a:pt x="144607" y="0"/>
                    </a:lnTo>
                    <a:lnTo>
                      <a:pt x="144623" y="0"/>
                    </a:lnTo>
                    <a:lnTo>
                      <a:pt x="144640" y="0"/>
                    </a:lnTo>
                    <a:lnTo>
                      <a:pt x="144674" y="0"/>
                    </a:lnTo>
                    <a:lnTo>
                      <a:pt x="144691" y="0"/>
                    </a:lnTo>
                    <a:lnTo>
                      <a:pt x="144724" y="0"/>
                    </a:lnTo>
                    <a:lnTo>
                      <a:pt x="144741" y="0"/>
                    </a:lnTo>
                    <a:lnTo>
                      <a:pt x="144758" y="0"/>
                    </a:lnTo>
                    <a:lnTo>
                      <a:pt x="144791" y="0"/>
                    </a:lnTo>
                    <a:lnTo>
                      <a:pt x="144808" y="0"/>
                    </a:lnTo>
                    <a:lnTo>
                      <a:pt x="144825" y="0"/>
                    </a:lnTo>
                    <a:lnTo>
                      <a:pt x="144859" y="0"/>
                    </a:lnTo>
                    <a:lnTo>
                      <a:pt x="144875" y="0"/>
                    </a:lnTo>
                    <a:lnTo>
                      <a:pt x="144909" y="0"/>
                    </a:lnTo>
                    <a:lnTo>
                      <a:pt x="144926" y="0"/>
                    </a:lnTo>
                    <a:lnTo>
                      <a:pt x="144943" y="0"/>
                    </a:lnTo>
                    <a:lnTo>
                      <a:pt x="144976" y="0"/>
                    </a:lnTo>
                    <a:lnTo>
                      <a:pt x="144993" y="0"/>
                    </a:lnTo>
                    <a:lnTo>
                      <a:pt x="145027" y="0"/>
                    </a:lnTo>
                    <a:lnTo>
                      <a:pt x="145044" y="0"/>
                    </a:lnTo>
                    <a:lnTo>
                      <a:pt x="145060" y="0"/>
                    </a:lnTo>
                    <a:lnTo>
                      <a:pt x="145094" y="0"/>
                    </a:lnTo>
                    <a:lnTo>
                      <a:pt x="145111" y="0"/>
                    </a:lnTo>
                    <a:lnTo>
                      <a:pt x="145144" y="0"/>
                    </a:lnTo>
                    <a:lnTo>
                      <a:pt x="145161" y="0"/>
                    </a:lnTo>
                    <a:lnTo>
                      <a:pt x="145178" y="0"/>
                    </a:lnTo>
                    <a:lnTo>
                      <a:pt x="145212" y="0"/>
                    </a:lnTo>
                    <a:lnTo>
                      <a:pt x="145228" y="0"/>
                    </a:lnTo>
                    <a:lnTo>
                      <a:pt x="145262" y="0"/>
                    </a:lnTo>
                    <a:lnTo>
                      <a:pt x="145279" y="0"/>
                    </a:lnTo>
                    <a:lnTo>
                      <a:pt x="145296" y="0"/>
                    </a:lnTo>
                    <a:lnTo>
                      <a:pt x="145329" y="0"/>
                    </a:lnTo>
                    <a:lnTo>
                      <a:pt x="145346" y="0"/>
                    </a:lnTo>
                    <a:lnTo>
                      <a:pt x="145380" y="0"/>
                    </a:lnTo>
                    <a:lnTo>
                      <a:pt x="145396" y="0"/>
                    </a:lnTo>
                    <a:lnTo>
                      <a:pt x="145413" y="0"/>
                    </a:lnTo>
                    <a:lnTo>
                      <a:pt x="145447" y="0"/>
                    </a:lnTo>
                    <a:lnTo>
                      <a:pt x="145464" y="0"/>
                    </a:lnTo>
                    <a:lnTo>
                      <a:pt x="145497" y="0"/>
                    </a:lnTo>
                    <a:lnTo>
                      <a:pt x="145514" y="0"/>
                    </a:lnTo>
                    <a:lnTo>
                      <a:pt x="145531" y="0"/>
                    </a:lnTo>
                    <a:lnTo>
                      <a:pt x="145564" y="0"/>
                    </a:lnTo>
                    <a:lnTo>
                      <a:pt x="145581" y="0"/>
                    </a:lnTo>
                    <a:lnTo>
                      <a:pt x="145615" y="0"/>
                    </a:lnTo>
                    <a:lnTo>
                      <a:pt x="145632" y="0"/>
                    </a:lnTo>
                    <a:lnTo>
                      <a:pt x="145648" y="0"/>
                    </a:lnTo>
                    <a:lnTo>
                      <a:pt x="145682" y="0"/>
                    </a:lnTo>
                    <a:lnTo>
                      <a:pt x="145699" y="0"/>
                    </a:lnTo>
                    <a:lnTo>
                      <a:pt x="145716" y="0"/>
                    </a:lnTo>
                    <a:lnTo>
                      <a:pt x="145749" y="0"/>
                    </a:lnTo>
                    <a:lnTo>
                      <a:pt x="145766" y="0"/>
                    </a:lnTo>
                    <a:lnTo>
                      <a:pt x="145800" y="0"/>
                    </a:lnTo>
                    <a:lnTo>
                      <a:pt x="145816" y="0"/>
                    </a:lnTo>
                    <a:lnTo>
                      <a:pt x="145833" y="0"/>
                    </a:lnTo>
                    <a:lnTo>
                      <a:pt x="145867" y="0"/>
                    </a:lnTo>
                    <a:lnTo>
                      <a:pt x="145884" y="0"/>
                    </a:lnTo>
                    <a:lnTo>
                      <a:pt x="145917" y="0"/>
                    </a:lnTo>
                    <a:lnTo>
                      <a:pt x="145934" y="0"/>
                    </a:lnTo>
                    <a:lnTo>
                      <a:pt x="145951" y="0"/>
                    </a:lnTo>
                    <a:lnTo>
                      <a:pt x="145984" y="0"/>
                    </a:lnTo>
                    <a:lnTo>
                      <a:pt x="146001" y="0"/>
                    </a:lnTo>
                    <a:lnTo>
                      <a:pt x="146035" y="0"/>
                    </a:lnTo>
                    <a:lnTo>
                      <a:pt x="146052" y="0"/>
                    </a:lnTo>
                    <a:lnTo>
                      <a:pt x="146068" y="0"/>
                    </a:lnTo>
                    <a:lnTo>
                      <a:pt x="146102" y="0"/>
                    </a:lnTo>
                    <a:lnTo>
                      <a:pt x="146119" y="0"/>
                    </a:lnTo>
                    <a:lnTo>
                      <a:pt x="146153" y="0"/>
                    </a:lnTo>
                    <a:lnTo>
                      <a:pt x="146169" y="0"/>
                    </a:lnTo>
                    <a:lnTo>
                      <a:pt x="146186" y="0"/>
                    </a:lnTo>
                    <a:lnTo>
                      <a:pt x="146220" y="0"/>
                    </a:lnTo>
                    <a:lnTo>
                      <a:pt x="146237" y="0"/>
                    </a:lnTo>
                    <a:lnTo>
                      <a:pt x="146270" y="0"/>
                    </a:lnTo>
                    <a:lnTo>
                      <a:pt x="146287" y="0"/>
                    </a:lnTo>
                    <a:lnTo>
                      <a:pt x="146304" y="0"/>
                    </a:lnTo>
                    <a:lnTo>
                      <a:pt x="146337" y="0"/>
                    </a:lnTo>
                    <a:lnTo>
                      <a:pt x="146354" y="0"/>
                    </a:lnTo>
                    <a:lnTo>
                      <a:pt x="146388" y="0"/>
                    </a:lnTo>
                    <a:lnTo>
                      <a:pt x="146405" y="0"/>
                    </a:lnTo>
                    <a:lnTo>
                      <a:pt x="146421" y="0"/>
                    </a:lnTo>
                    <a:lnTo>
                      <a:pt x="146455" y="0"/>
                    </a:lnTo>
                    <a:lnTo>
                      <a:pt x="146472" y="0"/>
                    </a:lnTo>
                    <a:lnTo>
                      <a:pt x="146505" y="0"/>
                    </a:lnTo>
                    <a:lnTo>
                      <a:pt x="146522" y="0"/>
                    </a:lnTo>
                    <a:lnTo>
                      <a:pt x="146539" y="0"/>
                    </a:lnTo>
                    <a:lnTo>
                      <a:pt x="146573" y="0"/>
                    </a:lnTo>
                    <a:lnTo>
                      <a:pt x="146589" y="0"/>
                    </a:lnTo>
                    <a:lnTo>
                      <a:pt x="146623" y="0"/>
                    </a:lnTo>
                    <a:lnTo>
                      <a:pt x="146640" y="0"/>
                    </a:lnTo>
                    <a:lnTo>
                      <a:pt x="146657" y="0"/>
                    </a:lnTo>
                    <a:lnTo>
                      <a:pt x="146690" y="0"/>
                    </a:lnTo>
                    <a:lnTo>
                      <a:pt x="146707" y="0"/>
                    </a:lnTo>
                    <a:lnTo>
                      <a:pt x="146724" y="0"/>
                    </a:lnTo>
                    <a:lnTo>
                      <a:pt x="146757" y="0"/>
                    </a:lnTo>
                    <a:lnTo>
                      <a:pt x="146774" y="0"/>
                    </a:lnTo>
                    <a:lnTo>
                      <a:pt x="146808" y="0"/>
                    </a:lnTo>
                    <a:lnTo>
                      <a:pt x="146825" y="0"/>
                    </a:lnTo>
                    <a:lnTo>
                      <a:pt x="146841" y="0"/>
                    </a:lnTo>
                    <a:lnTo>
                      <a:pt x="146875" y="0"/>
                    </a:lnTo>
                    <a:lnTo>
                      <a:pt x="146892" y="0"/>
                    </a:lnTo>
                    <a:lnTo>
                      <a:pt x="146925" y="0"/>
                    </a:lnTo>
                    <a:lnTo>
                      <a:pt x="146942" y="0"/>
                    </a:lnTo>
                    <a:lnTo>
                      <a:pt x="146959" y="0"/>
                    </a:lnTo>
                    <a:lnTo>
                      <a:pt x="146993" y="0"/>
                    </a:lnTo>
                    <a:lnTo>
                      <a:pt x="147009" y="0"/>
                    </a:lnTo>
                    <a:lnTo>
                      <a:pt x="147043" y="0"/>
                    </a:lnTo>
                    <a:lnTo>
                      <a:pt x="147060" y="0"/>
                    </a:lnTo>
                    <a:lnTo>
                      <a:pt x="147077" y="0"/>
                    </a:lnTo>
                    <a:lnTo>
                      <a:pt x="147110" y="0"/>
                    </a:lnTo>
                    <a:lnTo>
                      <a:pt x="147127" y="0"/>
                    </a:lnTo>
                    <a:lnTo>
                      <a:pt x="147161" y="0"/>
                    </a:lnTo>
                    <a:lnTo>
                      <a:pt x="147177" y="0"/>
                    </a:lnTo>
                    <a:lnTo>
                      <a:pt x="147194" y="0"/>
                    </a:lnTo>
                    <a:lnTo>
                      <a:pt x="147228" y="0"/>
                    </a:lnTo>
                    <a:lnTo>
                      <a:pt x="147245" y="0"/>
                    </a:lnTo>
                    <a:lnTo>
                      <a:pt x="147278" y="0"/>
                    </a:lnTo>
                    <a:lnTo>
                      <a:pt x="147295" y="0"/>
                    </a:lnTo>
                    <a:lnTo>
                      <a:pt x="147312" y="0"/>
                    </a:lnTo>
                    <a:lnTo>
                      <a:pt x="147346" y="0"/>
                    </a:lnTo>
                    <a:lnTo>
                      <a:pt x="147362" y="0"/>
                    </a:lnTo>
                    <a:lnTo>
                      <a:pt x="147396" y="0"/>
                    </a:lnTo>
                    <a:lnTo>
                      <a:pt x="147413" y="0"/>
                    </a:lnTo>
                    <a:lnTo>
                      <a:pt x="147430" y="0"/>
                    </a:lnTo>
                    <a:lnTo>
                      <a:pt x="147463" y="0"/>
                    </a:lnTo>
                    <a:lnTo>
                      <a:pt x="147480" y="0"/>
                    </a:lnTo>
                    <a:lnTo>
                      <a:pt x="147514" y="0"/>
                    </a:lnTo>
                    <a:lnTo>
                      <a:pt x="147530" y="0"/>
                    </a:lnTo>
                    <a:lnTo>
                      <a:pt x="147547" y="0"/>
                    </a:lnTo>
                    <a:lnTo>
                      <a:pt x="147581" y="0"/>
                    </a:lnTo>
                    <a:lnTo>
                      <a:pt x="147598" y="0"/>
                    </a:lnTo>
                    <a:lnTo>
                      <a:pt x="147614" y="0"/>
                    </a:lnTo>
                    <a:lnTo>
                      <a:pt x="147648" y="0"/>
                    </a:lnTo>
                    <a:lnTo>
                      <a:pt x="147665" y="0"/>
                    </a:lnTo>
                    <a:lnTo>
                      <a:pt x="147698" y="0"/>
                    </a:lnTo>
                    <a:lnTo>
                      <a:pt x="147715" y="0"/>
                    </a:lnTo>
                    <a:lnTo>
                      <a:pt x="147732" y="0"/>
                    </a:lnTo>
                    <a:lnTo>
                      <a:pt x="147766" y="0"/>
                    </a:lnTo>
                    <a:lnTo>
                      <a:pt x="147782" y="0"/>
                    </a:lnTo>
                    <a:lnTo>
                      <a:pt x="147816" y="0"/>
                    </a:lnTo>
                    <a:lnTo>
                      <a:pt x="147833" y="0"/>
                    </a:lnTo>
                    <a:lnTo>
                      <a:pt x="147850" y="0"/>
                    </a:lnTo>
                    <a:lnTo>
                      <a:pt x="147883" y="0"/>
                    </a:lnTo>
                    <a:lnTo>
                      <a:pt x="147900" y="0"/>
                    </a:lnTo>
                    <a:lnTo>
                      <a:pt x="147934" y="0"/>
                    </a:lnTo>
                    <a:lnTo>
                      <a:pt x="147950" y="0"/>
                    </a:lnTo>
                    <a:lnTo>
                      <a:pt x="147967" y="0"/>
                    </a:lnTo>
                    <a:lnTo>
                      <a:pt x="148001" y="0"/>
                    </a:lnTo>
                    <a:lnTo>
                      <a:pt x="148018" y="0"/>
                    </a:lnTo>
                    <a:lnTo>
                      <a:pt x="148051" y="0"/>
                    </a:lnTo>
                    <a:lnTo>
                      <a:pt x="148068" y="0"/>
                    </a:lnTo>
                    <a:lnTo>
                      <a:pt x="148085" y="0"/>
                    </a:lnTo>
                    <a:lnTo>
                      <a:pt x="148118" y="0"/>
                    </a:lnTo>
                    <a:lnTo>
                      <a:pt x="148135" y="0"/>
                    </a:lnTo>
                    <a:lnTo>
                      <a:pt x="148169" y="0"/>
                    </a:lnTo>
                    <a:lnTo>
                      <a:pt x="148186" y="0"/>
                    </a:lnTo>
                    <a:lnTo>
                      <a:pt x="148202" y="0"/>
                    </a:lnTo>
                    <a:lnTo>
                      <a:pt x="148236" y="0"/>
                    </a:lnTo>
                    <a:lnTo>
                      <a:pt x="148253" y="0"/>
                    </a:lnTo>
                    <a:lnTo>
                      <a:pt x="148286" y="0"/>
                    </a:lnTo>
                    <a:lnTo>
                      <a:pt x="148303" y="0"/>
                    </a:lnTo>
                    <a:lnTo>
                      <a:pt x="148320" y="0"/>
                    </a:lnTo>
                    <a:lnTo>
                      <a:pt x="148354" y="0"/>
                    </a:lnTo>
                    <a:lnTo>
                      <a:pt x="148371" y="0"/>
                    </a:lnTo>
                    <a:lnTo>
                      <a:pt x="148404" y="0"/>
                    </a:lnTo>
                    <a:lnTo>
                      <a:pt x="148421" y="0"/>
                    </a:lnTo>
                    <a:lnTo>
                      <a:pt x="148438" y="0"/>
                    </a:lnTo>
                    <a:lnTo>
                      <a:pt x="148471" y="0"/>
                    </a:lnTo>
                    <a:lnTo>
                      <a:pt x="148488" y="0"/>
                    </a:lnTo>
                    <a:lnTo>
                      <a:pt x="148505" y="0"/>
                    </a:lnTo>
                    <a:lnTo>
                      <a:pt x="148539" y="0"/>
                    </a:lnTo>
                    <a:lnTo>
                      <a:pt x="148555" y="0"/>
                    </a:lnTo>
                    <a:lnTo>
                      <a:pt x="148589" y="0"/>
                    </a:lnTo>
                    <a:lnTo>
                      <a:pt x="148606" y="0"/>
                    </a:lnTo>
                    <a:lnTo>
                      <a:pt x="148639" y="0"/>
                    </a:lnTo>
                    <a:lnTo>
                      <a:pt x="148656" y="0"/>
                    </a:lnTo>
                    <a:lnTo>
                      <a:pt x="148673" y="0"/>
                    </a:lnTo>
                    <a:lnTo>
                      <a:pt x="148707" y="0"/>
                    </a:lnTo>
                    <a:lnTo>
                      <a:pt x="148723" y="0"/>
                    </a:lnTo>
                    <a:lnTo>
                      <a:pt x="148740" y="0"/>
                    </a:lnTo>
                    <a:lnTo>
                      <a:pt x="148774" y="0"/>
                    </a:lnTo>
                    <a:lnTo>
                      <a:pt x="148791" y="0"/>
                    </a:lnTo>
                    <a:lnTo>
                      <a:pt x="148824" y="0"/>
                    </a:lnTo>
                    <a:lnTo>
                      <a:pt x="148841" y="0"/>
                    </a:lnTo>
                    <a:lnTo>
                      <a:pt x="148858" y="0"/>
                    </a:lnTo>
                    <a:lnTo>
                      <a:pt x="148891" y="0"/>
                    </a:lnTo>
                    <a:lnTo>
                      <a:pt x="148908" y="0"/>
                    </a:lnTo>
                    <a:lnTo>
                      <a:pt x="148942" y="0"/>
                    </a:lnTo>
                    <a:lnTo>
                      <a:pt x="148959" y="0"/>
                    </a:lnTo>
                    <a:lnTo>
                      <a:pt x="148975" y="0"/>
                    </a:lnTo>
                    <a:lnTo>
                      <a:pt x="149009" y="0"/>
                    </a:lnTo>
                    <a:lnTo>
                      <a:pt x="149026" y="0"/>
                    </a:lnTo>
                    <a:lnTo>
                      <a:pt x="149059" y="0"/>
                    </a:lnTo>
                    <a:lnTo>
                      <a:pt x="149076" y="0"/>
                    </a:lnTo>
                    <a:lnTo>
                      <a:pt x="149093" y="0"/>
                    </a:lnTo>
                    <a:lnTo>
                      <a:pt x="149127" y="0"/>
                    </a:lnTo>
                    <a:lnTo>
                      <a:pt x="149143" y="0"/>
                    </a:lnTo>
                    <a:lnTo>
                      <a:pt x="149177" y="0"/>
                    </a:lnTo>
                    <a:lnTo>
                      <a:pt x="149194" y="0"/>
                    </a:lnTo>
                    <a:lnTo>
                      <a:pt x="149211" y="0"/>
                    </a:lnTo>
                    <a:lnTo>
                      <a:pt x="149244" y="0"/>
                    </a:lnTo>
                    <a:lnTo>
                      <a:pt x="149261" y="0"/>
                    </a:lnTo>
                    <a:lnTo>
                      <a:pt x="149295" y="0"/>
                    </a:lnTo>
                    <a:lnTo>
                      <a:pt x="149311" y="0"/>
                    </a:lnTo>
                    <a:lnTo>
                      <a:pt x="149328" y="0"/>
                    </a:lnTo>
                    <a:lnTo>
                      <a:pt x="149362" y="0"/>
                    </a:lnTo>
                    <a:lnTo>
                      <a:pt x="149379" y="0"/>
                    </a:lnTo>
                    <a:lnTo>
                      <a:pt x="149412" y="0"/>
                    </a:lnTo>
                    <a:lnTo>
                      <a:pt x="149429" y="0"/>
                    </a:lnTo>
                    <a:lnTo>
                      <a:pt x="149446" y="0"/>
                    </a:lnTo>
                    <a:lnTo>
                      <a:pt x="149480" y="0"/>
                    </a:lnTo>
                    <a:lnTo>
                      <a:pt x="149496" y="0"/>
                    </a:lnTo>
                    <a:lnTo>
                      <a:pt x="149530" y="0"/>
                    </a:lnTo>
                    <a:lnTo>
                      <a:pt x="149547" y="0"/>
                    </a:lnTo>
                    <a:lnTo>
                      <a:pt x="149564" y="0"/>
                    </a:lnTo>
                    <a:lnTo>
                      <a:pt x="149597" y="0"/>
                    </a:lnTo>
                    <a:lnTo>
                      <a:pt x="149614" y="0"/>
                    </a:lnTo>
                    <a:lnTo>
                      <a:pt x="149631" y="0"/>
                    </a:lnTo>
                    <a:lnTo>
                      <a:pt x="149664" y="0"/>
                    </a:lnTo>
                    <a:lnTo>
                      <a:pt x="149681" y="0"/>
                    </a:lnTo>
                    <a:lnTo>
                      <a:pt x="149715" y="0"/>
                    </a:lnTo>
                    <a:lnTo>
                      <a:pt x="149732" y="0"/>
                    </a:lnTo>
                    <a:lnTo>
                      <a:pt x="149748" y="0"/>
                    </a:lnTo>
                    <a:lnTo>
                      <a:pt x="149782" y="0"/>
                    </a:lnTo>
                    <a:lnTo>
                      <a:pt x="149799" y="0"/>
                    </a:lnTo>
                    <a:lnTo>
                      <a:pt x="149832" y="0"/>
                    </a:lnTo>
                    <a:lnTo>
                      <a:pt x="149849" y="0"/>
                    </a:lnTo>
                    <a:lnTo>
                      <a:pt x="149866" y="0"/>
                    </a:lnTo>
                    <a:lnTo>
                      <a:pt x="149900" y="0"/>
                    </a:lnTo>
                    <a:lnTo>
                      <a:pt x="149916" y="0"/>
                    </a:lnTo>
                    <a:lnTo>
                      <a:pt x="149950" y="0"/>
                    </a:lnTo>
                    <a:lnTo>
                      <a:pt x="149967" y="0"/>
                    </a:lnTo>
                    <a:lnTo>
                      <a:pt x="149984" y="0"/>
                    </a:lnTo>
                    <a:lnTo>
                      <a:pt x="150017" y="0"/>
                    </a:lnTo>
                    <a:lnTo>
                      <a:pt x="150034" y="0"/>
                    </a:lnTo>
                    <a:lnTo>
                      <a:pt x="150068" y="0"/>
                    </a:lnTo>
                    <a:lnTo>
                      <a:pt x="150084" y="0"/>
                    </a:lnTo>
                    <a:lnTo>
                      <a:pt x="150101" y="0"/>
                    </a:lnTo>
                    <a:lnTo>
                      <a:pt x="150135" y="0"/>
                    </a:lnTo>
                    <a:lnTo>
                      <a:pt x="150152" y="0"/>
                    </a:lnTo>
                    <a:lnTo>
                      <a:pt x="150185" y="0"/>
                    </a:lnTo>
                    <a:lnTo>
                      <a:pt x="150202" y="0"/>
                    </a:lnTo>
                    <a:lnTo>
                      <a:pt x="150219" y="0"/>
                    </a:lnTo>
                    <a:lnTo>
                      <a:pt x="150252" y="0"/>
                    </a:lnTo>
                    <a:lnTo>
                      <a:pt x="150269" y="0"/>
                    </a:lnTo>
                    <a:lnTo>
                      <a:pt x="150303" y="0"/>
                    </a:lnTo>
                    <a:lnTo>
                      <a:pt x="150320" y="0"/>
                    </a:lnTo>
                    <a:lnTo>
                      <a:pt x="150336" y="0"/>
                    </a:lnTo>
                    <a:lnTo>
                      <a:pt x="150370" y="0"/>
                    </a:lnTo>
                    <a:lnTo>
                      <a:pt x="150387" y="0"/>
                    </a:lnTo>
                    <a:lnTo>
                      <a:pt x="150420" y="0"/>
                    </a:lnTo>
                    <a:lnTo>
                      <a:pt x="150437" y="0"/>
                    </a:lnTo>
                    <a:lnTo>
                      <a:pt x="150454" y="0"/>
                    </a:lnTo>
                    <a:lnTo>
                      <a:pt x="150488" y="0"/>
                    </a:lnTo>
                    <a:lnTo>
                      <a:pt x="150504" y="0"/>
                    </a:lnTo>
                    <a:lnTo>
                      <a:pt x="150521" y="0"/>
                    </a:lnTo>
                    <a:lnTo>
                      <a:pt x="150555" y="0"/>
                    </a:lnTo>
                    <a:lnTo>
                      <a:pt x="150572" y="0"/>
                    </a:lnTo>
                    <a:lnTo>
                      <a:pt x="150605" y="0"/>
                    </a:lnTo>
                    <a:lnTo>
                      <a:pt x="150622" y="0"/>
                    </a:lnTo>
                    <a:lnTo>
                      <a:pt x="150639" y="0"/>
                    </a:lnTo>
                    <a:lnTo>
                      <a:pt x="150673" y="0"/>
                    </a:lnTo>
                    <a:lnTo>
                      <a:pt x="150689" y="0"/>
                    </a:lnTo>
                    <a:lnTo>
                      <a:pt x="150723" y="0"/>
                    </a:lnTo>
                    <a:lnTo>
                      <a:pt x="150740" y="0"/>
                    </a:lnTo>
                    <a:lnTo>
                      <a:pt x="150757" y="0"/>
                    </a:lnTo>
                    <a:lnTo>
                      <a:pt x="150790" y="0"/>
                    </a:lnTo>
                    <a:lnTo>
                      <a:pt x="150807" y="0"/>
                    </a:lnTo>
                    <a:lnTo>
                      <a:pt x="150841" y="0"/>
                    </a:lnTo>
                    <a:lnTo>
                      <a:pt x="150857" y="0"/>
                    </a:lnTo>
                    <a:lnTo>
                      <a:pt x="150874" y="0"/>
                    </a:lnTo>
                    <a:lnTo>
                      <a:pt x="150908" y="0"/>
                    </a:lnTo>
                    <a:lnTo>
                      <a:pt x="150925" y="0"/>
                    </a:lnTo>
                    <a:lnTo>
                      <a:pt x="150958" y="0"/>
                    </a:lnTo>
                    <a:lnTo>
                      <a:pt x="150975" y="0"/>
                    </a:lnTo>
                    <a:lnTo>
                      <a:pt x="150992" y="0"/>
                    </a:lnTo>
                    <a:lnTo>
                      <a:pt x="151025" y="0"/>
                    </a:lnTo>
                    <a:lnTo>
                      <a:pt x="151042" y="0"/>
                    </a:lnTo>
                    <a:lnTo>
                      <a:pt x="151076" y="0"/>
                    </a:lnTo>
                    <a:lnTo>
                      <a:pt x="151093" y="0"/>
                    </a:lnTo>
                    <a:lnTo>
                      <a:pt x="151109" y="0"/>
                    </a:lnTo>
                    <a:lnTo>
                      <a:pt x="151143" y="0"/>
                    </a:lnTo>
                    <a:lnTo>
                      <a:pt x="151160" y="0"/>
                    </a:lnTo>
                    <a:lnTo>
                      <a:pt x="151193" y="0"/>
                    </a:lnTo>
                    <a:lnTo>
                      <a:pt x="151210" y="0"/>
                    </a:lnTo>
                    <a:lnTo>
                      <a:pt x="151227" y="0"/>
                    </a:lnTo>
                    <a:lnTo>
                      <a:pt x="151261" y="0"/>
                    </a:lnTo>
                    <a:lnTo>
                      <a:pt x="151277" y="0"/>
                    </a:lnTo>
                    <a:lnTo>
                      <a:pt x="151311" y="0"/>
                    </a:lnTo>
                    <a:lnTo>
                      <a:pt x="151328" y="0"/>
                    </a:lnTo>
                    <a:lnTo>
                      <a:pt x="151345" y="0"/>
                    </a:lnTo>
                    <a:lnTo>
                      <a:pt x="151378" y="0"/>
                    </a:lnTo>
                    <a:lnTo>
                      <a:pt x="151395" y="0"/>
                    </a:lnTo>
                    <a:lnTo>
                      <a:pt x="151429" y="0"/>
                    </a:lnTo>
                    <a:lnTo>
                      <a:pt x="151445" y="0"/>
                    </a:lnTo>
                    <a:lnTo>
                      <a:pt x="151462" y="0"/>
                    </a:lnTo>
                    <a:lnTo>
                      <a:pt x="151496" y="0"/>
                    </a:lnTo>
                    <a:lnTo>
                      <a:pt x="151513" y="0"/>
                    </a:lnTo>
                    <a:lnTo>
                      <a:pt x="151529" y="0"/>
                    </a:lnTo>
                    <a:lnTo>
                      <a:pt x="151563" y="0"/>
                    </a:lnTo>
                    <a:lnTo>
                      <a:pt x="151580" y="0"/>
                    </a:lnTo>
                    <a:lnTo>
                      <a:pt x="151613" y="0"/>
                    </a:lnTo>
                    <a:lnTo>
                      <a:pt x="151630" y="0"/>
                    </a:lnTo>
                    <a:lnTo>
                      <a:pt x="151647" y="0"/>
                    </a:lnTo>
                    <a:lnTo>
                      <a:pt x="151681" y="0"/>
                    </a:lnTo>
                    <a:lnTo>
                      <a:pt x="151697" y="0"/>
                    </a:lnTo>
                    <a:lnTo>
                      <a:pt x="151731" y="0"/>
                    </a:lnTo>
                    <a:lnTo>
                      <a:pt x="151748" y="0"/>
                    </a:lnTo>
                    <a:lnTo>
                      <a:pt x="151765" y="0"/>
                    </a:lnTo>
                    <a:lnTo>
                      <a:pt x="151798" y="0"/>
                    </a:lnTo>
                    <a:lnTo>
                      <a:pt x="151815" y="0"/>
                    </a:lnTo>
                    <a:lnTo>
                      <a:pt x="151849" y="0"/>
                    </a:lnTo>
                    <a:lnTo>
                      <a:pt x="151866" y="0"/>
                    </a:lnTo>
                    <a:lnTo>
                      <a:pt x="151882" y="0"/>
                    </a:lnTo>
                    <a:lnTo>
                      <a:pt x="151916" y="0"/>
                    </a:lnTo>
                    <a:lnTo>
                      <a:pt x="151933" y="0"/>
                    </a:lnTo>
                    <a:lnTo>
                      <a:pt x="151966" y="0"/>
                    </a:lnTo>
                    <a:lnTo>
                      <a:pt x="151983" y="0"/>
                    </a:lnTo>
                    <a:lnTo>
                      <a:pt x="152000" y="0"/>
                    </a:lnTo>
                    <a:lnTo>
                      <a:pt x="152034" y="0"/>
                    </a:lnTo>
                    <a:lnTo>
                      <a:pt x="152050" y="0"/>
                    </a:lnTo>
                    <a:lnTo>
                      <a:pt x="152084" y="0"/>
                    </a:lnTo>
                    <a:lnTo>
                      <a:pt x="152101" y="0"/>
                    </a:lnTo>
                    <a:lnTo>
                      <a:pt x="152118" y="0"/>
                    </a:lnTo>
                    <a:lnTo>
                      <a:pt x="152151" y="0"/>
                    </a:lnTo>
                    <a:lnTo>
                      <a:pt x="152168" y="0"/>
                    </a:lnTo>
                    <a:lnTo>
                      <a:pt x="152202" y="0"/>
                    </a:lnTo>
                    <a:lnTo>
                      <a:pt x="152218" y="0"/>
                    </a:lnTo>
                    <a:lnTo>
                      <a:pt x="152235" y="0"/>
                    </a:lnTo>
                    <a:lnTo>
                      <a:pt x="152269" y="0"/>
                    </a:lnTo>
                    <a:lnTo>
                      <a:pt x="152286" y="0"/>
                    </a:lnTo>
                    <a:lnTo>
                      <a:pt x="152319" y="0"/>
                    </a:lnTo>
                    <a:lnTo>
                      <a:pt x="152336" y="0"/>
                    </a:lnTo>
                    <a:lnTo>
                      <a:pt x="152353" y="0"/>
                    </a:lnTo>
                    <a:lnTo>
                      <a:pt x="152386" y="0"/>
                    </a:lnTo>
                    <a:lnTo>
                      <a:pt x="152403" y="0"/>
                    </a:lnTo>
                    <a:lnTo>
                      <a:pt x="152437" y="0"/>
                    </a:lnTo>
                    <a:lnTo>
                      <a:pt x="152454" y="0"/>
                    </a:lnTo>
                    <a:lnTo>
                      <a:pt x="152470" y="0"/>
                    </a:lnTo>
                    <a:lnTo>
                      <a:pt x="152504" y="0"/>
                    </a:lnTo>
                    <a:lnTo>
                      <a:pt x="152521" y="0"/>
                    </a:lnTo>
                    <a:lnTo>
                      <a:pt x="152538" y="0"/>
                    </a:lnTo>
                    <a:lnTo>
                      <a:pt x="152571" y="0"/>
                    </a:lnTo>
                    <a:lnTo>
                      <a:pt x="152588" y="0"/>
                    </a:lnTo>
                    <a:lnTo>
                      <a:pt x="152622" y="0"/>
                    </a:lnTo>
                    <a:lnTo>
                      <a:pt x="152638" y="0"/>
                    </a:lnTo>
                    <a:lnTo>
                      <a:pt x="152655" y="0"/>
                    </a:lnTo>
                    <a:lnTo>
                      <a:pt x="152689" y="0"/>
                    </a:lnTo>
                    <a:lnTo>
                      <a:pt x="152706" y="0"/>
                    </a:lnTo>
                    <a:lnTo>
                      <a:pt x="152739" y="0"/>
                    </a:lnTo>
                    <a:lnTo>
                      <a:pt x="152756" y="0"/>
                    </a:lnTo>
                    <a:lnTo>
                      <a:pt x="152773" y="0"/>
                    </a:lnTo>
                    <a:lnTo>
                      <a:pt x="152806" y="0"/>
                    </a:lnTo>
                    <a:lnTo>
                      <a:pt x="152823" y="0"/>
                    </a:lnTo>
                    <a:lnTo>
                      <a:pt x="152857" y="0"/>
                    </a:lnTo>
                    <a:lnTo>
                      <a:pt x="152874" y="0"/>
                    </a:lnTo>
                    <a:lnTo>
                      <a:pt x="152891" y="0"/>
                    </a:lnTo>
                    <a:lnTo>
                      <a:pt x="152924" y="0"/>
                    </a:lnTo>
                    <a:lnTo>
                      <a:pt x="152941" y="0"/>
                    </a:lnTo>
                    <a:lnTo>
                      <a:pt x="152975" y="0"/>
                    </a:lnTo>
                    <a:lnTo>
                      <a:pt x="152991" y="0"/>
                    </a:lnTo>
                    <a:lnTo>
                      <a:pt x="153008" y="0"/>
                    </a:lnTo>
                    <a:lnTo>
                      <a:pt x="153042" y="0"/>
                    </a:lnTo>
                    <a:lnTo>
                      <a:pt x="153059" y="0"/>
                    </a:lnTo>
                    <a:lnTo>
                      <a:pt x="153092" y="0"/>
                    </a:lnTo>
                    <a:lnTo>
                      <a:pt x="153109" y="0"/>
                    </a:lnTo>
                    <a:lnTo>
                      <a:pt x="153126" y="0"/>
                    </a:lnTo>
                    <a:lnTo>
                      <a:pt x="153159" y="0"/>
                    </a:lnTo>
                    <a:lnTo>
                      <a:pt x="153176" y="0"/>
                    </a:lnTo>
                    <a:lnTo>
                      <a:pt x="153210" y="0"/>
                    </a:lnTo>
                    <a:lnTo>
                      <a:pt x="153227" y="0"/>
                    </a:lnTo>
                    <a:lnTo>
                      <a:pt x="153243" y="0"/>
                    </a:lnTo>
                    <a:lnTo>
                      <a:pt x="153277" y="0"/>
                    </a:lnTo>
                    <a:lnTo>
                      <a:pt x="153294" y="0"/>
                    </a:lnTo>
                    <a:lnTo>
                      <a:pt x="153327" y="0"/>
                    </a:lnTo>
                    <a:lnTo>
                      <a:pt x="153344" y="0"/>
                    </a:lnTo>
                    <a:lnTo>
                      <a:pt x="153361" y="0"/>
                    </a:lnTo>
                    <a:lnTo>
                      <a:pt x="153395" y="0"/>
                    </a:lnTo>
                    <a:lnTo>
                      <a:pt x="153411" y="0"/>
                    </a:lnTo>
                    <a:lnTo>
                      <a:pt x="153428" y="0"/>
                    </a:lnTo>
                    <a:lnTo>
                      <a:pt x="153462" y="0"/>
                    </a:lnTo>
                    <a:lnTo>
                      <a:pt x="153479" y="0"/>
                    </a:lnTo>
                    <a:lnTo>
                      <a:pt x="153512" y="0"/>
                    </a:lnTo>
                    <a:lnTo>
                      <a:pt x="153529" y="0"/>
                    </a:lnTo>
                    <a:lnTo>
                      <a:pt x="153546" y="0"/>
                    </a:lnTo>
                    <a:lnTo>
                      <a:pt x="153579" y="0"/>
                    </a:lnTo>
                    <a:lnTo>
                      <a:pt x="153596" y="0"/>
                    </a:lnTo>
                    <a:lnTo>
                      <a:pt x="153630" y="0"/>
                    </a:lnTo>
                    <a:lnTo>
                      <a:pt x="153647" y="0"/>
                    </a:lnTo>
                    <a:lnTo>
                      <a:pt x="153663" y="0"/>
                    </a:lnTo>
                    <a:lnTo>
                      <a:pt x="153697" y="0"/>
                    </a:lnTo>
                    <a:lnTo>
                      <a:pt x="153714" y="0"/>
                    </a:lnTo>
                    <a:lnTo>
                      <a:pt x="153747" y="0"/>
                    </a:lnTo>
                    <a:lnTo>
                      <a:pt x="153764" y="0"/>
                    </a:lnTo>
                    <a:lnTo>
                      <a:pt x="153781" y="0"/>
                    </a:lnTo>
                    <a:lnTo>
                      <a:pt x="153815" y="0"/>
                    </a:lnTo>
                    <a:lnTo>
                      <a:pt x="153831" y="0"/>
                    </a:lnTo>
                    <a:lnTo>
                      <a:pt x="153865" y="0"/>
                    </a:lnTo>
                    <a:lnTo>
                      <a:pt x="153882" y="0"/>
                    </a:lnTo>
                    <a:lnTo>
                      <a:pt x="153899" y="0"/>
                    </a:lnTo>
                    <a:lnTo>
                      <a:pt x="153932" y="0"/>
                    </a:lnTo>
                    <a:lnTo>
                      <a:pt x="153949" y="0"/>
                    </a:lnTo>
                    <a:lnTo>
                      <a:pt x="153983" y="0"/>
                    </a:lnTo>
                    <a:lnTo>
                      <a:pt x="153999" y="0"/>
                    </a:lnTo>
                    <a:lnTo>
                      <a:pt x="154016" y="0"/>
                    </a:lnTo>
                    <a:lnTo>
                      <a:pt x="154050" y="0"/>
                    </a:lnTo>
                    <a:lnTo>
                      <a:pt x="154067" y="0"/>
                    </a:lnTo>
                    <a:lnTo>
                      <a:pt x="154100" y="0"/>
                    </a:lnTo>
                    <a:lnTo>
                      <a:pt x="154117" y="0"/>
                    </a:lnTo>
                    <a:lnTo>
                      <a:pt x="154134" y="0"/>
                    </a:lnTo>
                    <a:lnTo>
                      <a:pt x="154168" y="0"/>
                    </a:lnTo>
                    <a:lnTo>
                      <a:pt x="154184" y="0"/>
                    </a:lnTo>
                    <a:lnTo>
                      <a:pt x="154218" y="0"/>
                    </a:lnTo>
                    <a:lnTo>
                      <a:pt x="154235" y="0"/>
                    </a:lnTo>
                    <a:lnTo>
                      <a:pt x="154252" y="0"/>
                    </a:lnTo>
                    <a:lnTo>
                      <a:pt x="154285" y="0"/>
                    </a:lnTo>
                    <a:lnTo>
                      <a:pt x="154302" y="0"/>
                    </a:lnTo>
                    <a:lnTo>
                      <a:pt x="154336" y="0"/>
                    </a:lnTo>
                    <a:lnTo>
                      <a:pt x="154352" y="0"/>
                    </a:lnTo>
                    <a:lnTo>
                      <a:pt x="154369" y="0"/>
                    </a:lnTo>
                    <a:lnTo>
                      <a:pt x="154403" y="0"/>
                    </a:lnTo>
                    <a:lnTo>
                      <a:pt x="154420" y="0"/>
                    </a:lnTo>
                    <a:lnTo>
                      <a:pt x="154436" y="0"/>
                    </a:lnTo>
                    <a:lnTo>
                      <a:pt x="154470" y="0"/>
                    </a:lnTo>
                    <a:lnTo>
                      <a:pt x="154487" y="0"/>
                    </a:lnTo>
                    <a:lnTo>
                      <a:pt x="154520" y="0"/>
                    </a:lnTo>
                    <a:lnTo>
                      <a:pt x="154537" y="0"/>
                    </a:lnTo>
                    <a:lnTo>
                      <a:pt x="154554" y="0"/>
                    </a:lnTo>
                    <a:lnTo>
                      <a:pt x="154588" y="0"/>
                    </a:lnTo>
                    <a:lnTo>
                      <a:pt x="154604" y="0"/>
                    </a:lnTo>
                    <a:lnTo>
                      <a:pt x="154638" y="0"/>
                    </a:lnTo>
                    <a:lnTo>
                      <a:pt x="154655" y="0"/>
                    </a:lnTo>
                    <a:lnTo>
                      <a:pt x="154672" y="0"/>
                    </a:lnTo>
                    <a:lnTo>
                      <a:pt x="154705" y="0"/>
                    </a:lnTo>
                    <a:lnTo>
                      <a:pt x="154722" y="0"/>
                    </a:lnTo>
                    <a:lnTo>
                      <a:pt x="154756" y="0"/>
                    </a:lnTo>
                    <a:lnTo>
                      <a:pt x="154772" y="0"/>
                    </a:lnTo>
                    <a:lnTo>
                      <a:pt x="154789" y="0"/>
                    </a:lnTo>
                    <a:lnTo>
                      <a:pt x="154823" y="0"/>
                    </a:lnTo>
                    <a:lnTo>
                      <a:pt x="154840" y="0"/>
                    </a:lnTo>
                    <a:lnTo>
                      <a:pt x="154873" y="0"/>
                    </a:lnTo>
                    <a:lnTo>
                      <a:pt x="154890" y="0"/>
                    </a:lnTo>
                    <a:lnTo>
                      <a:pt x="154907" y="0"/>
                    </a:lnTo>
                    <a:lnTo>
                      <a:pt x="154940" y="0"/>
                    </a:lnTo>
                    <a:lnTo>
                      <a:pt x="154957" y="0"/>
                    </a:lnTo>
                    <a:lnTo>
                      <a:pt x="154991" y="0"/>
                    </a:lnTo>
                    <a:lnTo>
                      <a:pt x="155008" y="0"/>
                    </a:lnTo>
                    <a:lnTo>
                      <a:pt x="155024" y="0"/>
                    </a:lnTo>
                    <a:lnTo>
                      <a:pt x="155058" y="0"/>
                    </a:lnTo>
                    <a:lnTo>
                      <a:pt x="155075" y="0"/>
                    </a:lnTo>
                    <a:lnTo>
                      <a:pt x="155108" y="0"/>
                    </a:lnTo>
                    <a:lnTo>
                      <a:pt x="155125" y="0"/>
                    </a:lnTo>
                    <a:lnTo>
                      <a:pt x="155142" y="0"/>
                    </a:lnTo>
                    <a:lnTo>
                      <a:pt x="155176" y="0"/>
                    </a:lnTo>
                    <a:lnTo>
                      <a:pt x="155193" y="0"/>
                    </a:lnTo>
                    <a:lnTo>
                      <a:pt x="155226" y="0"/>
                    </a:lnTo>
                    <a:lnTo>
                      <a:pt x="155243" y="0"/>
                    </a:lnTo>
                    <a:lnTo>
                      <a:pt x="155260" y="0"/>
                    </a:lnTo>
                    <a:lnTo>
                      <a:pt x="155293" y="0"/>
                    </a:lnTo>
                    <a:lnTo>
                      <a:pt x="155310" y="0"/>
                    </a:lnTo>
                    <a:lnTo>
                      <a:pt x="155327" y="0"/>
                    </a:lnTo>
                    <a:lnTo>
                      <a:pt x="155361" y="0"/>
                    </a:lnTo>
                    <a:lnTo>
                      <a:pt x="155377" y="0"/>
                    </a:lnTo>
                    <a:lnTo>
                      <a:pt x="155411" y="0"/>
                    </a:lnTo>
                    <a:lnTo>
                      <a:pt x="155428" y="0"/>
                    </a:lnTo>
                    <a:lnTo>
                      <a:pt x="155445" y="0"/>
                    </a:lnTo>
                    <a:lnTo>
                      <a:pt x="155478" y="0"/>
                    </a:lnTo>
                    <a:lnTo>
                      <a:pt x="155495" y="0"/>
                    </a:lnTo>
                    <a:lnTo>
                      <a:pt x="155529" y="0"/>
                    </a:lnTo>
                    <a:lnTo>
                      <a:pt x="155545" y="0"/>
                    </a:lnTo>
                    <a:lnTo>
                      <a:pt x="155562" y="0"/>
                    </a:lnTo>
                    <a:lnTo>
                      <a:pt x="155596" y="0"/>
                    </a:lnTo>
                    <a:lnTo>
                      <a:pt x="155613" y="0"/>
                    </a:lnTo>
                    <a:lnTo>
                      <a:pt x="155646" y="0"/>
                    </a:lnTo>
                    <a:lnTo>
                      <a:pt x="155663" y="0"/>
                    </a:lnTo>
                    <a:lnTo>
                      <a:pt x="155680" y="0"/>
                    </a:lnTo>
                    <a:lnTo>
                      <a:pt x="155713" y="0"/>
                    </a:lnTo>
                    <a:lnTo>
                      <a:pt x="155730" y="0"/>
                    </a:lnTo>
                    <a:lnTo>
                      <a:pt x="155764" y="0"/>
                    </a:lnTo>
                    <a:lnTo>
                      <a:pt x="155781" y="0"/>
                    </a:lnTo>
                    <a:lnTo>
                      <a:pt x="155797" y="0"/>
                    </a:lnTo>
                    <a:lnTo>
                      <a:pt x="155831" y="0"/>
                    </a:lnTo>
                    <a:lnTo>
                      <a:pt x="155848" y="0"/>
                    </a:lnTo>
                    <a:lnTo>
                      <a:pt x="155881" y="0"/>
                    </a:lnTo>
                    <a:lnTo>
                      <a:pt x="155898" y="0"/>
                    </a:lnTo>
                    <a:lnTo>
                      <a:pt x="155915" y="0"/>
                    </a:lnTo>
                    <a:lnTo>
                      <a:pt x="155949" y="0"/>
                    </a:lnTo>
                    <a:lnTo>
                      <a:pt x="155965" y="0"/>
                    </a:lnTo>
                    <a:lnTo>
                      <a:pt x="155999" y="0"/>
                    </a:lnTo>
                    <a:lnTo>
                      <a:pt x="156016" y="0"/>
                    </a:lnTo>
                    <a:lnTo>
                      <a:pt x="156033" y="0"/>
                    </a:lnTo>
                    <a:lnTo>
                      <a:pt x="156066" y="0"/>
                    </a:lnTo>
                    <a:lnTo>
                      <a:pt x="156083" y="0"/>
                    </a:lnTo>
                    <a:lnTo>
                      <a:pt x="156117" y="0"/>
                    </a:lnTo>
                    <a:lnTo>
                      <a:pt x="156133" y="0"/>
                    </a:lnTo>
                    <a:lnTo>
                      <a:pt x="156150" y="0"/>
                    </a:lnTo>
                    <a:lnTo>
                      <a:pt x="156184" y="0"/>
                    </a:lnTo>
                    <a:lnTo>
                      <a:pt x="156201" y="0"/>
                    </a:lnTo>
                    <a:lnTo>
                      <a:pt x="156234" y="0"/>
                    </a:lnTo>
                    <a:lnTo>
                      <a:pt x="156251" y="0"/>
                    </a:lnTo>
                    <a:lnTo>
                      <a:pt x="156268" y="0"/>
                    </a:lnTo>
                    <a:lnTo>
                      <a:pt x="156302" y="0"/>
                    </a:lnTo>
                    <a:lnTo>
                      <a:pt x="156318" y="0"/>
                    </a:lnTo>
                    <a:lnTo>
                      <a:pt x="156352" y="0"/>
                    </a:lnTo>
                    <a:lnTo>
                      <a:pt x="156369" y="0"/>
                    </a:lnTo>
                    <a:lnTo>
                      <a:pt x="156386" y="0"/>
                    </a:lnTo>
                    <a:lnTo>
                      <a:pt x="156419" y="0"/>
                    </a:lnTo>
                    <a:lnTo>
                      <a:pt x="156436" y="0"/>
                    </a:lnTo>
                    <a:lnTo>
                      <a:pt x="156453" y="0"/>
                    </a:lnTo>
                    <a:lnTo>
                      <a:pt x="156486" y="0"/>
                    </a:lnTo>
                    <a:lnTo>
                      <a:pt x="156503" y="0"/>
                    </a:lnTo>
                    <a:lnTo>
                      <a:pt x="156537" y="0"/>
                    </a:lnTo>
                    <a:lnTo>
                      <a:pt x="156554" y="0"/>
                    </a:lnTo>
                    <a:lnTo>
                      <a:pt x="156570" y="0"/>
                    </a:lnTo>
                    <a:lnTo>
                      <a:pt x="156604" y="0"/>
                    </a:lnTo>
                    <a:lnTo>
                      <a:pt x="156621" y="0"/>
                    </a:lnTo>
                    <a:lnTo>
                      <a:pt x="156654" y="0"/>
                    </a:lnTo>
                    <a:lnTo>
                      <a:pt x="156671" y="0"/>
                    </a:lnTo>
                    <a:lnTo>
                      <a:pt x="156688" y="0"/>
                    </a:lnTo>
                    <a:lnTo>
                      <a:pt x="156722" y="0"/>
                    </a:lnTo>
                    <a:lnTo>
                      <a:pt x="156738" y="0"/>
                    </a:lnTo>
                    <a:lnTo>
                      <a:pt x="156772" y="0"/>
                    </a:lnTo>
                    <a:lnTo>
                      <a:pt x="156789" y="0"/>
                    </a:lnTo>
                    <a:lnTo>
                      <a:pt x="156806" y="0"/>
                    </a:lnTo>
                    <a:lnTo>
                      <a:pt x="156839" y="0"/>
                    </a:lnTo>
                    <a:lnTo>
                      <a:pt x="156856" y="0"/>
                    </a:lnTo>
                    <a:lnTo>
                      <a:pt x="156890" y="0"/>
                    </a:lnTo>
                    <a:lnTo>
                      <a:pt x="156906" y="0"/>
                    </a:lnTo>
                    <a:lnTo>
                      <a:pt x="156923" y="0"/>
                    </a:lnTo>
                    <a:lnTo>
                      <a:pt x="156957" y="0"/>
                    </a:lnTo>
                    <a:lnTo>
                      <a:pt x="156974" y="0"/>
                    </a:lnTo>
                    <a:lnTo>
                      <a:pt x="157007" y="0"/>
                    </a:lnTo>
                    <a:lnTo>
                      <a:pt x="157024" y="0"/>
                    </a:lnTo>
                    <a:lnTo>
                      <a:pt x="157041" y="0"/>
                    </a:lnTo>
                    <a:lnTo>
                      <a:pt x="157074" y="0"/>
                    </a:lnTo>
                    <a:lnTo>
                      <a:pt x="157091" y="0"/>
                    </a:lnTo>
                    <a:lnTo>
                      <a:pt x="157125" y="0"/>
                    </a:lnTo>
                    <a:lnTo>
                      <a:pt x="157142" y="0"/>
                    </a:lnTo>
                    <a:lnTo>
                      <a:pt x="157158" y="0"/>
                    </a:lnTo>
                    <a:lnTo>
                      <a:pt x="157192" y="0"/>
                    </a:lnTo>
                    <a:lnTo>
                      <a:pt x="157209" y="0"/>
                    </a:lnTo>
                    <a:lnTo>
                      <a:pt x="157242" y="0"/>
                    </a:lnTo>
                    <a:lnTo>
                      <a:pt x="157259" y="0"/>
                    </a:lnTo>
                    <a:lnTo>
                      <a:pt x="157276" y="0"/>
                    </a:lnTo>
                    <a:lnTo>
                      <a:pt x="157310" y="0"/>
                    </a:lnTo>
                    <a:lnTo>
                      <a:pt x="157326" y="0"/>
                    </a:lnTo>
                    <a:lnTo>
                      <a:pt x="157343" y="0"/>
                    </a:lnTo>
                    <a:lnTo>
                      <a:pt x="157377" y="0"/>
                    </a:lnTo>
                    <a:lnTo>
                      <a:pt x="157394" y="0"/>
                    </a:lnTo>
                    <a:lnTo>
                      <a:pt x="157427" y="0"/>
                    </a:lnTo>
                    <a:lnTo>
                      <a:pt x="157444" y="0"/>
                    </a:lnTo>
                    <a:lnTo>
                      <a:pt x="157461" y="0"/>
                    </a:lnTo>
                    <a:lnTo>
                      <a:pt x="157495" y="0"/>
                    </a:lnTo>
                    <a:lnTo>
                      <a:pt x="157511" y="0"/>
                    </a:lnTo>
                    <a:lnTo>
                      <a:pt x="157545" y="0"/>
                    </a:lnTo>
                    <a:lnTo>
                      <a:pt x="157562" y="0"/>
                    </a:lnTo>
                    <a:lnTo>
                      <a:pt x="157579" y="0"/>
                    </a:lnTo>
                    <a:lnTo>
                      <a:pt x="157612" y="0"/>
                    </a:lnTo>
                    <a:lnTo>
                      <a:pt x="157629" y="0"/>
                    </a:lnTo>
                    <a:lnTo>
                      <a:pt x="157663" y="0"/>
                    </a:lnTo>
                    <a:lnTo>
                      <a:pt x="157679" y="0"/>
                    </a:lnTo>
                    <a:lnTo>
                      <a:pt x="157696" y="0"/>
                    </a:lnTo>
                    <a:lnTo>
                      <a:pt x="157730" y="0"/>
                    </a:lnTo>
                    <a:lnTo>
                      <a:pt x="157747" y="0"/>
                    </a:lnTo>
                    <a:lnTo>
                      <a:pt x="157780" y="0"/>
                    </a:lnTo>
                    <a:lnTo>
                      <a:pt x="157797" y="0"/>
                    </a:lnTo>
                    <a:lnTo>
                      <a:pt x="157814" y="0"/>
                    </a:lnTo>
                    <a:lnTo>
                      <a:pt x="157847" y="0"/>
                    </a:lnTo>
                    <a:lnTo>
                      <a:pt x="157864" y="0"/>
                    </a:lnTo>
                    <a:lnTo>
                      <a:pt x="157898" y="0"/>
                    </a:lnTo>
                    <a:lnTo>
                      <a:pt x="157915" y="0"/>
                    </a:lnTo>
                    <a:lnTo>
                      <a:pt x="157931" y="0"/>
                    </a:lnTo>
                    <a:lnTo>
                      <a:pt x="157965" y="0"/>
                    </a:lnTo>
                    <a:lnTo>
                      <a:pt x="157982" y="0"/>
                    </a:lnTo>
                    <a:lnTo>
                      <a:pt x="158015" y="0"/>
                    </a:lnTo>
                    <a:lnTo>
                      <a:pt x="158032" y="0"/>
                    </a:lnTo>
                    <a:lnTo>
                      <a:pt x="158049" y="0"/>
                    </a:lnTo>
                    <a:lnTo>
                      <a:pt x="158083" y="0"/>
                    </a:lnTo>
                    <a:lnTo>
                      <a:pt x="158099" y="0"/>
                    </a:lnTo>
                    <a:lnTo>
                      <a:pt x="158133" y="0"/>
                    </a:lnTo>
                    <a:lnTo>
                      <a:pt x="158150" y="0"/>
                    </a:lnTo>
                    <a:lnTo>
                      <a:pt x="158167" y="0"/>
                    </a:lnTo>
                    <a:lnTo>
                      <a:pt x="158200" y="0"/>
                    </a:lnTo>
                    <a:lnTo>
                      <a:pt x="158217" y="0"/>
                    </a:lnTo>
                    <a:lnTo>
                      <a:pt x="158234" y="0"/>
                    </a:lnTo>
                    <a:lnTo>
                      <a:pt x="158267" y="0"/>
                    </a:lnTo>
                    <a:lnTo>
                      <a:pt x="158284" y="0"/>
                    </a:lnTo>
                    <a:lnTo>
                      <a:pt x="158318" y="0"/>
                    </a:lnTo>
                    <a:lnTo>
                      <a:pt x="158335" y="0"/>
                    </a:lnTo>
                    <a:lnTo>
                      <a:pt x="158351" y="0"/>
                    </a:lnTo>
                    <a:lnTo>
                      <a:pt x="158385" y="0"/>
                    </a:lnTo>
                    <a:lnTo>
                      <a:pt x="158402" y="0"/>
                    </a:lnTo>
                    <a:lnTo>
                      <a:pt x="158435" y="0"/>
                    </a:lnTo>
                    <a:lnTo>
                      <a:pt x="158452" y="0"/>
                    </a:lnTo>
                    <a:lnTo>
                      <a:pt x="158469" y="0"/>
                    </a:lnTo>
                    <a:lnTo>
                      <a:pt x="158503" y="0"/>
                    </a:lnTo>
                    <a:lnTo>
                      <a:pt x="158519" y="0"/>
                    </a:lnTo>
                    <a:lnTo>
                      <a:pt x="158553" y="0"/>
                    </a:lnTo>
                    <a:lnTo>
                      <a:pt x="158570" y="0"/>
                    </a:lnTo>
                    <a:lnTo>
                      <a:pt x="158587" y="0"/>
                    </a:lnTo>
                    <a:lnTo>
                      <a:pt x="158620" y="0"/>
                    </a:lnTo>
                    <a:lnTo>
                      <a:pt x="158637" y="0"/>
                    </a:lnTo>
                    <a:lnTo>
                      <a:pt x="158671" y="0"/>
                    </a:lnTo>
                    <a:lnTo>
                      <a:pt x="158688" y="0"/>
                    </a:lnTo>
                    <a:lnTo>
                      <a:pt x="158704" y="0"/>
                    </a:lnTo>
                    <a:lnTo>
                      <a:pt x="158738" y="0"/>
                    </a:lnTo>
                    <a:lnTo>
                      <a:pt x="158755" y="0"/>
                    </a:lnTo>
                    <a:lnTo>
                      <a:pt x="158788" y="0"/>
                    </a:lnTo>
                    <a:lnTo>
                      <a:pt x="158805" y="0"/>
                    </a:lnTo>
                    <a:lnTo>
                      <a:pt x="158822" y="0"/>
                    </a:lnTo>
                    <a:lnTo>
                      <a:pt x="158856" y="0"/>
                    </a:lnTo>
                    <a:lnTo>
                      <a:pt x="158872" y="0"/>
                    </a:lnTo>
                    <a:lnTo>
                      <a:pt x="158906" y="0"/>
                    </a:lnTo>
                    <a:lnTo>
                      <a:pt x="158923" y="0"/>
                    </a:lnTo>
                    <a:lnTo>
                      <a:pt x="158940" y="0"/>
                    </a:lnTo>
                    <a:lnTo>
                      <a:pt x="158973" y="0"/>
                    </a:lnTo>
                    <a:lnTo>
                      <a:pt x="158990" y="0"/>
                    </a:lnTo>
                    <a:lnTo>
                      <a:pt x="159024" y="0"/>
                    </a:lnTo>
                    <a:lnTo>
                      <a:pt x="159040" y="0"/>
                    </a:lnTo>
                    <a:lnTo>
                      <a:pt x="159057" y="0"/>
                    </a:lnTo>
                    <a:lnTo>
                      <a:pt x="159091" y="0"/>
                    </a:lnTo>
                    <a:lnTo>
                      <a:pt x="159108" y="0"/>
                    </a:lnTo>
                    <a:lnTo>
                      <a:pt x="159141" y="0"/>
                    </a:lnTo>
                    <a:lnTo>
                      <a:pt x="159158" y="0"/>
                    </a:lnTo>
                    <a:lnTo>
                      <a:pt x="159175" y="0"/>
                    </a:lnTo>
                    <a:lnTo>
                      <a:pt x="159208" y="0"/>
                    </a:lnTo>
                    <a:lnTo>
                      <a:pt x="159225" y="0"/>
                    </a:lnTo>
                    <a:lnTo>
                      <a:pt x="159242" y="0"/>
                    </a:lnTo>
                    <a:lnTo>
                      <a:pt x="159276" y="0"/>
                    </a:lnTo>
                    <a:lnTo>
                      <a:pt x="159292" y="0"/>
                    </a:lnTo>
                    <a:lnTo>
                      <a:pt x="159326" y="0"/>
                    </a:lnTo>
                    <a:lnTo>
                      <a:pt x="159343" y="0"/>
                    </a:lnTo>
                    <a:lnTo>
                      <a:pt x="159360" y="0"/>
                    </a:lnTo>
                    <a:lnTo>
                      <a:pt x="159393" y="0"/>
                    </a:lnTo>
                    <a:lnTo>
                      <a:pt x="159410" y="0"/>
                    </a:lnTo>
                    <a:lnTo>
                      <a:pt x="159444" y="0"/>
                    </a:lnTo>
                    <a:lnTo>
                      <a:pt x="159460" y="0"/>
                    </a:lnTo>
                    <a:lnTo>
                      <a:pt x="159477" y="0"/>
                    </a:lnTo>
                    <a:lnTo>
                      <a:pt x="159511" y="0"/>
                    </a:lnTo>
                    <a:lnTo>
                      <a:pt x="159528" y="0"/>
                    </a:lnTo>
                    <a:lnTo>
                      <a:pt x="159561" y="0"/>
                    </a:lnTo>
                    <a:lnTo>
                      <a:pt x="159578" y="0"/>
                    </a:lnTo>
                    <a:lnTo>
                      <a:pt x="159595" y="0"/>
                    </a:lnTo>
                    <a:lnTo>
                      <a:pt x="159628" y="0"/>
                    </a:lnTo>
                    <a:lnTo>
                      <a:pt x="159645" y="0"/>
                    </a:lnTo>
                    <a:lnTo>
                      <a:pt x="159679" y="0"/>
                    </a:lnTo>
                    <a:lnTo>
                      <a:pt x="159696" y="0"/>
                    </a:lnTo>
                    <a:lnTo>
                      <a:pt x="159713" y="0"/>
                    </a:lnTo>
                    <a:lnTo>
                      <a:pt x="159746" y="0"/>
                    </a:lnTo>
                    <a:lnTo>
                      <a:pt x="159763" y="0"/>
                    </a:lnTo>
                    <a:lnTo>
                      <a:pt x="159797" y="0"/>
                    </a:lnTo>
                    <a:lnTo>
                      <a:pt x="159813" y="0"/>
                    </a:lnTo>
                    <a:lnTo>
                      <a:pt x="159830" y="0"/>
                    </a:lnTo>
                    <a:lnTo>
                      <a:pt x="159864" y="0"/>
                    </a:lnTo>
                    <a:lnTo>
                      <a:pt x="159881" y="0"/>
                    </a:lnTo>
                    <a:lnTo>
                      <a:pt x="159914" y="0"/>
                    </a:lnTo>
                    <a:lnTo>
                      <a:pt x="159931" y="0"/>
                    </a:lnTo>
                    <a:lnTo>
                      <a:pt x="159948" y="0"/>
                    </a:lnTo>
                    <a:lnTo>
                      <a:pt x="159981" y="0"/>
                    </a:lnTo>
                    <a:lnTo>
                      <a:pt x="159998" y="0"/>
                    </a:lnTo>
                    <a:lnTo>
                      <a:pt x="160032" y="0"/>
                    </a:lnTo>
                    <a:lnTo>
                      <a:pt x="160049" y="0"/>
                    </a:lnTo>
                    <a:lnTo>
                      <a:pt x="160065" y="0"/>
                    </a:lnTo>
                    <a:lnTo>
                      <a:pt x="160099" y="0"/>
                    </a:lnTo>
                    <a:lnTo>
                      <a:pt x="160116" y="0"/>
                    </a:lnTo>
                    <a:lnTo>
                      <a:pt x="160149" y="0"/>
                    </a:lnTo>
                    <a:lnTo>
                      <a:pt x="160166" y="0"/>
                    </a:lnTo>
                    <a:lnTo>
                      <a:pt x="160183" y="0"/>
                    </a:lnTo>
                    <a:lnTo>
                      <a:pt x="160217" y="0"/>
                    </a:lnTo>
                    <a:lnTo>
                      <a:pt x="160233" y="0"/>
                    </a:lnTo>
                    <a:lnTo>
                      <a:pt x="160250" y="0"/>
                    </a:lnTo>
                    <a:lnTo>
                      <a:pt x="160284" y="0"/>
                    </a:lnTo>
                    <a:lnTo>
                      <a:pt x="160301" y="0"/>
                    </a:lnTo>
                    <a:lnTo>
                      <a:pt x="160334" y="0"/>
                    </a:lnTo>
                    <a:lnTo>
                      <a:pt x="160351" y="0"/>
                    </a:lnTo>
                    <a:lnTo>
                      <a:pt x="160368" y="0"/>
                    </a:lnTo>
                    <a:lnTo>
                      <a:pt x="160401" y="0"/>
                    </a:lnTo>
                    <a:lnTo>
                      <a:pt x="160418" y="0"/>
                    </a:lnTo>
                    <a:lnTo>
                      <a:pt x="160452" y="0"/>
                    </a:lnTo>
                    <a:lnTo>
                      <a:pt x="160469" y="0"/>
                    </a:lnTo>
                    <a:lnTo>
                      <a:pt x="160485" y="0"/>
                    </a:lnTo>
                    <a:lnTo>
                      <a:pt x="160519" y="0"/>
                    </a:lnTo>
                    <a:lnTo>
                      <a:pt x="160536" y="0"/>
                    </a:lnTo>
                    <a:lnTo>
                      <a:pt x="160569" y="0"/>
                    </a:lnTo>
                    <a:lnTo>
                      <a:pt x="160586" y="0"/>
                    </a:lnTo>
                    <a:lnTo>
                      <a:pt x="160603" y="0"/>
                    </a:lnTo>
                    <a:lnTo>
                      <a:pt x="160637" y="0"/>
                    </a:lnTo>
                    <a:lnTo>
                      <a:pt x="160653" y="0"/>
                    </a:lnTo>
                    <a:lnTo>
                      <a:pt x="160687" y="0"/>
                    </a:lnTo>
                    <a:lnTo>
                      <a:pt x="160704" y="0"/>
                    </a:lnTo>
                    <a:lnTo>
                      <a:pt x="160721" y="0"/>
                    </a:lnTo>
                    <a:lnTo>
                      <a:pt x="160754" y="0"/>
                    </a:lnTo>
                    <a:lnTo>
                      <a:pt x="160771" y="0"/>
                    </a:lnTo>
                    <a:lnTo>
                      <a:pt x="160805" y="0"/>
                    </a:lnTo>
                    <a:lnTo>
                      <a:pt x="160822" y="0"/>
                    </a:lnTo>
                    <a:lnTo>
                      <a:pt x="160838" y="0"/>
                    </a:lnTo>
                    <a:lnTo>
                      <a:pt x="160872" y="0"/>
                    </a:lnTo>
                    <a:lnTo>
                      <a:pt x="160889" y="0"/>
                    </a:lnTo>
                    <a:lnTo>
                      <a:pt x="160922" y="0"/>
                    </a:lnTo>
                    <a:lnTo>
                      <a:pt x="160939" y="0"/>
                    </a:lnTo>
                    <a:lnTo>
                      <a:pt x="160956" y="0"/>
                    </a:lnTo>
                    <a:lnTo>
                      <a:pt x="160990" y="0"/>
                    </a:lnTo>
                    <a:lnTo>
                      <a:pt x="161006" y="0"/>
                    </a:lnTo>
                    <a:lnTo>
                      <a:pt x="161040" y="0"/>
                    </a:lnTo>
                    <a:lnTo>
                      <a:pt x="161057" y="0"/>
                    </a:lnTo>
                    <a:lnTo>
                      <a:pt x="161074" y="0"/>
                    </a:lnTo>
                    <a:lnTo>
                      <a:pt x="161107" y="0"/>
                    </a:lnTo>
                    <a:lnTo>
                      <a:pt x="161124" y="0"/>
                    </a:lnTo>
                    <a:lnTo>
                      <a:pt x="161141" y="0"/>
                    </a:lnTo>
                    <a:lnTo>
                      <a:pt x="161174" y="0"/>
                    </a:lnTo>
                    <a:lnTo>
                      <a:pt x="161191" y="0"/>
                    </a:lnTo>
                    <a:lnTo>
                      <a:pt x="161225" y="0"/>
                    </a:lnTo>
                    <a:lnTo>
                      <a:pt x="161242" y="0"/>
                    </a:lnTo>
                    <a:lnTo>
                      <a:pt x="161258" y="0"/>
                    </a:lnTo>
                    <a:lnTo>
                      <a:pt x="161292" y="0"/>
                    </a:lnTo>
                    <a:lnTo>
                      <a:pt x="161309" y="0"/>
                    </a:lnTo>
                    <a:lnTo>
                      <a:pt x="161342" y="0"/>
                    </a:lnTo>
                    <a:lnTo>
                      <a:pt x="161359" y="0"/>
                    </a:lnTo>
                    <a:lnTo>
                      <a:pt x="161376" y="0"/>
                    </a:lnTo>
                    <a:lnTo>
                      <a:pt x="161410" y="0"/>
                    </a:lnTo>
                    <a:lnTo>
                      <a:pt x="161426" y="0"/>
                    </a:lnTo>
                    <a:lnTo>
                      <a:pt x="161460" y="0"/>
                    </a:lnTo>
                    <a:lnTo>
                      <a:pt x="161477" y="0"/>
                    </a:lnTo>
                    <a:lnTo>
                      <a:pt x="161494" y="0"/>
                    </a:lnTo>
                    <a:lnTo>
                      <a:pt x="161527" y="0"/>
                    </a:lnTo>
                    <a:lnTo>
                      <a:pt x="161544" y="0"/>
                    </a:lnTo>
                    <a:lnTo>
                      <a:pt x="161578" y="0"/>
                    </a:lnTo>
                    <a:lnTo>
                      <a:pt x="161594" y="0"/>
                    </a:lnTo>
                    <a:lnTo>
                      <a:pt x="161611" y="0"/>
                    </a:lnTo>
                    <a:lnTo>
                      <a:pt x="161645" y="0"/>
                    </a:lnTo>
                    <a:lnTo>
                      <a:pt x="161662" y="0"/>
                    </a:lnTo>
                    <a:lnTo>
                      <a:pt x="161695" y="0"/>
                    </a:lnTo>
                    <a:lnTo>
                      <a:pt x="161712" y="0"/>
                    </a:lnTo>
                    <a:lnTo>
                      <a:pt x="161729" y="0"/>
                    </a:lnTo>
                    <a:lnTo>
                      <a:pt x="161762" y="0"/>
                    </a:lnTo>
                    <a:lnTo>
                      <a:pt x="161779" y="0"/>
                    </a:lnTo>
                    <a:lnTo>
                      <a:pt x="161813" y="0"/>
                    </a:lnTo>
                    <a:lnTo>
                      <a:pt x="161830" y="0"/>
                    </a:lnTo>
                    <a:lnTo>
                      <a:pt x="161846" y="0"/>
                    </a:lnTo>
                    <a:lnTo>
                      <a:pt x="161880" y="0"/>
                    </a:lnTo>
                    <a:lnTo>
                      <a:pt x="161897" y="0"/>
                    </a:lnTo>
                    <a:lnTo>
                      <a:pt x="161930" y="0"/>
                    </a:lnTo>
                    <a:lnTo>
                      <a:pt x="161947" y="0"/>
                    </a:lnTo>
                    <a:lnTo>
                      <a:pt x="161964" y="0"/>
                    </a:lnTo>
                    <a:lnTo>
                      <a:pt x="161998" y="0"/>
                    </a:lnTo>
                    <a:lnTo>
                      <a:pt x="162015" y="0"/>
                    </a:lnTo>
                    <a:lnTo>
                      <a:pt x="162048" y="0"/>
                    </a:lnTo>
                    <a:lnTo>
                      <a:pt x="162065" y="0"/>
                    </a:lnTo>
                    <a:lnTo>
                      <a:pt x="162082" y="0"/>
                    </a:lnTo>
                    <a:lnTo>
                      <a:pt x="162115" y="0"/>
                    </a:lnTo>
                    <a:lnTo>
                      <a:pt x="162132" y="0"/>
                    </a:lnTo>
                    <a:lnTo>
                      <a:pt x="162166" y="0"/>
                    </a:lnTo>
                    <a:lnTo>
                      <a:pt x="162183" y="0"/>
                    </a:lnTo>
                    <a:lnTo>
                      <a:pt x="162199" y="0"/>
                    </a:lnTo>
                    <a:lnTo>
                      <a:pt x="162233" y="0"/>
                    </a:lnTo>
                    <a:lnTo>
                      <a:pt x="162250" y="0"/>
                    </a:lnTo>
                    <a:lnTo>
                      <a:pt x="162267" y="0"/>
                    </a:lnTo>
                    <a:lnTo>
                      <a:pt x="162300" y="0"/>
                    </a:lnTo>
                    <a:lnTo>
                      <a:pt x="162317" y="0"/>
                    </a:lnTo>
                    <a:lnTo>
                      <a:pt x="162351" y="0"/>
                    </a:lnTo>
                    <a:lnTo>
                      <a:pt x="162367" y="0"/>
                    </a:lnTo>
                    <a:lnTo>
                      <a:pt x="162384" y="0"/>
                    </a:lnTo>
                    <a:lnTo>
                      <a:pt x="162418" y="0"/>
                    </a:lnTo>
                    <a:lnTo>
                      <a:pt x="162435" y="0"/>
                    </a:lnTo>
                    <a:lnTo>
                      <a:pt x="162468" y="0"/>
                    </a:lnTo>
                    <a:lnTo>
                      <a:pt x="162485" y="0"/>
                    </a:lnTo>
                    <a:lnTo>
                      <a:pt x="162502" y="0"/>
                    </a:lnTo>
                    <a:lnTo>
                      <a:pt x="162535" y="0"/>
                    </a:lnTo>
                    <a:lnTo>
                      <a:pt x="162552" y="0"/>
                    </a:lnTo>
                    <a:lnTo>
                      <a:pt x="162586" y="0"/>
                    </a:lnTo>
                    <a:lnTo>
                      <a:pt x="162603" y="0"/>
                    </a:lnTo>
                    <a:lnTo>
                      <a:pt x="162619" y="0"/>
                    </a:lnTo>
                    <a:lnTo>
                      <a:pt x="162653" y="0"/>
                    </a:lnTo>
                    <a:lnTo>
                      <a:pt x="162670" y="0"/>
                    </a:lnTo>
                    <a:lnTo>
                      <a:pt x="162703" y="0"/>
                    </a:lnTo>
                    <a:lnTo>
                      <a:pt x="162720" y="0"/>
                    </a:lnTo>
                    <a:lnTo>
                      <a:pt x="162737" y="0"/>
                    </a:lnTo>
                    <a:lnTo>
                      <a:pt x="162771" y="0"/>
                    </a:lnTo>
                    <a:lnTo>
                      <a:pt x="162787" y="0"/>
                    </a:lnTo>
                    <a:lnTo>
                      <a:pt x="162821" y="0"/>
                    </a:lnTo>
                    <a:lnTo>
                      <a:pt x="162838" y="0"/>
                    </a:lnTo>
                    <a:lnTo>
                      <a:pt x="162855" y="0"/>
                    </a:lnTo>
                    <a:lnTo>
                      <a:pt x="162888" y="0"/>
                    </a:lnTo>
                    <a:lnTo>
                      <a:pt x="162905" y="0"/>
                    </a:lnTo>
                    <a:lnTo>
                      <a:pt x="162939" y="0"/>
                    </a:lnTo>
                    <a:lnTo>
                      <a:pt x="162955" y="0"/>
                    </a:lnTo>
                    <a:lnTo>
                      <a:pt x="162972" y="0"/>
                    </a:lnTo>
                    <a:lnTo>
                      <a:pt x="163006" y="0"/>
                    </a:lnTo>
                    <a:lnTo>
                      <a:pt x="163023" y="0"/>
                    </a:lnTo>
                    <a:lnTo>
                      <a:pt x="163056" y="0"/>
                    </a:lnTo>
                    <a:lnTo>
                      <a:pt x="163073" y="0"/>
                    </a:lnTo>
                    <a:lnTo>
                      <a:pt x="163090" y="0"/>
                    </a:lnTo>
                    <a:lnTo>
                      <a:pt x="163124" y="0"/>
                    </a:lnTo>
                    <a:lnTo>
                      <a:pt x="163140" y="0"/>
                    </a:lnTo>
                    <a:lnTo>
                      <a:pt x="163157" y="0"/>
                    </a:lnTo>
                    <a:lnTo>
                      <a:pt x="163191" y="0"/>
                    </a:lnTo>
                    <a:lnTo>
                      <a:pt x="163208" y="0"/>
                    </a:lnTo>
                    <a:lnTo>
                      <a:pt x="163241" y="0"/>
                    </a:lnTo>
                    <a:lnTo>
                      <a:pt x="163258" y="0"/>
                    </a:lnTo>
                    <a:lnTo>
                      <a:pt x="163275" y="0"/>
                    </a:lnTo>
                    <a:lnTo>
                      <a:pt x="163308" y="0"/>
                    </a:lnTo>
                    <a:lnTo>
                      <a:pt x="163325" y="0"/>
                    </a:lnTo>
                    <a:lnTo>
                      <a:pt x="163359" y="0"/>
                    </a:lnTo>
                    <a:lnTo>
                      <a:pt x="163376" y="0"/>
                    </a:lnTo>
                    <a:lnTo>
                      <a:pt x="163392" y="0"/>
                    </a:lnTo>
                    <a:lnTo>
                      <a:pt x="163426" y="0"/>
                    </a:lnTo>
                    <a:lnTo>
                      <a:pt x="163443" y="0"/>
                    </a:lnTo>
                    <a:lnTo>
                      <a:pt x="163476" y="0"/>
                    </a:lnTo>
                    <a:lnTo>
                      <a:pt x="163493" y="0"/>
                    </a:lnTo>
                    <a:lnTo>
                      <a:pt x="163510" y="0"/>
                    </a:lnTo>
                    <a:lnTo>
                      <a:pt x="163544" y="0"/>
                    </a:lnTo>
                    <a:lnTo>
                      <a:pt x="163560" y="0"/>
                    </a:lnTo>
                    <a:lnTo>
                      <a:pt x="163594" y="0"/>
                    </a:lnTo>
                    <a:lnTo>
                      <a:pt x="163611" y="0"/>
                    </a:lnTo>
                    <a:lnTo>
                      <a:pt x="163628" y="0"/>
                    </a:lnTo>
                    <a:lnTo>
                      <a:pt x="163661" y="0"/>
                    </a:lnTo>
                    <a:lnTo>
                      <a:pt x="163678" y="0"/>
                    </a:lnTo>
                    <a:lnTo>
                      <a:pt x="163712" y="0"/>
                    </a:lnTo>
                    <a:lnTo>
                      <a:pt x="163728" y="0"/>
                    </a:lnTo>
                    <a:lnTo>
                      <a:pt x="163745" y="0"/>
                    </a:lnTo>
                    <a:lnTo>
                      <a:pt x="163779" y="0"/>
                    </a:lnTo>
                    <a:lnTo>
                      <a:pt x="163796" y="0"/>
                    </a:lnTo>
                    <a:lnTo>
                      <a:pt x="163829" y="0"/>
                    </a:lnTo>
                    <a:lnTo>
                      <a:pt x="163846" y="0"/>
                    </a:lnTo>
                    <a:lnTo>
                      <a:pt x="163863" y="0"/>
                    </a:lnTo>
                    <a:lnTo>
                      <a:pt x="163896" y="0"/>
                    </a:lnTo>
                    <a:lnTo>
                      <a:pt x="163913" y="0"/>
                    </a:lnTo>
                    <a:lnTo>
                      <a:pt x="163947" y="0"/>
                    </a:lnTo>
                    <a:lnTo>
                      <a:pt x="163964" y="0"/>
                    </a:lnTo>
                    <a:lnTo>
                      <a:pt x="163980" y="0"/>
                    </a:lnTo>
                    <a:lnTo>
                      <a:pt x="164014" y="0"/>
                    </a:lnTo>
                    <a:lnTo>
                      <a:pt x="164031" y="0"/>
                    </a:lnTo>
                    <a:lnTo>
                      <a:pt x="164064" y="0"/>
                    </a:lnTo>
                    <a:lnTo>
                      <a:pt x="164081" y="0"/>
                    </a:lnTo>
                    <a:lnTo>
                      <a:pt x="164098" y="0"/>
                    </a:lnTo>
                    <a:lnTo>
                      <a:pt x="164132" y="0"/>
                    </a:lnTo>
                    <a:lnTo>
                      <a:pt x="164148" y="0"/>
                    </a:lnTo>
                    <a:lnTo>
                      <a:pt x="164165" y="0"/>
                    </a:lnTo>
                    <a:lnTo>
                      <a:pt x="164199" y="0"/>
                    </a:lnTo>
                    <a:lnTo>
                      <a:pt x="164216" y="0"/>
                    </a:lnTo>
                    <a:lnTo>
                      <a:pt x="164249" y="0"/>
                    </a:lnTo>
                    <a:lnTo>
                      <a:pt x="164266" y="0"/>
                    </a:lnTo>
                    <a:lnTo>
                      <a:pt x="164283" y="0"/>
                    </a:lnTo>
                    <a:lnTo>
                      <a:pt x="164317" y="0"/>
                    </a:lnTo>
                    <a:lnTo>
                      <a:pt x="164333" y="0"/>
                    </a:lnTo>
                    <a:lnTo>
                      <a:pt x="164367" y="0"/>
                    </a:lnTo>
                    <a:lnTo>
                      <a:pt x="164384" y="0"/>
                    </a:lnTo>
                    <a:lnTo>
                      <a:pt x="164401" y="0"/>
                    </a:lnTo>
                    <a:lnTo>
                      <a:pt x="164434" y="0"/>
                    </a:lnTo>
                    <a:lnTo>
                      <a:pt x="164451" y="0"/>
                    </a:lnTo>
                    <a:lnTo>
                      <a:pt x="164485" y="0"/>
                    </a:lnTo>
                    <a:lnTo>
                      <a:pt x="164501" y="0"/>
                    </a:lnTo>
                    <a:lnTo>
                      <a:pt x="164518" y="0"/>
                    </a:lnTo>
                    <a:lnTo>
                      <a:pt x="164552" y="0"/>
                    </a:lnTo>
                    <a:lnTo>
                      <a:pt x="164569" y="0"/>
                    </a:lnTo>
                    <a:lnTo>
                      <a:pt x="164602" y="0"/>
                    </a:lnTo>
                    <a:lnTo>
                      <a:pt x="164619" y="0"/>
                    </a:lnTo>
                    <a:lnTo>
                      <a:pt x="164636" y="0"/>
                    </a:lnTo>
                    <a:lnTo>
                      <a:pt x="164669" y="0"/>
                    </a:lnTo>
                    <a:lnTo>
                      <a:pt x="164686" y="0"/>
                    </a:lnTo>
                    <a:lnTo>
                      <a:pt x="164720" y="0"/>
                    </a:lnTo>
                    <a:lnTo>
                      <a:pt x="164737" y="0"/>
                    </a:lnTo>
                    <a:lnTo>
                      <a:pt x="164753" y="0"/>
                    </a:lnTo>
                    <a:lnTo>
                      <a:pt x="164787" y="0"/>
                    </a:lnTo>
                    <a:lnTo>
                      <a:pt x="164804" y="0"/>
                    </a:lnTo>
                    <a:lnTo>
                      <a:pt x="164837" y="0"/>
                    </a:lnTo>
                    <a:lnTo>
                      <a:pt x="164854" y="0"/>
                    </a:lnTo>
                    <a:lnTo>
                      <a:pt x="164871" y="0"/>
                    </a:lnTo>
                    <a:lnTo>
                      <a:pt x="164905" y="0"/>
                    </a:lnTo>
                    <a:lnTo>
                      <a:pt x="164921" y="0"/>
                    </a:lnTo>
                    <a:lnTo>
                      <a:pt x="164955" y="0"/>
                    </a:lnTo>
                    <a:lnTo>
                      <a:pt x="164972" y="0"/>
                    </a:lnTo>
                    <a:lnTo>
                      <a:pt x="164989" y="0"/>
                    </a:lnTo>
                    <a:lnTo>
                      <a:pt x="165022" y="0"/>
                    </a:lnTo>
                    <a:lnTo>
                      <a:pt x="165039" y="0"/>
                    </a:lnTo>
                    <a:lnTo>
                      <a:pt x="165056" y="0"/>
                    </a:lnTo>
                    <a:lnTo>
                      <a:pt x="165089" y="0"/>
                    </a:lnTo>
                    <a:lnTo>
                      <a:pt x="165106" y="0"/>
                    </a:lnTo>
                    <a:lnTo>
                      <a:pt x="165140" y="0"/>
                    </a:lnTo>
                    <a:lnTo>
                      <a:pt x="165157" y="0"/>
                    </a:lnTo>
                    <a:lnTo>
                      <a:pt x="165173" y="0"/>
                    </a:lnTo>
                    <a:lnTo>
                      <a:pt x="165207" y="0"/>
                    </a:lnTo>
                    <a:lnTo>
                      <a:pt x="165224" y="0"/>
                    </a:lnTo>
                    <a:lnTo>
                      <a:pt x="165257" y="0"/>
                    </a:lnTo>
                    <a:lnTo>
                      <a:pt x="165274" y="0"/>
                    </a:lnTo>
                    <a:lnTo>
                      <a:pt x="165291" y="0"/>
                    </a:lnTo>
                    <a:lnTo>
                      <a:pt x="165325" y="0"/>
                    </a:lnTo>
                    <a:lnTo>
                      <a:pt x="165341" y="0"/>
                    </a:lnTo>
                    <a:lnTo>
                      <a:pt x="165375" y="0"/>
                    </a:lnTo>
                    <a:lnTo>
                      <a:pt x="165392" y="0"/>
                    </a:lnTo>
                    <a:lnTo>
                      <a:pt x="165409" y="0"/>
                    </a:lnTo>
                    <a:lnTo>
                      <a:pt x="165442" y="0"/>
                    </a:lnTo>
                    <a:lnTo>
                      <a:pt x="165459" y="0"/>
                    </a:lnTo>
                    <a:lnTo>
                      <a:pt x="165493" y="0"/>
                    </a:lnTo>
                    <a:lnTo>
                      <a:pt x="165510" y="0"/>
                    </a:lnTo>
                    <a:lnTo>
                      <a:pt x="165526" y="0"/>
                    </a:lnTo>
                    <a:lnTo>
                      <a:pt x="165560" y="0"/>
                    </a:lnTo>
                    <a:lnTo>
                      <a:pt x="165577" y="0"/>
                    </a:lnTo>
                    <a:lnTo>
                      <a:pt x="165610" y="0"/>
                    </a:lnTo>
                    <a:lnTo>
                      <a:pt x="165627" y="0"/>
                    </a:lnTo>
                    <a:lnTo>
                      <a:pt x="165644" y="0"/>
                    </a:lnTo>
                    <a:lnTo>
                      <a:pt x="165678" y="0"/>
                    </a:lnTo>
                    <a:lnTo>
                      <a:pt x="165694" y="0"/>
                    </a:lnTo>
                    <a:lnTo>
                      <a:pt x="165728" y="0"/>
                    </a:lnTo>
                    <a:lnTo>
                      <a:pt x="165745" y="0"/>
                    </a:lnTo>
                    <a:lnTo>
                      <a:pt x="165762" y="0"/>
                    </a:lnTo>
                    <a:lnTo>
                      <a:pt x="165795" y="0"/>
                    </a:lnTo>
                    <a:lnTo>
                      <a:pt x="165812" y="0"/>
                    </a:lnTo>
                    <a:lnTo>
                      <a:pt x="165846" y="0"/>
                    </a:lnTo>
                    <a:lnTo>
                      <a:pt x="165862" y="0"/>
                    </a:lnTo>
                    <a:lnTo>
                      <a:pt x="165879" y="0"/>
                    </a:lnTo>
                    <a:lnTo>
                      <a:pt x="165913" y="0"/>
                    </a:lnTo>
                    <a:lnTo>
                      <a:pt x="165930" y="0"/>
                    </a:lnTo>
                    <a:lnTo>
                      <a:pt x="165946" y="0"/>
                    </a:lnTo>
                    <a:lnTo>
                      <a:pt x="165980" y="0"/>
                    </a:lnTo>
                    <a:lnTo>
                      <a:pt x="165997" y="0"/>
                    </a:lnTo>
                    <a:lnTo>
                      <a:pt x="166030" y="0"/>
                    </a:lnTo>
                    <a:lnTo>
                      <a:pt x="166047" y="0"/>
                    </a:lnTo>
                    <a:lnTo>
                      <a:pt x="166064" y="0"/>
                    </a:lnTo>
                    <a:lnTo>
                      <a:pt x="166098" y="0"/>
                    </a:lnTo>
                    <a:lnTo>
                      <a:pt x="166114" y="0"/>
                    </a:lnTo>
                    <a:lnTo>
                      <a:pt x="166148" y="0"/>
                    </a:lnTo>
                    <a:lnTo>
                      <a:pt x="166165" y="0"/>
                    </a:lnTo>
                    <a:lnTo>
                      <a:pt x="166182" y="0"/>
                    </a:lnTo>
                    <a:lnTo>
                      <a:pt x="166215" y="0"/>
                    </a:lnTo>
                    <a:lnTo>
                      <a:pt x="166232" y="0"/>
                    </a:lnTo>
                    <a:lnTo>
                      <a:pt x="166266" y="0"/>
                    </a:lnTo>
                    <a:lnTo>
                      <a:pt x="166282" y="0"/>
                    </a:lnTo>
                    <a:lnTo>
                      <a:pt x="166299" y="0"/>
                    </a:lnTo>
                    <a:lnTo>
                      <a:pt x="166333" y="0"/>
                    </a:lnTo>
                    <a:lnTo>
                      <a:pt x="166350" y="0"/>
                    </a:lnTo>
                    <a:lnTo>
                      <a:pt x="166383" y="0"/>
                    </a:lnTo>
                    <a:lnTo>
                      <a:pt x="166400" y="0"/>
                    </a:lnTo>
                    <a:lnTo>
                      <a:pt x="166417" y="0"/>
                    </a:lnTo>
                    <a:lnTo>
                      <a:pt x="166450" y="0"/>
                    </a:lnTo>
                    <a:lnTo>
                      <a:pt x="166467" y="0"/>
                    </a:lnTo>
                    <a:lnTo>
                      <a:pt x="166501" y="0"/>
                    </a:lnTo>
                    <a:lnTo>
                      <a:pt x="166518" y="0"/>
                    </a:lnTo>
                    <a:lnTo>
                      <a:pt x="166535" y="0"/>
                    </a:lnTo>
                    <a:lnTo>
                      <a:pt x="166568" y="0"/>
                    </a:lnTo>
                    <a:lnTo>
                      <a:pt x="166585" y="0"/>
                    </a:lnTo>
                    <a:lnTo>
                      <a:pt x="166619" y="0"/>
                    </a:lnTo>
                    <a:lnTo>
                      <a:pt x="166635" y="0"/>
                    </a:lnTo>
                    <a:lnTo>
                      <a:pt x="166652" y="0"/>
                    </a:lnTo>
                    <a:lnTo>
                      <a:pt x="166686" y="0"/>
                    </a:lnTo>
                    <a:lnTo>
                      <a:pt x="166703" y="0"/>
                    </a:lnTo>
                    <a:lnTo>
                      <a:pt x="166736" y="0"/>
                    </a:lnTo>
                    <a:lnTo>
                      <a:pt x="166753" y="0"/>
                    </a:lnTo>
                    <a:lnTo>
                      <a:pt x="166770" y="0"/>
                    </a:lnTo>
                    <a:lnTo>
                      <a:pt x="166803" y="0"/>
                    </a:lnTo>
                    <a:lnTo>
                      <a:pt x="166820" y="0"/>
                    </a:lnTo>
                    <a:lnTo>
                      <a:pt x="166854" y="0"/>
                    </a:lnTo>
                    <a:lnTo>
                      <a:pt x="166871" y="0"/>
                    </a:lnTo>
                    <a:lnTo>
                      <a:pt x="166887" y="0"/>
                    </a:lnTo>
                    <a:lnTo>
                      <a:pt x="166921" y="0"/>
                    </a:lnTo>
                    <a:lnTo>
                      <a:pt x="166938" y="0"/>
                    </a:lnTo>
                    <a:lnTo>
                      <a:pt x="166971" y="0"/>
                    </a:lnTo>
                    <a:lnTo>
                      <a:pt x="166988" y="0"/>
                    </a:lnTo>
                    <a:lnTo>
                      <a:pt x="167005" y="0"/>
                    </a:lnTo>
                    <a:lnTo>
                      <a:pt x="167039" y="0"/>
                    </a:lnTo>
                    <a:lnTo>
                      <a:pt x="167055" y="0"/>
                    </a:lnTo>
                    <a:lnTo>
                      <a:pt x="167072" y="0"/>
                    </a:lnTo>
                    <a:lnTo>
                      <a:pt x="167106" y="0"/>
                    </a:lnTo>
                    <a:lnTo>
                      <a:pt x="167123" y="0"/>
                    </a:lnTo>
                    <a:lnTo>
                      <a:pt x="167156" y="0"/>
                    </a:lnTo>
                    <a:lnTo>
                      <a:pt x="167173" y="0"/>
                    </a:lnTo>
                    <a:lnTo>
                      <a:pt x="167190" y="0"/>
                    </a:lnTo>
                    <a:lnTo>
                      <a:pt x="167223" y="0"/>
                    </a:lnTo>
                    <a:lnTo>
                      <a:pt x="167240" y="0"/>
                    </a:lnTo>
                    <a:lnTo>
                      <a:pt x="167274" y="0"/>
                    </a:lnTo>
                    <a:lnTo>
                      <a:pt x="167291" y="0"/>
                    </a:lnTo>
                    <a:lnTo>
                      <a:pt x="167307" y="0"/>
                    </a:lnTo>
                    <a:lnTo>
                      <a:pt x="167341" y="0"/>
                    </a:lnTo>
                    <a:lnTo>
                      <a:pt x="167358" y="0"/>
                    </a:lnTo>
                    <a:lnTo>
                      <a:pt x="167391" y="0"/>
                    </a:lnTo>
                    <a:lnTo>
                      <a:pt x="167408" y="0"/>
                    </a:lnTo>
                    <a:lnTo>
                      <a:pt x="167425" y="0"/>
                    </a:lnTo>
                    <a:lnTo>
                      <a:pt x="167459" y="0"/>
                    </a:lnTo>
                    <a:lnTo>
                      <a:pt x="167475" y="0"/>
                    </a:lnTo>
                    <a:lnTo>
                      <a:pt x="167509" y="0"/>
                    </a:lnTo>
                    <a:lnTo>
                      <a:pt x="167526" y="0"/>
                    </a:lnTo>
                    <a:lnTo>
                      <a:pt x="167543" y="0"/>
                    </a:lnTo>
                    <a:lnTo>
                      <a:pt x="167576" y="0"/>
                    </a:lnTo>
                    <a:lnTo>
                      <a:pt x="167593" y="0"/>
                    </a:lnTo>
                    <a:lnTo>
                      <a:pt x="167627" y="0"/>
                    </a:lnTo>
                    <a:lnTo>
                      <a:pt x="167644" y="0"/>
                    </a:lnTo>
                    <a:lnTo>
                      <a:pt x="167660" y="0"/>
                    </a:lnTo>
                    <a:lnTo>
                      <a:pt x="167694" y="0"/>
                    </a:lnTo>
                    <a:lnTo>
                      <a:pt x="167711" y="0"/>
                    </a:lnTo>
                    <a:lnTo>
                      <a:pt x="167744" y="0"/>
                    </a:lnTo>
                    <a:lnTo>
                      <a:pt x="167761" y="0"/>
                    </a:lnTo>
                    <a:lnTo>
                      <a:pt x="167778" y="0"/>
                    </a:lnTo>
                    <a:lnTo>
                      <a:pt x="167812" y="0"/>
                    </a:lnTo>
                    <a:lnTo>
                      <a:pt x="167828" y="0"/>
                    </a:lnTo>
                    <a:lnTo>
                      <a:pt x="167862" y="0"/>
                    </a:lnTo>
                    <a:lnTo>
                      <a:pt x="167879" y="0"/>
                    </a:lnTo>
                    <a:lnTo>
                      <a:pt x="167896" y="0"/>
                    </a:lnTo>
                    <a:lnTo>
                      <a:pt x="167929" y="0"/>
                    </a:lnTo>
                    <a:lnTo>
                      <a:pt x="167946" y="0"/>
                    </a:lnTo>
                    <a:lnTo>
                      <a:pt x="167963" y="0"/>
                    </a:lnTo>
                    <a:lnTo>
                      <a:pt x="167996" y="0"/>
                    </a:lnTo>
                    <a:lnTo>
                      <a:pt x="168013" y="0"/>
                    </a:lnTo>
                    <a:lnTo>
                      <a:pt x="168047" y="0"/>
                    </a:lnTo>
                    <a:lnTo>
                      <a:pt x="168064" y="0"/>
                    </a:lnTo>
                    <a:lnTo>
                      <a:pt x="168080" y="0"/>
                    </a:lnTo>
                    <a:lnTo>
                      <a:pt x="168114" y="0"/>
                    </a:lnTo>
                    <a:lnTo>
                      <a:pt x="168131" y="0"/>
                    </a:lnTo>
                    <a:lnTo>
                      <a:pt x="168164" y="0"/>
                    </a:lnTo>
                    <a:lnTo>
                      <a:pt x="168181" y="0"/>
                    </a:lnTo>
                    <a:lnTo>
                      <a:pt x="168198" y="0"/>
                    </a:lnTo>
                    <a:lnTo>
                      <a:pt x="168232" y="0"/>
                    </a:lnTo>
                    <a:lnTo>
                      <a:pt x="168248" y="0"/>
                    </a:lnTo>
                    <a:lnTo>
                      <a:pt x="168282" y="0"/>
                    </a:lnTo>
                    <a:lnTo>
                      <a:pt x="168299" y="0"/>
                    </a:lnTo>
                    <a:lnTo>
                      <a:pt x="168316" y="0"/>
                    </a:lnTo>
                    <a:lnTo>
                      <a:pt x="168349" y="0"/>
                    </a:lnTo>
                    <a:lnTo>
                      <a:pt x="168366" y="0"/>
                    </a:lnTo>
                    <a:lnTo>
                      <a:pt x="168400" y="0"/>
                    </a:lnTo>
                    <a:lnTo>
                      <a:pt x="168416" y="0"/>
                    </a:lnTo>
                    <a:lnTo>
                      <a:pt x="168433" y="0"/>
                    </a:lnTo>
                    <a:lnTo>
                      <a:pt x="168467" y="0"/>
                    </a:lnTo>
                    <a:lnTo>
                      <a:pt x="168484" y="0"/>
                    </a:lnTo>
                    <a:lnTo>
                      <a:pt x="168517" y="0"/>
                    </a:lnTo>
                    <a:lnTo>
                      <a:pt x="168534" y="0"/>
                    </a:lnTo>
                    <a:lnTo>
                      <a:pt x="168551" y="0"/>
                    </a:lnTo>
                    <a:lnTo>
                      <a:pt x="168584" y="0"/>
                    </a:lnTo>
                    <a:lnTo>
                      <a:pt x="168601" y="0"/>
                    </a:lnTo>
                    <a:lnTo>
                      <a:pt x="168635" y="0"/>
                    </a:lnTo>
                    <a:lnTo>
                      <a:pt x="168652" y="0"/>
                    </a:lnTo>
                    <a:lnTo>
                      <a:pt x="168668" y="0"/>
                    </a:lnTo>
                    <a:lnTo>
                      <a:pt x="168702" y="0"/>
                    </a:lnTo>
                    <a:lnTo>
                      <a:pt x="168719" y="0"/>
                    </a:lnTo>
                    <a:lnTo>
                      <a:pt x="168753" y="0"/>
                    </a:lnTo>
                    <a:lnTo>
                      <a:pt x="168769" y="0"/>
                    </a:lnTo>
                    <a:lnTo>
                      <a:pt x="168786" y="0"/>
                    </a:lnTo>
                    <a:lnTo>
                      <a:pt x="168820" y="0"/>
                    </a:lnTo>
                    <a:lnTo>
                      <a:pt x="168837" y="0"/>
                    </a:lnTo>
                    <a:lnTo>
                      <a:pt x="168853" y="0"/>
                    </a:lnTo>
                    <a:lnTo>
                      <a:pt x="168887" y="0"/>
                    </a:lnTo>
                    <a:lnTo>
                      <a:pt x="168904" y="0"/>
                    </a:lnTo>
                    <a:lnTo>
                      <a:pt x="168937" y="0"/>
                    </a:lnTo>
                    <a:lnTo>
                      <a:pt x="168954" y="0"/>
                    </a:lnTo>
                    <a:lnTo>
                      <a:pt x="168971" y="0"/>
                    </a:lnTo>
                    <a:lnTo>
                      <a:pt x="169005" y="0"/>
                    </a:lnTo>
                    <a:lnTo>
                      <a:pt x="169021" y="0"/>
                    </a:lnTo>
                    <a:lnTo>
                      <a:pt x="169055" y="0"/>
                    </a:lnTo>
                    <a:lnTo>
                      <a:pt x="169072" y="0"/>
                    </a:lnTo>
                    <a:lnTo>
                      <a:pt x="169089" y="0"/>
                    </a:lnTo>
                    <a:lnTo>
                      <a:pt x="169122" y="0"/>
                    </a:lnTo>
                    <a:lnTo>
                      <a:pt x="169139" y="0"/>
                    </a:lnTo>
                    <a:lnTo>
                      <a:pt x="169173" y="0"/>
                    </a:lnTo>
                    <a:lnTo>
                      <a:pt x="169189" y="0"/>
                    </a:lnTo>
                    <a:lnTo>
                      <a:pt x="169206" y="0"/>
                    </a:lnTo>
                    <a:lnTo>
                      <a:pt x="169240" y="0"/>
                    </a:lnTo>
                    <a:lnTo>
                      <a:pt x="169257" y="0"/>
                    </a:lnTo>
                    <a:lnTo>
                      <a:pt x="169290" y="0"/>
                    </a:lnTo>
                    <a:lnTo>
                      <a:pt x="169307" y="0"/>
                    </a:lnTo>
                    <a:lnTo>
                      <a:pt x="169324" y="0"/>
                    </a:lnTo>
                    <a:lnTo>
                      <a:pt x="169357" y="0"/>
                    </a:lnTo>
                    <a:lnTo>
                      <a:pt x="169374" y="0"/>
                    </a:lnTo>
                    <a:lnTo>
                      <a:pt x="169408" y="0"/>
                    </a:lnTo>
                    <a:lnTo>
                      <a:pt x="169425" y="0"/>
                    </a:lnTo>
                    <a:lnTo>
                      <a:pt x="169441" y="0"/>
                    </a:lnTo>
                    <a:lnTo>
                      <a:pt x="169475" y="0"/>
                    </a:lnTo>
                    <a:lnTo>
                      <a:pt x="169492" y="0"/>
                    </a:lnTo>
                    <a:lnTo>
                      <a:pt x="169525" y="0"/>
                    </a:lnTo>
                    <a:lnTo>
                      <a:pt x="169542" y="0"/>
                    </a:lnTo>
                    <a:lnTo>
                      <a:pt x="169559" y="0"/>
                    </a:lnTo>
                    <a:lnTo>
                      <a:pt x="169593" y="0"/>
                    </a:lnTo>
                    <a:lnTo>
                      <a:pt x="169609" y="0"/>
                    </a:lnTo>
                    <a:lnTo>
                      <a:pt x="169643" y="0"/>
                    </a:lnTo>
                    <a:lnTo>
                      <a:pt x="169660" y="0"/>
                    </a:lnTo>
                    <a:lnTo>
                      <a:pt x="169677" y="0"/>
                    </a:lnTo>
                    <a:lnTo>
                      <a:pt x="169710" y="0"/>
                    </a:lnTo>
                    <a:lnTo>
                      <a:pt x="169727" y="0"/>
                    </a:lnTo>
                    <a:lnTo>
                      <a:pt x="169761" y="0"/>
                    </a:lnTo>
                    <a:lnTo>
                      <a:pt x="169777" y="0"/>
                    </a:lnTo>
                    <a:lnTo>
                      <a:pt x="169794" y="0"/>
                    </a:lnTo>
                    <a:lnTo>
                      <a:pt x="169828" y="0"/>
                    </a:lnTo>
                    <a:lnTo>
                      <a:pt x="169845" y="0"/>
                    </a:lnTo>
                    <a:lnTo>
                      <a:pt x="169878" y="0"/>
                    </a:lnTo>
                    <a:lnTo>
                      <a:pt x="169895" y="0"/>
                    </a:lnTo>
                    <a:lnTo>
                      <a:pt x="169912" y="0"/>
                    </a:lnTo>
                    <a:lnTo>
                      <a:pt x="169946" y="0"/>
                    </a:lnTo>
                    <a:lnTo>
                      <a:pt x="169962" y="0"/>
                    </a:lnTo>
                    <a:lnTo>
                      <a:pt x="169979" y="0"/>
                    </a:lnTo>
                    <a:lnTo>
                      <a:pt x="170013" y="0"/>
                    </a:lnTo>
                    <a:lnTo>
                      <a:pt x="170030" y="0"/>
                    </a:lnTo>
                    <a:lnTo>
                      <a:pt x="170063" y="0"/>
                    </a:lnTo>
                    <a:lnTo>
                      <a:pt x="170080" y="0"/>
                    </a:lnTo>
                    <a:lnTo>
                      <a:pt x="170097" y="0"/>
                    </a:lnTo>
                    <a:lnTo>
                      <a:pt x="170130" y="0"/>
                    </a:lnTo>
                    <a:lnTo>
                      <a:pt x="170147" y="0"/>
                    </a:lnTo>
                    <a:lnTo>
                      <a:pt x="170181" y="0"/>
                    </a:lnTo>
                    <a:lnTo>
                      <a:pt x="170198" y="0"/>
                    </a:lnTo>
                    <a:lnTo>
                      <a:pt x="170214" y="0"/>
                    </a:lnTo>
                    <a:lnTo>
                      <a:pt x="170248" y="0"/>
                    </a:lnTo>
                    <a:lnTo>
                      <a:pt x="170265" y="0"/>
                    </a:lnTo>
                    <a:lnTo>
                      <a:pt x="170298" y="0"/>
                    </a:lnTo>
                    <a:lnTo>
                      <a:pt x="170315" y="0"/>
                    </a:lnTo>
                    <a:lnTo>
                      <a:pt x="170332" y="0"/>
                    </a:lnTo>
                    <a:lnTo>
                      <a:pt x="170366" y="0"/>
                    </a:lnTo>
                    <a:lnTo>
                      <a:pt x="170382" y="0"/>
                    </a:lnTo>
                    <a:lnTo>
                      <a:pt x="170416" y="0"/>
                    </a:lnTo>
                    <a:lnTo>
                      <a:pt x="170433" y="0"/>
                    </a:lnTo>
                    <a:lnTo>
                      <a:pt x="170450" y="0"/>
                    </a:lnTo>
                    <a:lnTo>
                      <a:pt x="170483" y="0"/>
                    </a:lnTo>
                    <a:lnTo>
                      <a:pt x="170500" y="0"/>
                    </a:lnTo>
                    <a:lnTo>
                      <a:pt x="170534" y="0"/>
                    </a:lnTo>
                    <a:lnTo>
                      <a:pt x="170550" y="0"/>
                    </a:lnTo>
                    <a:lnTo>
                      <a:pt x="170567" y="0"/>
                    </a:lnTo>
                    <a:lnTo>
                      <a:pt x="170601" y="0"/>
                    </a:lnTo>
                    <a:lnTo>
                      <a:pt x="170618" y="0"/>
                    </a:lnTo>
                    <a:lnTo>
                      <a:pt x="170651" y="0"/>
                    </a:lnTo>
                    <a:lnTo>
                      <a:pt x="170668" y="0"/>
                    </a:lnTo>
                    <a:lnTo>
                      <a:pt x="170685" y="0"/>
                    </a:lnTo>
                    <a:lnTo>
                      <a:pt x="170718" y="0"/>
                    </a:lnTo>
                    <a:lnTo>
                      <a:pt x="170735" y="0"/>
                    </a:lnTo>
                    <a:lnTo>
                      <a:pt x="170769" y="0"/>
                    </a:lnTo>
                    <a:lnTo>
                      <a:pt x="170786" y="0"/>
                    </a:lnTo>
                    <a:lnTo>
                      <a:pt x="170802" y="0"/>
                    </a:lnTo>
                    <a:lnTo>
                      <a:pt x="170836" y="0"/>
                    </a:lnTo>
                    <a:lnTo>
                      <a:pt x="170853" y="0"/>
                    </a:lnTo>
                    <a:lnTo>
                      <a:pt x="170870" y="0"/>
                    </a:lnTo>
                    <a:lnTo>
                      <a:pt x="170903" y="0"/>
                    </a:lnTo>
                    <a:lnTo>
                      <a:pt x="170920" y="0"/>
                    </a:lnTo>
                    <a:lnTo>
                      <a:pt x="170954" y="0"/>
                    </a:lnTo>
                    <a:lnTo>
                      <a:pt x="170970" y="0"/>
                    </a:lnTo>
                    <a:lnTo>
                      <a:pt x="170987" y="0"/>
                    </a:lnTo>
                    <a:lnTo>
                      <a:pt x="171021" y="0"/>
                    </a:lnTo>
                    <a:lnTo>
                      <a:pt x="171038" y="0"/>
                    </a:lnTo>
                    <a:lnTo>
                      <a:pt x="171071" y="0"/>
                    </a:lnTo>
                    <a:lnTo>
                      <a:pt x="171088" y="0"/>
                    </a:lnTo>
                    <a:lnTo>
                      <a:pt x="171105" y="0"/>
                    </a:lnTo>
                    <a:lnTo>
                      <a:pt x="171139" y="0"/>
                    </a:lnTo>
                    <a:lnTo>
                      <a:pt x="171155" y="0"/>
                    </a:lnTo>
                    <a:lnTo>
                      <a:pt x="171189" y="0"/>
                    </a:lnTo>
                    <a:lnTo>
                      <a:pt x="171206" y="0"/>
                    </a:lnTo>
                    <a:lnTo>
                      <a:pt x="171223" y="0"/>
                    </a:lnTo>
                    <a:lnTo>
                      <a:pt x="171256" y="0"/>
                    </a:lnTo>
                    <a:lnTo>
                      <a:pt x="171273" y="0"/>
                    </a:lnTo>
                    <a:lnTo>
                      <a:pt x="171307" y="0"/>
                    </a:lnTo>
                    <a:lnTo>
                      <a:pt x="171323" y="0"/>
                    </a:lnTo>
                    <a:lnTo>
                      <a:pt x="171340" y="0"/>
                    </a:lnTo>
                    <a:lnTo>
                      <a:pt x="171374" y="0"/>
                    </a:lnTo>
                    <a:lnTo>
                      <a:pt x="171391" y="0"/>
                    </a:lnTo>
                    <a:lnTo>
                      <a:pt x="171424" y="0"/>
                    </a:lnTo>
                    <a:lnTo>
                      <a:pt x="171441" y="0"/>
                    </a:lnTo>
                    <a:lnTo>
                      <a:pt x="171458" y="0"/>
                    </a:lnTo>
                    <a:lnTo>
                      <a:pt x="171491" y="0"/>
                    </a:lnTo>
                    <a:lnTo>
                      <a:pt x="171508" y="0"/>
                    </a:lnTo>
                    <a:lnTo>
                      <a:pt x="171542" y="0"/>
                    </a:lnTo>
                    <a:lnTo>
                      <a:pt x="171559" y="0"/>
                    </a:lnTo>
                    <a:lnTo>
                      <a:pt x="171575" y="0"/>
                    </a:lnTo>
                    <a:lnTo>
                      <a:pt x="171609" y="0"/>
                    </a:lnTo>
                    <a:lnTo>
                      <a:pt x="171626" y="0"/>
                    </a:lnTo>
                    <a:lnTo>
                      <a:pt x="171659" y="0"/>
                    </a:lnTo>
                    <a:lnTo>
                      <a:pt x="171676" y="0"/>
                    </a:lnTo>
                    <a:lnTo>
                      <a:pt x="171693" y="0"/>
                    </a:lnTo>
                    <a:lnTo>
                      <a:pt x="171727" y="0"/>
                    </a:lnTo>
                    <a:lnTo>
                      <a:pt x="171743" y="0"/>
                    </a:lnTo>
                    <a:lnTo>
                      <a:pt x="171777" y="0"/>
                    </a:lnTo>
                    <a:lnTo>
                      <a:pt x="171794" y="0"/>
                    </a:lnTo>
                    <a:lnTo>
                      <a:pt x="171811" y="0"/>
                    </a:lnTo>
                    <a:lnTo>
                      <a:pt x="171844" y="0"/>
                    </a:lnTo>
                    <a:lnTo>
                      <a:pt x="171861" y="0"/>
                    </a:lnTo>
                    <a:lnTo>
                      <a:pt x="171878" y="0"/>
                    </a:lnTo>
                    <a:lnTo>
                      <a:pt x="171911" y="0"/>
                    </a:lnTo>
                    <a:lnTo>
                      <a:pt x="171928" y="0"/>
                    </a:lnTo>
                    <a:lnTo>
                      <a:pt x="171962" y="0"/>
                    </a:lnTo>
                    <a:lnTo>
                      <a:pt x="171979" y="0"/>
                    </a:lnTo>
                    <a:lnTo>
                      <a:pt x="171995" y="0"/>
                    </a:lnTo>
                    <a:lnTo>
                      <a:pt x="172029" y="0"/>
                    </a:lnTo>
                    <a:lnTo>
                      <a:pt x="172046" y="0"/>
                    </a:lnTo>
                    <a:lnTo>
                      <a:pt x="172079" y="0"/>
                    </a:lnTo>
                    <a:lnTo>
                      <a:pt x="172096" y="0"/>
                    </a:lnTo>
                    <a:lnTo>
                      <a:pt x="172113" y="0"/>
                    </a:lnTo>
                    <a:lnTo>
                      <a:pt x="172147" y="0"/>
                    </a:lnTo>
                    <a:lnTo>
                      <a:pt x="172164" y="0"/>
                    </a:lnTo>
                    <a:lnTo>
                      <a:pt x="172197" y="0"/>
                    </a:lnTo>
                    <a:lnTo>
                      <a:pt x="172214" y="0"/>
                    </a:lnTo>
                    <a:lnTo>
                      <a:pt x="172231" y="0"/>
                    </a:lnTo>
                    <a:lnTo>
                      <a:pt x="172264" y="0"/>
                    </a:lnTo>
                    <a:lnTo>
                      <a:pt x="172281" y="0"/>
                    </a:lnTo>
                    <a:lnTo>
                      <a:pt x="172315" y="0"/>
                    </a:lnTo>
                    <a:lnTo>
                      <a:pt x="172332" y="0"/>
                    </a:lnTo>
                    <a:lnTo>
                      <a:pt x="172348" y="0"/>
                    </a:lnTo>
                    <a:lnTo>
                      <a:pt x="172382" y="0"/>
                    </a:lnTo>
                    <a:lnTo>
                      <a:pt x="172399" y="0"/>
                    </a:lnTo>
                    <a:lnTo>
                      <a:pt x="172432" y="0"/>
                    </a:lnTo>
                    <a:lnTo>
                      <a:pt x="172449" y="0"/>
                    </a:lnTo>
                    <a:lnTo>
                      <a:pt x="172466" y="0"/>
                    </a:lnTo>
                    <a:lnTo>
                      <a:pt x="172500" y="0"/>
                    </a:lnTo>
                    <a:lnTo>
                      <a:pt x="172516" y="0"/>
                    </a:lnTo>
                    <a:lnTo>
                      <a:pt x="172550" y="0"/>
                    </a:lnTo>
                    <a:lnTo>
                      <a:pt x="172567" y="0"/>
                    </a:lnTo>
                    <a:lnTo>
                      <a:pt x="172584" y="0"/>
                    </a:lnTo>
                    <a:lnTo>
                      <a:pt x="172617" y="0"/>
                    </a:lnTo>
                    <a:lnTo>
                      <a:pt x="172634" y="0"/>
                    </a:lnTo>
                    <a:lnTo>
                      <a:pt x="172668" y="0"/>
                    </a:lnTo>
                    <a:lnTo>
                      <a:pt x="172684" y="0"/>
                    </a:lnTo>
                    <a:lnTo>
                      <a:pt x="172701" y="0"/>
                    </a:lnTo>
                    <a:lnTo>
                      <a:pt x="172735" y="0"/>
                    </a:lnTo>
                    <a:lnTo>
                      <a:pt x="172752" y="0"/>
                    </a:lnTo>
                    <a:lnTo>
                      <a:pt x="172768" y="0"/>
                    </a:lnTo>
                    <a:lnTo>
                      <a:pt x="172802" y="0"/>
                    </a:lnTo>
                    <a:lnTo>
                      <a:pt x="172819" y="0"/>
                    </a:lnTo>
                    <a:lnTo>
                      <a:pt x="172852" y="0"/>
                    </a:lnTo>
                    <a:lnTo>
                      <a:pt x="172869" y="0"/>
                    </a:lnTo>
                    <a:lnTo>
                      <a:pt x="172886" y="0"/>
                    </a:lnTo>
                    <a:lnTo>
                      <a:pt x="172920" y="0"/>
                    </a:lnTo>
                    <a:lnTo>
                      <a:pt x="172936" y="0"/>
                    </a:lnTo>
                    <a:lnTo>
                      <a:pt x="172970" y="0"/>
                    </a:lnTo>
                    <a:lnTo>
                      <a:pt x="172987" y="0"/>
                    </a:lnTo>
                    <a:lnTo>
                      <a:pt x="173004" y="0"/>
                    </a:lnTo>
                    <a:lnTo>
                      <a:pt x="173037" y="0"/>
                    </a:lnTo>
                    <a:lnTo>
                      <a:pt x="173054" y="0"/>
                    </a:lnTo>
                    <a:lnTo>
                      <a:pt x="173088" y="0"/>
                    </a:lnTo>
                    <a:lnTo>
                      <a:pt x="173104" y="0"/>
                    </a:lnTo>
                    <a:lnTo>
                      <a:pt x="173121" y="0"/>
                    </a:lnTo>
                    <a:lnTo>
                      <a:pt x="173155" y="0"/>
                    </a:lnTo>
                    <a:lnTo>
                      <a:pt x="173172" y="0"/>
                    </a:lnTo>
                    <a:lnTo>
                      <a:pt x="173205" y="0"/>
                    </a:lnTo>
                    <a:lnTo>
                      <a:pt x="173222" y="0"/>
                    </a:lnTo>
                    <a:lnTo>
                      <a:pt x="173239" y="0"/>
                    </a:lnTo>
                    <a:lnTo>
                      <a:pt x="173272" y="0"/>
                    </a:lnTo>
                    <a:lnTo>
                      <a:pt x="173289" y="0"/>
                    </a:lnTo>
                    <a:lnTo>
                      <a:pt x="173323" y="0"/>
                    </a:lnTo>
                    <a:lnTo>
                      <a:pt x="173340" y="0"/>
                    </a:lnTo>
                    <a:lnTo>
                      <a:pt x="173357" y="0"/>
                    </a:lnTo>
                    <a:lnTo>
                      <a:pt x="173390" y="0"/>
                    </a:lnTo>
                    <a:lnTo>
                      <a:pt x="173407" y="0"/>
                    </a:lnTo>
                    <a:lnTo>
                      <a:pt x="173441" y="0"/>
                    </a:lnTo>
                    <a:lnTo>
                      <a:pt x="173457" y="0"/>
                    </a:lnTo>
                    <a:lnTo>
                      <a:pt x="173474" y="0"/>
                    </a:lnTo>
                    <a:lnTo>
                      <a:pt x="173508" y="0"/>
                    </a:lnTo>
                    <a:lnTo>
                      <a:pt x="173525" y="0"/>
                    </a:lnTo>
                    <a:lnTo>
                      <a:pt x="173558" y="0"/>
                    </a:lnTo>
                    <a:lnTo>
                      <a:pt x="173575" y="0"/>
                    </a:lnTo>
                    <a:lnTo>
                      <a:pt x="173592" y="0"/>
                    </a:lnTo>
                    <a:lnTo>
                      <a:pt x="173625" y="0"/>
                    </a:lnTo>
                    <a:lnTo>
                      <a:pt x="173642" y="0"/>
                    </a:lnTo>
                    <a:lnTo>
                      <a:pt x="173659" y="0"/>
                    </a:lnTo>
                    <a:lnTo>
                      <a:pt x="173693" y="0"/>
                    </a:lnTo>
                    <a:lnTo>
                      <a:pt x="173709" y="0"/>
                    </a:lnTo>
                    <a:lnTo>
                      <a:pt x="173743" y="0"/>
                    </a:lnTo>
                    <a:lnTo>
                      <a:pt x="173760" y="0"/>
                    </a:lnTo>
                    <a:lnTo>
                      <a:pt x="173777" y="0"/>
                    </a:lnTo>
                    <a:lnTo>
                      <a:pt x="173810" y="0"/>
                    </a:lnTo>
                    <a:lnTo>
                      <a:pt x="173827" y="0"/>
                    </a:lnTo>
                    <a:lnTo>
                      <a:pt x="173861" y="0"/>
                    </a:lnTo>
                    <a:lnTo>
                      <a:pt x="173877" y="0"/>
                    </a:lnTo>
                    <a:lnTo>
                      <a:pt x="173894" y="0"/>
                    </a:lnTo>
                    <a:lnTo>
                      <a:pt x="173928" y="0"/>
                    </a:lnTo>
                    <a:lnTo>
                      <a:pt x="173945" y="0"/>
                    </a:lnTo>
                    <a:lnTo>
                      <a:pt x="173978" y="0"/>
                    </a:lnTo>
                    <a:lnTo>
                      <a:pt x="173995" y="0"/>
                    </a:lnTo>
                    <a:lnTo>
                      <a:pt x="174012" y="0"/>
                    </a:lnTo>
                    <a:lnTo>
                      <a:pt x="174045" y="0"/>
                    </a:lnTo>
                    <a:lnTo>
                      <a:pt x="174062" y="0"/>
                    </a:lnTo>
                    <a:lnTo>
                      <a:pt x="174096" y="0"/>
                    </a:lnTo>
                    <a:lnTo>
                      <a:pt x="174113" y="0"/>
                    </a:lnTo>
                    <a:lnTo>
                      <a:pt x="174129" y="0"/>
                    </a:lnTo>
                    <a:lnTo>
                      <a:pt x="174163" y="0"/>
                    </a:lnTo>
                    <a:lnTo>
                      <a:pt x="174180" y="0"/>
                    </a:lnTo>
                    <a:lnTo>
                      <a:pt x="174213" y="0"/>
                    </a:lnTo>
                    <a:lnTo>
                      <a:pt x="174230" y="0"/>
                    </a:lnTo>
                    <a:lnTo>
                      <a:pt x="174247" y="0"/>
                    </a:lnTo>
                    <a:lnTo>
                      <a:pt x="174281" y="0"/>
                    </a:lnTo>
                    <a:lnTo>
                      <a:pt x="174297" y="0"/>
                    </a:lnTo>
                    <a:lnTo>
                      <a:pt x="174331" y="0"/>
                    </a:lnTo>
                    <a:lnTo>
                      <a:pt x="174348" y="0"/>
                    </a:lnTo>
                    <a:lnTo>
                      <a:pt x="174365" y="0"/>
                    </a:lnTo>
                    <a:lnTo>
                      <a:pt x="174398" y="0"/>
                    </a:lnTo>
                    <a:lnTo>
                      <a:pt x="174415" y="0"/>
                    </a:lnTo>
                    <a:lnTo>
                      <a:pt x="174449" y="0"/>
                    </a:lnTo>
                    <a:lnTo>
                      <a:pt x="174466" y="0"/>
                    </a:lnTo>
                    <a:lnTo>
                      <a:pt x="174482" y="0"/>
                    </a:lnTo>
                    <a:lnTo>
                      <a:pt x="174516" y="0"/>
                    </a:lnTo>
                    <a:lnTo>
                      <a:pt x="174533" y="0"/>
                    </a:lnTo>
                    <a:lnTo>
                      <a:pt x="174566" y="0"/>
                    </a:lnTo>
                    <a:lnTo>
                      <a:pt x="174583" y="0"/>
                    </a:lnTo>
                    <a:lnTo>
                      <a:pt x="174600" y="0"/>
                    </a:lnTo>
                    <a:lnTo>
                      <a:pt x="174634" y="0"/>
                    </a:lnTo>
                    <a:lnTo>
                      <a:pt x="174650" y="0"/>
                    </a:lnTo>
                    <a:lnTo>
                      <a:pt x="174684" y="0"/>
                    </a:lnTo>
                    <a:lnTo>
                      <a:pt x="174701" y="0"/>
                    </a:lnTo>
                    <a:lnTo>
                      <a:pt x="174718" y="0"/>
                    </a:lnTo>
                    <a:lnTo>
                      <a:pt x="174751" y="0"/>
                    </a:lnTo>
                    <a:lnTo>
                      <a:pt x="174768" y="0"/>
                    </a:lnTo>
                    <a:lnTo>
                      <a:pt x="174785" y="0"/>
                    </a:lnTo>
                    <a:lnTo>
                      <a:pt x="174818" y="0"/>
                    </a:lnTo>
                    <a:lnTo>
                      <a:pt x="174835" y="0"/>
                    </a:lnTo>
                    <a:lnTo>
                      <a:pt x="174869" y="0"/>
                    </a:lnTo>
                    <a:lnTo>
                      <a:pt x="174886" y="0"/>
                    </a:lnTo>
                    <a:lnTo>
                      <a:pt x="174902" y="0"/>
                    </a:lnTo>
                    <a:lnTo>
                      <a:pt x="174936" y="0"/>
                    </a:lnTo>
                    <a:lnTo>
                      <a:pt x="174953" y="0"/>
                    </a:lnTo>
                    <a:lnTo>
                      <a:pt x="174986" y="0"/>
                    </a:lnTo>
                    <a:lnTo>
                      <a:pt x="175003" y="0"/>
                    </a:lnTo>
                    <a:lnTo>
                      <a:pt x="175020" y="0"/>
                    </a:lnTo>
                    <a:lnTo>
                      <a:pt x="175054" y="0"/>
                    </a:lnTo>
                    <a:lnTo>
                      <a:pt x="175070" y="0"/>
                    </a:lnTo>
                    <a:lnTo>
                      <a:pt x="175104" y="0"/>
                    </a:lnTo>
                    <a:lnTo>
                      <a:pt x="175121" y="0"/>
                    </a:lnTo>
                    <a:lnTo>
                      <a:pt x="175138" y="0"/>
                    </a:lnTo>
                    <a:lnTo>
                      <a:pt x="175171" y="0"/>
                    </a:lnTo>
                    <a:lnTo>
                      <a:pt x="175188" y="0"/>
                    </a:lnTo>
                    <a:lnTo>
                      <a:pt x="175222" y="0"/>
                    </a:lnTo>
                    <a:lnTo>
                      <a:pt x="175238" y="0"/>
                    </a:lnTo>
                    <a:lnTo>
                      <a:pt x="175255" y="0"/>
                    </a:lnTo>
                    <a:lnTo>
                      <a:pt x="175289" y="0"/>
                    </a:lnTo>
                    <a:lnTo>
                      <a:pt x="175306" y="0"/>
                    </a:lnTo>
                    <a:lnTo>
                      <a:pt x="175339" y="0"/>
                    </a:lnTo>
                    <a:lnTo>
                      <a:pt x="175356" y="0"/>
                    </a:lnTo>
                    <a:lnTo>
                      <a:pt x="175373" y="0"/>
                    </a:lnTo>
                    <a:lnTo>
                      <a:pt x="175406" y="0"/>
                    </a:lnTo>
                    <a:lnTo>
                      <a:pt x="175423" y="0"/>
                    </a:lnTo>
                    <a:lnTo>
                      <a:pt x="175457" y="0"/>
                    </a:lnTo>
                    <a:lnTo>
                      <a:pt x="175474" y="0"/>
                    </a:lnTo>
                    <a:lnTo>
                      <a:pt x="175490" y="0"/>
                    </a:lnTo>
                    <a:lnTo>
                      <a:pt x="175524" y="0"/>
                    </a:lnTo>
                    <a:lnTo>
                      <a:pt x="175541" y="0"/>
                    </a:lnTo>
                    <a:lnTo>
                      <a:pt x="175575" y="0"/>
                    </a:lnTo>
                    <a:lnTo>
                      <a:pt x="175591" y="0"/>
                    </a:lnTo>
                    <a:lnTo>
                      <a:pt x="175608" y="0"/>
                    </a:lnTo>
                    <a:lnTo>
                      <a:pt x="175642" y="0"/>
                    </a:lnTo>
                    <a:lnTo>
                      <a:pt x="175659" y="0"/>
                    </a:lnTo>
                    <a:lnTo>
                      <a:pt x="175675" y="0"/>
                    </a:lnTo>
                    <a:lnTo>
                      <a:pt x="175709" y="0"/>
                    </a:lnTo>
                    <a:lnTo>
                      <a:pt x="175726" y="0"/>
                    </a:lnTo>
                    <a:lnTo>
                      <a:pt x="175759" y="0"/>
                    </a:lnTo>
                    <a:lnTo>
                      <a:pt x="175776" y="0"/>
                    </a:lnTo>
                    <a:lnTo>
                      <a:pt x="175793" y="0"/>
                    </a:lnTo>
                    <a:lnTo>
                      <a:pt x="175827" y="0"/>
                    </a:lnTo>
                    <a:lnTo>
                      <a:pt x="175843" y="0"/>
                    </a:lnTo>
                    <a:lnTo>
                      <a:pt x="175877" y="0"/>
                    </a:lnTo>
                    <a:lnTo>
                      <a:pt x="175894" y="0"/>
                    </a:lnTo>
                    <a:lnTo>
                      <a:pt x="175911" y="0"/>
                    </a:lnTo>
                    <a:lnTo>
                      <a:pt x="175944" y="0"/>
                    </a:lnTo>
                    <a:lnTo>
                      <a:pt x="175961" y="0"/>
                    </a:lnTo>
                    <a:lnTo>
                      <a:pt x="175995" y="0"/>
                    </a:lnTo>
                    <a:lnTo>
                      <a:pt x="176011" y="0"/>
                    </a:lnTo>
                    <a:lnTo>
                      <a:pt x="176028" y="0"/>
                    </a:lnTo>
                    <a:lnTo>
                      <a:pt x="176062" y="0"/>
                    </a:lnTo>
                    <a:lnTo>
                      <a:pt x="176079" y="0"/>
                    </a:lnTo>
                    <a:lnTo>
                      <a:pt x="176112" y="0"/>
                    </a:lnTo>
                    <a:lnTo>
                      <a:pt x="176129" y="0"/>
                    </a:lnTo>
                    <a:lnTo>
                      <a:pt x="176146" y="0"/>
                    </a:lnTo>
                    <a:lnTo>
                      <a:pt x="176179" y="0"/>
                    </a:lnTo>
                    <a:lnTo>
                      <a:pt x="176196" y="0"/>
                    </a:lnTo>
                    <a:lnTo>
                      <a:pt x="176230" y="0"/>
                    </a:lnTo>
                    <a:lnTo>
                      <a:pt x="176247" y="0"/>
                    </a:lnTo>
                    <a:lnTo>
                      <a:pt x="176263" y="0"/>
                    </a:lnTo>
                    <a:lnTo>
                      <a:pt x="176297" y="0"/>
                    </a:lnTo>
                    <a:lnTo>
                      <a:pt x="176314" y="0"/>
                    </a:lnTo>
                    <a:lnTo>
                      <a:pt x="176347" y="0"/>
                    </a:lnTo>
                    <a:lnTo>
                      <a:pt x="176364" y="0"/>
                    </a:lnTo>
                    <a:lnTo>
                      <a:pt x="176381" y="0"/>
                    </a:lnTo>
                    <a:lnTo>
                      <a:pt x="176415" y="0"/>
                    </a:lnTo>
                    <a:lnTo>
                      <a:pt x="176431" y="0"/>
                    </a:lnTo>
                    <a:lnTo>
                      <a:pt x="176465" y="0"/>
                    </a:lnTo>
                    <a:lnTo>
                      <a:pt x="176482" y="0"/>
                    </a:lnTo>
                    <a:lnTo>
                      <a:pt x="176499" y="0"/>
                    </a:lnTo>
                    <a:lnTo>
                      <a:pt x="176532" y="0"/>
                    </a:lnTo>
                    <a:lnTo>
                      <a:pt x="176549" y="0"/>
                    </a:lnTo>
                    <a:lnTo>
                      <a:pt x="176566" y="0"/>
                    </a:lnTo>
                    <a:lnTo>
                      <a:pt x="176599" y="0"/>
                    </a:lnTo>
                    <a:lnTo>
                      <a:pt x="176616" y="0"/>
                    </a:lnTo>
                    <a:lnTo>
                      <a:pt x="176650" y="0"/>
                    </a:lnTo>
                    <a:lnTo>
                      <a:pt x="176667" y="0"/>
                    </a:lnTo>
                    <a:lnTo>
                      <a:pt x="176684" y="0"/>
                    </a:lnTo>
                    <a:lnTo>
                      <a:pt x="176717" y="0"/>
                    </a:lnTo>
                    <a:lnTo>
                      <a:pt x="176734" y="0"/>
                    </a:lnTo>
                    <a:lnTo>
                      <a:pt x="176768" y="0"/>
                    </a:lnTo>
                    <a:lnTo>
                      <a:pt x="176784" y="0"/>
                    </a:lnTo>
                    <a:lnTo>
                      <a:pt x="176801" y="0"/>
                    </a:lnTo>
                    <a:lnTo>
                      <a:pt x="176835" y="0"/>
                    </a:lnTo>
                    <a:lnTo>
                      <a:pt x="176852" y="0"/>
                    </a:lnTo>
                    <a:lnTo>
                      <a:pt x="176885" y="0"/>
                    </a:lnTo>
                    <a:lnTo>
                      <a:pt x="176902" y="0"/>
                    </a:lnTo>
                    <a:lnTo>
                      <a:pt x="176919" y="0"/>
                    </a:lnTo>
                    <a:lnTo>
                      <a:pt x="176952" y="0"/>
                    </a:lnTo>
                    <a:lnTo>
                      <a:pt x="176969" y="0"/>
                    </a:lnTo>
                    <a:lnTo>
                      <a:pt x="177003" y="0"/>
                    </a:lnTo>
                    <a:lnTo>
                      <a:pt x="177020" y="0"/>
                    </a:lnTo>
                    <a:lnTo>
                      <a:pt x="177036" y="0"/>
                    </a:lnTo>
                    <a:lnTo>
                      <a:pt x="177070" y="0"/>
                    </a:lnTo>
                    <a:lnTo>
                      <a:pt x="177087" y="0"/>
                    </a:lnTo>
                    <a:lnTo>
                      <a:pt x="177120" y="0"/>
                    </a:lnTo>
                    <a:lnTo>
                      <a:pt x="177137" y="0"/>
                    </a:lnTo>
                    <a:lnTo>
                      <a:pt x="177154" y="0"/>
                    </a:lnTo>
                    <a:lnTo>
                      <a:pt x="177188" y="0"/>
                    </a:lnTo>
                    <a:lnTo>
                      <a:pt x="177204" y="0"/>
                    </a:lnTo>
                    <a:lnTo>
                      <a:pt x="177238" y="0"/>
                    </a:lnTo>
                    <a:lnTo>
                      <a:pt x="177255" y="0"/>
                    </a:lnTo>
                    <a:lnTo>
                      <a:pt x="177272" y="0"/>
                    </a:lnTo>
                    <a:lnTo>
                      <a:pt x="177305" y="0"/>
                    </a:lnTo>
                    <a:lnTo>
                      <a:pt x="177322" y="0"/>
                    </a:lnTo>
                    <a:lnTo>
                      <a:pt x="177356" y="0"/>
                    </a:lnTo>
                    <a:lnTo>
                      <a:pt x="177372" y="0"/>
                    </a:lnTo>
                    <a:lnTo>
                      <a:pt x="177389" y="0"/>
                    </a:lnTo>
                    <a:lnTo>
                      <a:pt x="177423" y="0"/>
                    </a:lnTo>
                    <a:lnTo>
                      <a:pt x="177440" y="0"/>
                    </a:lnTo>
                    <a:lnTo>
                      <a:pt x="177473" y="0"/>
                    </a:lnTo>
                    <a:lnTo>
                      <a:pt x="177490" y="0"/>
                    </a:lnTo>
                    <a:lnTo>
                      <a:pt x="177507" y="0"/>
                    </a:lnTo>
                    <a:lnTo>
                      <a:pt x="177540" y="0"/>
                    </a:lnTo>
                    <a:lnTo>
                      <a:pt x="177557" y="0"/>
                    </a:lnTo>
                    <a:lnTo>
                      <a:pt x="177574" y="0"/>
                    </a:lnTo>
                    <a:lnTo>
                      <a:pt x="177608" y="0"/>
                    </a:lnTo>
                    <a:lnTo>
                      <a:pt x="177624" y="0"/>
                    </a:lnTo>
                    <a:lnTo>
                      <a:pt x="177658" y="0"/>
                    </a:lnTo>
                    <a:lnTo>
                      <a:pt x="177675" y="0"/>
                    </a:lnTo>
                    <a:lnTo>
                      <a:pt x="177692" y="0"/>
                    </a:lnTo>
                    <a:lnTo>
                      <a:pt x="177725" y="0"/>
                    </a:lnTo>
                    <a:lnTo>
                      <a:pt x="177742" y="0"/>
                    </a:lnTo>
                    <a:lnTo>
                      <a:pt x="177776" y="0"/>
                    </a:lnTo>
                    <a:lnTo>
                      <a:pt x="177792" y="0"/>
                    </a:lnTo>
                    <a:lnTo>
                      <a:pt x="177809" y="0"/>
                    </a:lnTo>
                    <a:lnTo>
                      <a:pt x="177843" y="0"/>
                    </a:lnTo>
                    <a:lnTo>
                      <a:pt x="177860" y="0"/>
                    </a:lnTo>
                    <a:lnTo>
                      <a:pt x="177893" y="0"/>
                    </a:lnTo>
                    <a:lnTo>
                      <a:pt x="177910" y="0"/>
                    </a:lnTo>
                    <a:lnTo>
                      <a:pt x="177927" y="0"/>
                    </a:lnTo>
                    <a:lnTo>
                      <a:pt x="177961" y="0"/>
                    </a:lnTo>
                    <a:lnTo>
                      <a:pt x="177977" y="0"/>
                    </a:lnTo>
                    <a:lnTo>
                      <a:pt x="178011" y="0"/>
                    </a:lnTo>
                    <a:lnTo>
                      <a:pt x="178028" y="0"/>
                    </a:lnTo>
                    <a:lnTo>
                      <a:pt x="178045" y="0"/>
                    </a:lnTo>
                    <a:lnTo>
                      <a:pt x="178078" y="0"/>
                    </a:lnTo>
                    <a:lnTo>
                      <a:pt x="178095" y="0"/>
                    </a:lnTo>
                    <a:lnTo>
                      <a:pt x="178129" y="0"/>
                    </a:lnTo>
                    <a:lnTo>
                      <a:pt x="178145" y="0"/>
                    </a:lnTo>
                    <a:lnTo>
                      <a:pt x="178162" y="0"/>
                    </a:lnTo>
                    <a:lnTo>
                      <a:pt x="178196" y="0"/>
                    </a:lnTo>
                    <a:lnTo>
                      <a:pt x="178213" y="0"/>
                    </a:lnTo>
                    <a:lnTo>
                      <a:pt x="178246" y="0"/>
                    </a:lnTo>
                    <a:lnTo>
                      <a:pt x="178263" y="0"/>
                    </a:lnTo>
                    <a:lnTo>
                      <a:pt x="178280" y="0"/>
                    </a:lnTo>
                    <a:lnTo>
                      <a:pt x="178313" y="0"/>
                    </a:lnTo>
                    <a:lnTo>
                      <a:pt x="178330" y="0"/>
                    </a:lnTo>
                    <a:lnTo>
                      <a:pt x="178364" y="0"/>
                    </a:lnTo>
                    <a:lnTo>
                      <a:pt x="178381" y="0"/>
                    </a:lnTo>
                    <a:lnTo>
                      <a:pt x="178397" y="0"/>
                    </a:lnTo>
                    <a:lnTo>
                      <a:pt x="178431" y="0"/>
                    </a:lnTo>
                    <a:lnTo>
                      <a:pt x="178448" y="0"/>
                    </a:lnTo>
                    <a:lnTo>
                      <a:pt x="178465" y="0"/>
                    </a:lnTo>
                    <a:lnTo>
                      <a:pt x="178498" y="0"/>
                    </a:lnTo>
                    <a:lnTo>
                      <a:pt x="178515" y="0"/>
                    </a:lnTo>
                    <a:lnTo>
                      <a:pt x="178549" y="0"/>
                    </a:lnTo>
                    <a:lnTo>
                      <a:pt x="178565" y="0"/>
                    </a:lnTo>
                    <a:lnTo>
                      <a:pt x="178582" y="0"/>
                    </a:lnTo>
                    <a:lnTo>
                      <a:pt x="178616" y="0"/>
                    </a:lnTo>
                    <a:lnTo>
                      <a:pt x="178633" y="0"/>
                    </a:lnTo>
                    <a:lnTo>
                      <a:pt x="178666" y="0"/>
                    </a:lnTo>
                    <a:lnTo>
                      <a:pt x="178683" y="0"/>
                    </a:lnTo>
                    <a:lnTo>
                      <a:pt x="178700" y="0"/>
                    </a:lnTo>
                    <a:lnTo>
                      <a:pt x="178733" y="0"/>
                    </a:lnTo>
                    <a:lnTo>
                      <a:pt x="178750" y="0"/>
                    </a:lnTo>
                    <a:lnTo>
                      <a:pt x="178784" y="0"/>
                    </a:lnTo>
                    <a:lnTo>
                      <a:pt x="178801" y="0"/>
                    </a:lnTo>
                    <a:lnTo>
                      <a:pt x="178817" y="0"/>
                    </a:lnTo>
                    <a:lnTo>
                      <a:pt x="178851" y="0"/>
                    </a:lnTo>
                    <a:lnTo>
                      <a:pt x="178868" y="0"/>
                    </a:lnTo>
                    <a:lnTo>
                      <a:pt x="178901" y="0"/>
                    </a:lnTo>
                    <a:lnTo>
                      <a:pt x="178918" y="0"/>
                    </a:lnTo>
                    <a:lnTo>
                      <a:pt x="178935" y="0"/>
                    </a:lnTo>
                    <a:lnTo>
                      <a:pt x="178969" y="0"/>
                    </a:lnTo>
                    <a:lnTo>
                      <a:pt x="178986" y="0"/>
                    </a:lnTo>
                    <a:lnTo>
                      <a:pt x="179019" y="0"/>
                    </a:lnTo>
                    <a:lnTo>
                      <a:pt x="179036" y="0"/>
                    </a:lnTo>
                    <a:lnTo>
                      <a:pt x="179053" y="0"/>
                    </a:lnTo>
                    <a:lnTo>
                      <a:pt x="179086" y="0"/>
                    </a:lnTo>
                    <a:lnTo>
                      <a:pt x="179103" y="0"/>
                    </a:lnTo>
                    <a:lnTo>
                      <a:pt x="179137" y="0"/>
                    </a:lnTo>
                    <a:lnTo>
                      <a:pt x="179154" y="0"/>
                    </a:lnTo>
                    <a:lnTo>
                      <a:pt x="179170" y="0"/>
                    </a:lnTo>
                    <a:lnTo>
                      <a:pt x="179204" y="0"/>
                    </a:lnTo>
                    <a:lnTo>
                      <a:pt x="179221" y="0"/>
                    </a:lnTo>
                    <a:lnTo>
                      <a:pt x="179254" y="0"/>
                    </a:lnTo>
                    <a:lnTo>
                      <a:pt x="179271" y="0"/>
                    </a:lnTo>
                    <a:lnTo>
                      <a:pt x="179288" y="0"/>
                    </a:lnTo>
                    <a:lnTo>
                      <a:pt x="179322" y="0"/>
                    </a:lnTo>
                    <a:lnTo>
                      <a:pt x="179338" y="0"/>
                    </a:lnTo>
                    <a:lnTo>
                      <a:pt x="179372" y="0"/>
                    </a:lnTo>
                    <a:lnTo>
                      <a:pt x="179389" y="0"/>
                    </a:lnTo>
                    <a:lnTo>
                      <a:pt x="179406" y="0"/>
                    </a:lnTo>
                    <a:lnTo>
                      <a:pt x="179439" y="0"/>
                    </a:lnTo>
                    <a:lnTo>
                      <a:pt x="179456" y="0"/>
                    </a:lnTo>
                    <a:lnTo>
                      <a:pt x="179490" y="0"/>
                    </a:lnTo>
                    <a:lnTo>
                      <a:pt x="179506" y="0"/>
                    </a:lnTo>
                    <a:lnTo>
                      <a:pt x="179523" y="0"/>
                    </a:lnTo>
                    <a:lnTo>
                      <a:pt x="179557" y="0"/>
                    </a:lnTo>
                    <a:lnTo>
                      <a:pt x="179574" y="0"/>
                    </a:lnTo>
                    <a:lnTo>
                      <a:pt x="179590" y="0"/>
                    </a:lnTo>
                    <a:lnTo>
                      <a:pt x="179624" y="0"/>
                    </a:lnTo>
                    <a:lnTo>
                      <a:pt x="179641" y="0"/>
                    </a:lnTo>
                    <a:lnTo>
                      <a:pt x="179674" y="0"/>
                    </a:lnTo>
                    <a:lnTo>
                      <a:pt x="179691" y="0"/>
                    </a:lnTo>
                    <a:lnTo>
                      <a:pt x="179708" y="0"/>
                    </a:lnTo>
                    <a:lnTo>
                      <a:pt x="179742" y="0"/>
                    </a:lnTo>
                    <a:lnTo>
                      <a:pt x="179758" y="0"/>
                    </a:lnTo>
                    <a:lnTo>
                      <a:pt x="179792" y="0"/>
                    </a:lnTo>
                    <a:lnTo>
                      <a:pt x="179809" y="0"/>
                    </a:lnTo>
                    <a:lnTo>
                      <a:pt x="179826" y="0"/>
                    </a:lnTo>
                    <a:lnTo>
                      <a:pt x="179859" y="0"/>
                    </a:lnTo>
                    <a:lnTo>
                      <a:pt x="179876" y="0"/>
                    </a:lnTo>
                    <a:lnTo>
                      <a:pt x="179910" y="0"/>
                    </a:lnTo>
                    <a:lnTo>
                      <a:pt x="179926" y="0"/>
                    </a:lnTo>
                    <a:lnTo>
                      <a:pt x="179943" y="0"/>
                    </a:lnTo>
                    <a:lnTo>
                      <a:pt x="179977" y="0"/>
                    </a:lnTo>
                    <a:lnTo>
                      <a:pt x="179994" y="0"/>
                    </a:lnTo>
                    <a:lnTo>
                      <a:pt x="180027" y="0"/>
                    </a:lnTo>
                    <a:lnTo>
                      <a:pt x="180044" y="0"/>
                    </a:lnTo>
                    <a:lnTo>
                      <a:pt x="180061" y="0"/>
                    </a:lnTo>
                    <a:lnTo>
                      <a:pt x="180095" y="0"/>
                    </a:lnTo>
                    <a:lnTo>
                      <a:pt x="180111" y="0"/>
                    </a:lnTo>
                    <a:lnTo>
                      <a:pt x="180145" y="0"/>
                    </a:lnTo>
                    <a:lnTo>
                      <a:pt x="180162" y="0"/>
                    </a:lnTo>
                    <a:lnTo>
                      <a:pt x="180179" y="0"/>
                    </a:lnTo>
                    <a:lnTo>
                      <a:pt x="180212" y="0"/>
                    </a:lnTo>
                    <a:lnTo>
                      <a:pt x="180229" y="0"/>
                    </a:lnTo>
                    <a:lnTo>
                      <a:pt x="180263" y="0"/>
                    </a:lnTo>
                    <a:lnTo>
                      <a:pt x="180279" y="0"/>
                    </a:lnTo>
                    <a:lnTo>
                      <a:pt x="180296" y="0"/>
                    </a:lnTo>
                    <a:lnTo>
                      <a:pt x="180330" y="0"/>
                    </a:lnTo>
                    <a:lnTo>
                      <a:pt x="180347" y="0"/>
                    </a:lnTo>
                    <a:lnTo>
                      <a:pt x="180380" y="0"/>
                    </a:lnTo>
                    <a:lnTo>
                      <a:pt x="180397" y="0"/>
                    </a:lnTo>
                    <a:lnTo>
                      <a:pt x="180414" y="0"/>
                    </a:lnTo>
                    <a:lnTo>
                      <a:pt x="180447" y="0"/>
                    </a:lnTo>
                    <a:lnTo>
                      <a:pt x="180464" y="0"/>
                    </a:lnTo>
                    <a:lnTo>
                      <a:pt x="180481" y="0"/>
                    </a:lnTo>
                    <a:lnTo>
                      <a:pt x="180515" y="0"/>
                    </a:lnTo>
                    <a:lnTo>
                      <a:pt x="180531" y="0"/>
                    </a:lnTo>
                    <a:lnTo>
                      <a:pt x="180565" y="0"/>
                    </a:lnTo>
                    <a:lnTo>
                      <a:pt x="180582" y="0"/>
                    </a:lnTo>
                    <a:lnTo>
                      <a:pt x="180599" y="0"/>
                    </a:lnTo>
                    <a:lnTo>
                      <a:pt x="180632" y="0"/>
                    </a:lnTo>
                    <a:lnTo>
                      <a:pt x="180649" y="0"/>
                    </a:lnTo>
                    <a:lnTo>
                      <a:pt x="180683" y="0"/>
                    </a:lnTo>
                    <a:lnTo>
                      <a:pt x="180699" y="0"/>
                    </a:lnTo>
                    <a:lnTo>
                      <a:pt x="180716" y="0"/>
                    </a:lnTo>
                    <a:lnTo>
                      <a:pt x="180750" y="0"/>
                    </a:lnTo>
                    <a:lnTo>
                      <a:pt x="180767" y="0"/>
                    </a:lnTo>
                    <a:lnTo>
                      <a:pt x="180800" y="0"/>
                    </a:lnTo>
                    <a:lnTo>
                      <a:pt x="180817" y="0"/>
                    </a:lnTo>
                    <a:lnTo>
                      <a:pt x="180834" y="0"/>
                    </a:lnTo>
                    <a:lnTo>
                      <a:pt x="180867" y="0"/>
                    </a:lnTo>
                    <a:lnTo>
                      <a:pt x="180884" y="0"/>
                    </a:lnTo>
                    <a:lnTo>
                      <a:pt x="180918" y="0"/>
                    </a:lnTo>
                    <a:lnTo>
                      <a:pt x="180935" y="0"/>
                    </a:lnTo>
                    <a:lnTo>
                      <a:pt x="180951" y="0"/>
                    </a:lnTo>
                    <a:lnTo>
                      <a:pt x="180985" y="0"/>
                    </a:lnTo>
                    <a:lnTo>
                      <a:pt x="181002" y="0"/>
                    </a:lnTo>
                    <a:lnTo>
                      <a:pt x="181035" y="0"/>
                    </a:lnTo>
                    <a:lnTo>
                      <a:pt x="181052" y="0"/>
                    </a:lnTo>
                    <a:lnTo>
                      <a:pt x="181069" y="0"/>
                    </a:lnTo>
                    <a:lnTo>
                      <a:pt x="181103" y="0"/>
                    </a:lnTo>
                    <a:lnTo>
                      <a:pt x="181119" y="0"/>
                    </a:lnTo>
                    <a:lnTo>
                      <a:pt x="181153" y="0"/>
                    </a:lnTo>
                    <a:lnTo>
                      <a:pt x="181170" y="0"/>
                    </a:lnTo>
                    <a:lnTo>
                      <a:pt x="181187" y="0"/>
                    </a:lnTo>
                    <a:lnTo>
                      <a:pt x="181220" y="0"/>
                    </a:lnTo>
                    <a:lnTo>
                      <a:pt x="181237" y="0"/>
                    </a:lnTo>
                    <a:lnTo>
                      <a:pt x="181271" y="0"/>
                    </a:lnTo>
                    <a:lnTo>
                      <a:pt x="181288" y="0"/>
                    </a:lnTo>
                    <a:lnTo>
                      <a:pt x="181304" y="0"/>
                    </a:lnTo>
                    <a:lnTo>
                      <a:pt x="181338" y="0"/>
                    </a:lnTo>
                    <a:lnTo>
                      <a:pt x="181355" y="0"/>
                    </a:lnTo>
                    <a:lnTo>
                      <a:pt x="181372" y="0"/>
                    </a:lnTo>
                    <a:lnTo>
                      <a:pt x="181405" y="0"/>
                    </a:lnTo>
                    <a:lnTo>
                      <a:pt x="181422" y="0"/>
                    </a:lnTo>
                    <a:lnTo>
                      <a:pt x="181456" y="0"/>
                    </a:lnTo>
                    <a:lnTo>
                      <a:pt x="181472" y="0"/>
                    </a:lnTo>
                    <a:lnTo>
                      <a:pt x="181489" y="0"/>
                    </a:lnTo>
                    <a:lnTo>
                      <a:pt x="181523" y="0"/>
                    </a:lnTo>
                    <a:lnTo>
                      <a:pt x="181540" y="0"/>
                    </a:lnTo>
                    <a:lnTo>
                      <a:pt x="181573" y="0"/>
                    </a:lnTo>
                    <a:lnTo>
                      <a:pt x="181590" y="0"/>
                    </a:lnTo>
                    <a:lnTo>
                      <a:pt x="181607" y="0"/>
                    </a:lnTo>
                    <a:lnTo>
                      <a:pt x="181640" y="0"/>
                    </a:lnTo>
                    <a:lnTo>
                      <a:pt x="181657" y="0"/>
                    </a:lnTo>
                    <a:lnTo>
                      <a:pt x="181691" y="0"/>
                    </a:lnTo>
                    <a:lnTo>
                      <a:pt x="181708" y="0"/>
                    </a:lnTo>
                    <a:lnTo>
                      <a:pt x="181724" y="0"/>
                    </a:lnTo>
                    <a:lnTo>
                      <a:pt x="181758" y="0"/>
                    </a:lnTo>
                    <a:lnTo>
                      <a:pt x="181775" y="0"/>
                    </a:lnTo>
                    <a:lnTo>
                      <a:pt x="181808" y="0"/>
                    </a:lnTo>
                    <a:lnTo>
                      <a:pt x="181825" y="0"/>
                    </a:lnTo>
                    <a:lnTo>
                      <a:pt x="181842" y="0"/>
                    </a:lnTo>
                    <a:lnTo>
                      <a:pt x="181876" y="0"/>
                    </a:lnTo>
                    <a:lnTo>
                      <a:pt x="181892" y="0"/>
                    </a:lnTo>
                    <a:lnTo>
                      <a:pt x="181926" y="0"/>
                    </a:lnTo>
                    <a:lnTo>
                      <a:pt x="181943" y="0"/>
                    </a:lnTo>
                    <a:lnTo>
                      <a:pt x="181960" y="0"/>
                    </a:lnTo>
                    <a:lnTo>
                      <a:pt x="181993" y="0"/>
                    </a:lnTo>
                    <a:lnTo>
                      <a:pt x="182010" y="0"/>
                    </a:lnTo>
                    <a:lnTo>
                      <a:pt x="182044" y="0"/>
                    </a:lnTo>
                    <a:lnTo>
                      <a:pt x="182060" y="0"/>
                    </a:lnTo>
                    <a:lnTo>
                      <a:pt x="182077" y="0"/>
                    </a:lnTo>
                    <a:lnTo>
                      <a:pt x="182111" y="0"/>
                    </a:lnTo>
                    <a:lnTo>
                      <a:pt x="182128" y="0"/>
                    </a:lnTo>
                    <a:lnTo>
                      <a:pt x="182161" y="0"/>
                    </a:lnTo>
                    <a:lnTo>
                      <a:pt x="182178" y="0"/>
                    </a:lnTo>
                    <a:lnTo>
                      <a:pt x="182195" y="0"/>
                    </a:lnTo>
                    <a:lnTo>
                      <a:pt x="182228" y="0"/>
                    </a:lnTo>
                    <a:lnTo>
                      <a:pt x="182245" y="0"/>
                    </a:lnTo>
                    <a:lnTo>
                      <a:pt x="182279" y="0"/>
                    </a:lnTo>
                    <a:lnTo>
                      <a:pt x="182296" y="0"/>
                    </a:lnTo>
                    <a:lnTo>
                      <a:pt x="182312" y="0"/>
                    </a:lnTo>
                    <a:lnTo>
                      <a:pt x="182346" y="0"/>
                    </a:lnTo>
                    <a:lnTo>
                      <a:pt x="182363" y="0"/>
                    </a:lnTo>
                    <a:lnTo>
                      <a:pt x="182397" y="0"/>
                    </a:lnTo>
                    <a:lnTo>
                      <a:pt x="182413" y="0"/>
                    </a:lnTo>
                    <a:lnTo>
                      <a:pt x="182430" y="0"/>
                    </a:lnTo>
                    <a:lnTo>
                      <a:pt x="182464" y="0"/>
                    </a:lnTo>
                    <a:lnTo>
                      <a:pt x="182481" y="0"/>
                    </a:lnTo>
                    <a:lnTo>
                      <a:pt x="182497" y="0"/>
                    </a:lnTo>
                    <a:lnTo>
                      <a:pt x="182531" y="0"/>
                    </a:lnTo>
                    <a:lnTo>
                      <a:pt x="182548" y="0"/>
                    </a:lnTo>
                    <a:lnTo>
                      <a:pt x="182581" y="0"/>
                    </a:lnTo>
                    <a:lnTo>
                      <a:pt x="182598" y="0"/>
                    </a:lnTo>
                    <a:lnTo>
                      <a:pt x="182615" y="0"/>
                    </a:lnTo>
                    <a:lnTo>
                      <a:pt x="182649" y="0"/>
                    </a:lnTo>
                    <a:lnTo>
                      <a:pt x="182665" y="0"/>
                    </a:lnTo>
                    <a:lnTo>
                      <a:pt x="182699" y="0"/>
                    </a:lnTo>
                    <a:lnTo>
                      <a:pt x="182716" y="0"/>
                    </a:lnTo>
                    <a:lnTo>
                      <a:pt x="182733" y="0"/>
                    </a:lnTo>
                    <a:lnTo>
                      <a:pt x="182766" y="0"/>
                    </a:lnTo>
                    <a:lnTo>
                      <a:pt x="182783" y="0"/>
                    </a:lnTo>
                    <a:lnTo>
                      <a:pt x="182817" y="0"/>
                    </a:lnTo>
                    <a:lnTo>
                      <a:pt x="182833" y="0"/>
                    </a:lnTo>
                    <a:lnTo>
                      <a:pt x="182850" y="0"/>
                    </a:lnTo>
                    <a:lnTo>
                      <a:pt x="182884" y="0"/>
                    </a:lnTo>
                    <a:lnTo>
                      <a:pt x="182901" y="0"/>
                    </a:lnTo>
                    <a:lnTo>
                      <a:pt x="182934" y="0"/>
                    </a:lnTo>
                    <a:lnTo>
                      <a:pt x="182951" y="0"/>
                    </a:lnTo>
                    <a:lnTo>
                      <a:pt x="182968" y="0"/>
                    </a:lnTo>
                    <a:lnTo>
                      <a:pt x="183001" y="0"/>
                    </a:lnTo>
                    <a:lnTo>
                      <a:pt x="183018" y="0"/>
                    </a:lnTo>
                    <a:lnTo>
                      <a:pt x="183052" y="0"/>
                    </a:lnTo>
                    <a:lnTo>
                      <a:pt x="183069" y="0"/>
                    </a:lnTo>
                    <a:lnTo>
                      <a:pt x="183085" y="0"/>
                    </a:lnTo>
                    <a:lnTo>
                      <a:pt x="183119" y="0"/>
                    </a:lnTo>
                    <a:lnTo>
                      <a:pt x="183136" y="0"/>
                    </a:lnTo>
                    <a:lnTo>
                      <a:pt x="183169" y="0"/>
                    </a:lnTo>
                    <a:lnTo>
                      <a:pt x="183186" y="0"/>
                    </a:lnTo>
                    <a:lnTo>
                      <a:pt x="183203" y="0"/>
                    </a:lnTo>
                    <a:lnTo>
                      <a:pt x="183237" y="0"/>
                    </a:lnTo>
                    <a:lnTo>
                      <a:pt x="183253" y="0"/>
                    </a:lnTo>
                    <a:lnTo>
                      <a:pt x="183287" y="0"/>
                    </a:lnTo>
                    <a:lnTo>
                      <a:pt x="183304" y="0"/>
                    </a:lnTo>
                    <a:lnTo>
                      <a:pt x="183321" y="0"/>
                    </a:lnTo>
                    <a:lnTo>
                      <a:pt x="183354" y="0"/>
                    </a:lnTo>
                    <a:lnTo>
                      <a:pt x="183371" y="0"/>
                    </a:lnTo>
                    <a:lnTo>
                      <a:pt x="183388" y="0"/>
                    </a:lnTo>
                    <a:lnTo>
                      <a:pt x="183421" y="0"/>
                    </a:lnTo>
                    <a:lnTo>
                      <a:pt x="183438" y="0"/>
                    </a:lnTo>
                    <a:lnTo>
                      <a:pt x="183472" y="0"/>
                    </a:lnTo>
                    <a:lnTo>
                      <a:pt x="183489" y="0"/>
                    </a:lnTo>
                    <a:lnTo>
                      <a:pt x="183506" y="0"/>
                    </a:lnTo>
                    <a:lnTo>
                      <a:pt x="183539" y="0"/>
                    </a:lnTo>
                    <a:lnTo>
                      <a:pt x="183556" y="0"/>
                    </a:lnTo>
                    <a:lnTo>
                      <a:pt x="183590" y="0"/>
                    </a:lnTo>
                    <a:lnTo>
                      <a:pt x="183606" y="0"/>
                    </a:lnTo>
                    <a:lnTo>
                      <a:pt x="183623" y="0"/>
                    </a:lnTo>
                    <a:lnTo>
                      <a:pt x="183657" y="0"/>
                    </a:lnTo>
                    <a:lnTo>
                      <a:pt x="183674" y="0"/>
                    </a:lnTo>
                    <a:lnTo>
                      <a:pt x="183707" y="0"/>
                    </a:lnTo>
                    <a:lnTo>
                      <a:pt x="183724" y="0"/>
                    </a:lnTo>
                    <a:lnTo>
                      <a:pt x="183741" y="0"/>
                    </a:lnTo>
                    <a:lnTo>
                      <a:pt x="183774" y="0"/>
                    </a:lnTo>
                    <a:lnTo>
                      <a:pt x="183791" y="0"/>
                    </a:lnTo>
                    <a:lnTo>
                      <a:pt x="183825" y="0"/>
                    </a:lnTo>
                    <a:lnTo>
                      <a:pt x="183842" y="0"/>
                    </a:lnTo>
                    <a:lnTo>
                      <a:pt x="183858" y="0"/>
                    </a:lnTo>
                    <a:lnTo>
                      <a:pt x="183892" y="0"/>
                    </a:lnTo>
                    <a:lnTo>
                      <a:pt x="183909" y="0"/>
                    </a:lnTo>
                    <a:lnTo>
                      <a:pt x="183942" y="0"/>
                    </a:lnTo>
                    <a:lnTo>
                      <a:pt x="183959" y="0"/>
                    </a:lnTo>
                    <a:lnTo>
                      <a:pt x="183976" y="0"/>
                    </a:lnTo>
                    <a:lnTo>
                      <a:pt x="184010" y="0"/>
                    </a:lnTo>
                    <a:lnTo>
                      <a:pt x="184026" y="0"/>
                    </a:lnTo>
                    <a:lnTo>
                      <a:pt x="184060" y="0"/>
                    </a:lnTo>
                    <a:lnTo>
                      <a:pt x="184077" y="0"/>
                    </a:lnTo>
                    <a:lnTo>
                      <a:pt x="184094" y="0"/>
                    </a:lnTo>
                    <a:lnTo>
                      <a:pt x="184127" y="0"/>
                    </a:lnTo>
                    <a:lnTo>
                      <a:pt x="184144" y="0"/>
                    </a:lnTo>
                    <a:lnTo>
                      <a:pt x="184178" y="0"/>
                    </a:lnTo>
                    <a:lnTo>
                      <a:pt x="184194" y="0"/>
                    </a:lnTo>
                    <a:lnTo>
                      <a:pt x="184211" y="0"/>
                    </a:lnTo>
                    <a:lnTo>
                      <a:pt x="184245" y="0"/>
                    </a:lnTo>
                    <a:lnTo>
                      <a:pt x="184262" y="0"/>
                    </a:lnTo>
                    <a:lnTo>
                      <a:pt x="184295" y="0"/>
                    </a:lnTo>
                    <a:lnTo>
                      <a:pt x="184312" y="0"/>
                    </a:lnTo>
                    <a:lnTo>
                      <a:pt x="184329" y="0"/>
                    </a:lnTo>
                    <a:lnTo>
                      <a:pt x="184362" y="0"/>
                    </a:lnTo>
                    <a:lnTo>
                      <a:pt x="184379" y="0"/>
                    </a:lnTo>
                    <a:lnTo>
                      <a:pt x="184396" y="0"/>
                    </a:lnTo>
                    <a:lnTo>
                      <a:pt x="184430" y="0"/>
                    </a:lnTo>
                    <a:lnTo>
                      <a:pt x="184446" y="0"/>
                    </a:lnTo>
                    <a:lnTo>
                      <a:pt x="184480" y="0"/>
                    </a:lnTo>
                    <a:lnTo>
                      <a:pt x="184497" y="0"/>
                    </a:lnTo>
                    <a:lnTo>
                      <a:pt x="184514" y="0"/>
                    </a:lnTo>
                    <a:lnTo>
                      <a:pt x="184547" y="0"/>
                    </a:lnTo>
                    <a:lnTo>
                      <a:pt x="184564" y="0"/>
                    </a:lnTo>
                    <a:lnTo>
                      <a:pt x="184598" y="0"/>
                    </a:lnTo>
                    <a:lnTo>
                      <a:pt x="184615" y="0"/>
                    </a:lnTo>
                    <a:lnTo>
                      <a:pt x="184631" y="0"/>
                    </a:lnTo>
                    <a:lnTo>
                      <a:pt x="184665" y="0"/>
                    </a:lnTo>
                    <a:lnTo>
                      <a:pt x="184682" y="0"/>
                    </a:lnTo>
                    <a:lnTo>
                      <a:pt x="184715" y="0"/>
                    </a:lnTo>
                    <a:lnTo>
                      <a:pt x="184732" y="0"/>
                    </a:lnTo>
                    <a:lnTo>
                      <a:pt x="184749" y="0"/>
                    </a:lnTo>
                    <a:lnTo>
                      <a:pt x="184783" y="0"/>
                    </a:lnTo>
                    <a:lnTo>
                      <a:pt x="184799" y="0"/>
                    </a:lnTo>
                    <a:lnTo>
                      <a:pt x="184833" y="0"/>
                    </a:lnTo>
                    <a:lnTo>
                      <a:pt x="184850" y="0"/>
                    </a:lnTo>
                    <a:lnTo>
                      <a:pt x="184867" y="0"/>
                    </a:lnTo>
                    <a:lnTo>
                      <a:pt x="184900" y="0"/>
                    </a:lnTo>
                    <a:lnTo>
                      <a:pt x="184917" y="0"/>
                    </a:lnTo>
                    <a:lnTo>
                      <a:pt x="184951" y="0"/>
                    </a:lnTo>
                    <a:lnTo>
                      <a:pt x="184967" y="0"/>
                    </a:lnTo>
                    <a:lnTo>
                      <a:pt x="184984" y="0"/>
                    </a:lnTo>
                    <a:lnTo>
                      <a:pt x="185018" y="0"/>
                    </a:lnTo>
                    <a:lnTo>
                      <a:pt x="185035" y="0"/>
                    </a:lnTo>
                    <a:lnTo>
                      <a:pt x="185068" y="0"/>
                    </a:lnTo>
                    <a:lnTo>
                      <a:pt x="185085" y="0"/>
                    </a:lnTo>
                    <a:lnTo>
                      <a:pt x="185102" y="0"/>
                    </a:lnTo>
                    <a:lnTo>
                      <a:pt x="185135" y="0"/>
                    </a:lnTo>
                    <a:lnTo>
                      <a:pt x="185152" y="0"/>
                    </a:lnTo>
                    <a:lnTo>
                      <a:pt x="185186" y="0"/>
                    </a:lnTo>
                    <a:lnTo>
                      <a:pt x="185203" y="0"/>
                    </a:lnTo>
                    <a:lnTo>
                      <a:pt x="185219" y="0"/>
                    </a:lnTo>
                    <a:lnTo>
                      <a:pt x="185253" y="0"/>
                    </a:lnTo>
                    <a:lnTo>
                      <a:pt x="185270" y="0"/>
                    </a:lnTo>
                    <a:lnTo>
                      <a:pt x="185287" y="0"/>
                    </a:lnTo>
                    <a:lnTo>
                      <a:pt x="185320" y="0"/>
                    </a:lnTo>
                    <a:lnTo>
                      <a:pt x="185337" y="0"/>
                    </a:lnTo>
                    <a:lnTo>
                      <a:pt x="185371" y="0"/>
                    </a:lnTo>
                    <a:lnTo>
                      <a:pt x="185387" y="0"/>
                    </a:lnTo>
                    <a:lnTo>
                      <a:pt x="185404" y="0"/>
                    </a:lnTo>
                    <a:lnTo>
                      <a:pt x="185438" y="0"/>
                    </a:lnTo>
                    <a:lnTo>
                      <a:pt x="185455" y="0"/>
                    </a:lnTo>
                    <a:lnTo>
                      <a:pt x="185488" y="0"/>
                    </a:lnTo>
                    <a:lnTo>
                      <a:pt x="185505" y="0"/>
                    </a:lnTo>
                    <a:lnTo>
                      <a:pt x="185522" y="0"/>
                    </a:lnTo>
                    <a:lnTo>
                      <a:pt x="185555" y="0"/>
                    </a:lnTo>
                    <a:lnTo>
                      <a:pt x="185572" y="0"/>
                    </a:lnTo>
                    <a:lnTo>
                      <a:pt x="185606" y="0"/>
                    </a:lnTo>
                    <a:lnTo>
                      <a:pt x="185623" y="0"/>
                    </a:lnTo>
                    <a:lnTo>
                      <a:pt x="185639" y="0"/>
                    </a:lnTo>
                    <a:lnTo>
                      <a:pt x="185673" y="0"/>
                    </a:lnTo>
                    <a:lnTo>
                      <a:pt x="185690" y="0"/>
                    </a:lnTo>
                    <a:lnTo>
                      <a:pt x="185723" y="0"/>
                    </a:lnTo>
                    <a:lnTo>
                      <a:pt x="185740" y="0"/>
                    </a:lnTo>
                    <a:lnTo>
                      <a:pt x="185757" y="0"/>
                    </a:lnTo>
                    <a:lnTo>
                      <a:pt x="185791" y="0"/>
                    </a:lnTo>
                    <a:lnTo>
                      <a:pt x="185808" y="0"/>
                    </a:lnTo>
                    <a:lnTo>
                      <a:pt x="185841" y="0"/>
                    </a:lnTo>
                    <a:lnTo>
                      <a:pt x="185858" y="0"/>
                    </a:lnTo>
                    <a:lnTo>
                      <a:pt x="185875" y="0"/>
                    </a:lnTo>
                    <a:lnTo>
                      <a:pt x="185908" y="0"/>
                    </a:lnTo>
                    <a:lnTo>
                      <a:pt x="185925" y="0"/>
                    </a:lnTo>
                    <a:lnTo>
                      <a:pt x="185959" y="0"/>
                    </a:lnTo>
                    <a:lnTo>
                      <a:pt x="185976" y="0"/>
                    </a:lnTo>
                    <a:lnTo>
                      <a:pt x="185992" y="0"/>
                    </a:lnTo>
                    <a:lnTo>
                      <a:pt x="186026" y="0"/>
                    </a:lnTo>
                    <a:lnTo>
                      <a:pt x="186043" y="0"/>
                    </a:lnTo>
                    <a:lnTo>
                      <a:pt x="186076" y="0"/>
                    </a:lnTo>
                    <a:lnTo>
                      <a:pt x="186093" y="0"/>
                    </a:lnTo>
                    <a:lnTo>
                      <a:pt x="186110" y="0"/>
                    </a:lnTo>
                    <a:lnTo>
                      <a:pt x="186144" y="0"/>
                    </a:lnTo>
                    <a:lnTo>
                      <a:pt x="186160" y="0"/>
                    </a:lnTo>
                    <a:lnTo>
                      <a:pt x="186177" y="0"/>
                    </a:lnTo>
                    <a:lnTo>
                      <a:pt x="186211" y="0"/>
                    </a:lnTo>
                    <a:lnTo>
                      <a:pt x="186228" y="0"/>
                    </a:lnTo>
                    <a:lnTo>
                      <a:pt x="186261" y="0"/>
                    </a:lnTo>
                    <a:lnTo>
                      <a:pt x="186278" y="0"/>
                    </a:lnTo>
                    <a:lnTo>
                      <a:pt x="186295" y="0"/>
                    </a:lnTo>
                    <a:lnTo>
                      <a:pt x="186328" y="0"/>
                    </a:lnTo>
                    <a:lnTo>
                      <a:pt x="186345" y="0"/>
                    </a:lnTo>
                    <a:lnTo>
                      <a:pt x="186379" y="0"/>
                    </a:lnTo>
                    <a:lnTo>
                      <a:pt x="186396" y="0"/>
                    </a:lnTo>
                    <a:lnTo>
                      <a:pt x="186412" y="0"/>
                    </a:lnTo>
                    <a:lnTo>
                      <a:pt x="186446" y="0"/>
                    </a:lnTo>
                    <a:lnTo>
                      <a:pt x="186463" y="0"/>
                    </a:lnTo>
                    <a:lnTo>
                      <a:pt x="186496" y="0"/>
                    </a:lnTo>
                    <a:lnTo>
                      <a:pt x="186513" y="0"/>
                    </a:lnTo>
                    <a:lnTo>
                      <a:pt x="186530" y="0"/>
                    </a:lnTo>
                    <a:lnTo>
                      <a:pt x="186564" y="0"/>
                    </a:lnTo>
                    <a:lnTo>
                      <a:pt x="186580" y="0"/>
                    </a:lnTo>
                    <a:lnTo>
                      <a:pt x="186614" y="0"/>
                    </a:lnTo>
                    <a:lnTo>
                      <a:pt x="186631" y="0"/>
                    </a:lnTo>
                    <a:lnTo>
                      <a:pt x="186648" y="0"/>
                    </a:lnTo>
                    <a:lnTo>
                      <a:pt x="186681" y="0"/>
                    </a:lnTo>
                    <a:lnTo>
                      <a:pt x="186698" y="0"/>
                    </a:lnTo>
                    <a:lnTo>
                      <a:pt x="186732" y="0"/>
                    </a:lnTo>
                    <a:lnTo>
                      <a:pt x="186748" y="0"/>
                    </a:lnTo>
                    <a:lnTo>
                      <a:pt x="186765" y="0"/>
                    </a:lnTo>
                    <a:lnTo>
                      <a:pt x="186799" y="0"/>
                    </a:lnTo>
                    <a:lnTo>
                      <a:pt x="186816" y="0"/>
                    </a:lnTo>
                    <a:lnTo>
                      <a:pt x="186849" y="0"/>
                    </a:lnTo>
                    <a:lnTo>
                      <a:pt x="186866" y="0"/>
                    </a:lnTo>
                    <a:lnTo>
                      <a:pt x="186883" y="0"/>
                    </a:lnTo>
                    <a:lnTo>
                      <a:pt x="186917" y="0"/>
                    </a:lnTo>
                    <a:lnTo>
                      <a:pt x="186933" y="0"/>
                    </a:lnTo>
                    <a:lnTo>
                      <a:pt x="186967" y="0"/>
                    </a:lnTo>
                    <a:lnTo>
                      <a:pt x="186984" y="0"/>
                    </a:lnTo>
                    <a:lnTo>
                      <a:pt x="187001" y="0"/>
                    </a:lnTo>
                    <a:lnTo>
                      <a:pt x="187034" y="0"/>
                    </a:lnTo>
                    <a:lnTo>
                      <a:pt x="187051" y="0"/>
                    </a:lnTo>
                    <a:lnTo>
                      <a:pt x="187085" y="0"/>
                    </a:lnTo>
                    <a:lnTo>
                      <a:pt x="187101" y="0"/>
                    </a:lnTo>
                    <a:lnTo>
                      <a:pt x="187118" y="0"/>
                    </a:lnTo>
                    <a:lnTo>
                      <a:pt x="187152" y="0"/>
                    </a:lnTo>
                    <a:lnTo>
                      <a:pt x="187169" y="0"/>
                    </a:lnTo>
                    <a:lnTo>
                      <a:pt x="187202" y="0"/>
                    </a:lnTo>
                    <a:lnTo>
                      <a:pt x="187219" y="0"/>
                    </a:lnTo>
                    <a:lnTo>
                      <a:pt x="187236" y="0"/>
                    </a:lnTo>
                    <a:lnTo>
                      <a:pt x="187269" y="0"/>
                    </a:lnTo>
                    <a:lnTo>
                      <a:pt x="187286" y="0"/>
                    </a:lnTo>
                    <a:lnTo>
                      <a:pt x="187303" y="0"/>
                    </a:lnTo>
                    <a:lnTo>
                      <a:pt x="187337" y="0"/>
                    </a:lnTo>
                    <a:lnTo>
                      <a:pt x="187353" y="0"/>
                    </a:lnTo>
                    <a:lnTo>
                      <a:pt x="187387" y="0"/>
                    </a:lnTo>
                    <a:lnTo>
                      <a:pt x="187404" y="0"/>
                    </a:lnTo>
                    <a:lnTo>
                      <a:pt x="187421" y="0"/>
                    </a:lnTo>
                    <a:lnTo>
                      <a:pt x="187454" y="0"/>
                    </a:lnTo>
                    <a:lnTo>
                      <a:pt x="187471" y="0"/>
                    </a:lnTo>
                    <a:lnTo>
                      <a:pt x="187505" y="0"/>
                    </a:lnTo>
                    <a:lnTo>
                      <a:pt x="187521" y="0"/>
                    </a:lnTo>
                    <a:lnTo>
                      <a:pt x="187538" y="0"/>
                    </a:lnTo>
                    <a:lnTo>
                      <a:pt x="187572" y="0"/>
                    </a:lnTo>
                    <a:lnTo>
                      <a:pt x="187589" y="0"/>
                    </a:lnTo>
                    <a:lnTo>
                      <a:pt x="187622" y="0"/>
                    </a:lnTo>
                    <a:lnTo>
                      <a:pt x="187639" y="0"/>
                    </a:lnTo>
                    <a:lnTo>
                      <a:pt x="187656" y="0"/>
                    </a:lnTo>
                    <a:lnTo>
                      <a:pt x="187689" y="0"/>
                    </a:lnTo>
                    <a:lnTo>
                      <a:pt x="187706" y="0"/>
                    </a:lnTo>
                    <a:lnTo>
                      <a:pt x="187740" y="0"/>
                    </a:lnTo>
                    <a:lnTo>
                      <a:pt x="187757" y="0"/>
                    </a:lnTo>
                    <a:lnTo>
                      <a:pt x="187773" y="0"/>
                    </a:lnTo>
                    <a:lnTo>
                      <a:pt x="187807" y="0"/>
                    </a:lnTo>
                    <a:lnTo>
                      <a:pt x="187824" y="0"/>
                    </a:lnTo>
                    <a:lnTo>
                      <a:pt x="187857" y="0"/>
                    </a:lnTo>
                    <a:lnTo>
                      <a:pt x="187874" y="0"/>
                    </a:lnTo>
                    <a:lnTo>
                      <a:pt x="187891" y="0"/>
                    </a:lnTo>
                    <a:lnTo>
                      <a:pt x="187925" y="0"/>
                    </a:lnTo>
                    <a:lnTo>
                      <a:pt x="187941" y="0"/>
                    </a:lnTo>
                    <a:lnTo>
                      <a:pt x="187975" y="0"/>
                    </a:lnTo>
                    <a:lnTo>
                      <a:pt x="187992" y="0"/>
                    </a:lnTo>
                    <a:lnTo>
                      <a:pt x="188009" y="0"/>
                    </a:lnTo>
                    <a:lnTo>
                      <a:pt x="188042" y="0"/>
                    </a:lnTo>
                    <a:lnTo>
                      <a:pt x="188059" y="0"/>
                    </a:lnTo>
                    <a:lnTo>
                      <a:pt x="188093" y="0"/>
                    </a:lnTo>
                    <a:lnTo>
                      <a:pt x="188110" y="0"/>
                    </a:lnTo>
                    <a:lnTo>
                      <a:pt x="188126" y="0"/>
                    </a:lnTo>
                    <a:lnTo>
                      <a:pt x="188160" y="0"/>
                    </a:lnTo>
                    <a:lnTo>
                      <a:pt x="188177" y="0"/>
                    </a:lnTo>
                    <a:lnTo>
                      <a:pt x="188194" y="0"/>
                    </a:lnTo>
                    <a:lnTo>
                      <a:pt x="188227" y="0"/>
                    </a:lnTo>
                    <a:lnTo>
                      <a:pt x="188244" y="0"/>
                    </a:lnTo>
                    <a:lnTo>
                      <a:pt x="188278" y="0"/>
                    </a:lnTo>
                    <a:lnTo>
                      <a:pt x="188294" y="0"/>
                    </a:lnTo>
                    <a:lnTo>
                      <a:pt x="188311" y="0"/>
                    </a:lnTo>
                    <a:lnTo>
                      <a:pt x="188345" y="0"/>
                    </a:lnTo>
                    <a:lnTo>
                      <a:pt x="188362" y="0"/>
                    </a:lnTo>
                    <a:lnTo>
                      <a:pt x="188395" y="0"/>
                    </a:lnTo>
                    <a:lnTo>
                      <a:pt x="188412" y="0"/>
                    </a:lnTo>
                    <a:lnTo>
                      <a:pt x="188429" y="0"/>
                    </a:lnTo>
                    <a:lnTo>
                      <a:pt x="188462" y="0"/>
                    </a:lnTo>
                    <a:lnTo>
                      <a:pt x="188479" y="0"/>
                    </a:lnTo>
                    <a:lnTo>
                      <a:pt x="188513" y="0"/>
                    </a:lnTo>
                    <a:lnTo>
                      <a:pt x="188530" y="0"/>
                    </a:lnTo>
                    <a:lnTo>
                      <a:pt x="188546" y="0"/>
                    </a:lnTo>
                    <a:lnTo>
                      <a:pt x="188580" y="0"/>
                    </a:lnTo>
                    <a:lnTo>
                      <a:pt x="188597" y="0"/>
                    </a:lnTo>
                    <a:lnTo>
                      <a:pt x="188630" y="0"/>
                    </a:lnTo>
                    <a:lnTo>
                      <a:pt x="188647" y="0"/>
                    </a:lnTo>
                    <a:lnTo>
                      <a:pt x="188664" y="0"/>
                    </a:lnTo>
                    <a:lnTo>
                      <a:pt x="188698" y="0"/>
                    </a:lnTo>
                    <a:lnTo>
                      <a:pt x="188714" y="0"/>
                    </a:lnTo>
                    <a:lnTo>
                      <a:pt x="188748" y="0"/>
                    </a:lnTo>
                    <a:lnTo>
                      <a:pt x="188765" y="0"/>
                    </a:lnTo>
                    <a:lnTo>
                      <a:pt x="188782" y="0"/>
                    </a:lnTo>
                    <a:lnTo>
                      <a:pt x="188815" y="0"/>
                    </a:lnTo>
                    <a:lnTo>
                      <a:pt x="188832" y="0"/>
                    </a:lnTo>
                    <a:lnTo>
                      <a:pt x="188849" y="0"/>
                    </a:lnTo>
                    <a:lnTo>
                      <a:pt x="188882" y="0"/>
                    </a:lnTo>
                    <a:lnTo>
                      <a:pt x="188899" y="0"/>
                    </a:lnTo>
                    <a:lnTo>
                      <a:pt x="188933" y="0"/>
                    </a:lnTo>
                    <a:lnTo>
                      <a:pt x="188950" y="0"/>
                    </a:lnTo>
                    <a:lnTo>
                      <a:pt x="188983" y="0"/>
                    </a:lnTo>
                    <a:lnTo>
                      <a:pt x="189000" y="0"/>
                    </a:lnTo>
                    <a:lnTo>
                      <a:pt x="189017" y="0"/>
                    </a:lnTo>
                    <a:lnTo>
                      <a:pt x="189050" y="0"/>
                    </a:lnTo>
                    <a:lnTo>
                      <a:pt x="189067" y="0"/>
                    </a:lnTo>
                    <a:lnTo>
                      <a:pt x="189084" y="0"/>
                    </a:lnTo>
                    <a:lnTo>
                      <a:pt x="189118" y="0"/>
                    </a:lnTo>
                    <a:lnTo>
                      <a:pt x="189134" y="0"/>
                    </a:lnTo>
                    <a:lnTo>
                      <a:pt x="189168" y="0"/>
                    </a:lnTo>
                    <a:lnTo>
                      <a:pt x="189185" y="0"/>
                    </a:lnTo>
                    <a:lnTo>
                      <a:pt x="189202" y="0"/>
                    </a:lnTo>
                    <a:lnTo>
                      <a:pt x="189235" y="0"/>
                    </a:lnTo>
                    <a:lnTo>
                      <a:pt x="189252" y="0"/>
                    </a:lnTo>
                    <a:lnTo>
                      <a:pt x="189286" y="0"/>
                    </a:lnTo>
                    <a:lnTo>
                      <a:pt x="189303" y="0"/>
                    </a:lnTo>
                    <a:lnTo>
                      <a:pt x="189319" y="0"/>
                    </a:lnTo>
                    <a:lnTo>
                      <a:pt x="189353" y="0"/>
                    </a:lnTo>
                    <a:lnTo>
                      <a:pt x="189370" y="0"/>
                    </a:lnTo>
                    <a:lnTo>
                      <a:pt x="189403" y="0"/>
                    </a:lnTo>
                    <a:lnTo>
                      <a:pt x="189420" y="0"/>
                    </a:lnTo>
                    <a:lnTo>
                      <a:pt x="189437" y="0"/>
                    </a:lnTo>
                    <a:lnTo>
                      <a:pt x="189471" y="0"/>
                    </a:lnTo>
                    <a:lnTo>
                      <a:pt x="189487" y="0"/>
                    </a:lnTo>
                    <a:lnTo>
                      <a:pt x="189521" y="0"/>
                    </a:lnTo>
                    <a:lnTo>
                      <a:pt x="189538" y="0"/>
                    </a:lnTo>
                    <a:lnTo>
                      <a:pt x="189555" y="0"/>
                    </a:lnTo>
                    <a:lnTo>
                      <a:pt x="189588" y="0"/>
                    </a:lnTo>
                    <a:lnTo>
                      <a:pt x="189605" y="0"/>
                    </a:lnTo>
                    <a:lnTo>
                      <a:pt x="189639" y="0"/>
                    </a:lnTo>
                    <a:lnTo>
                      <a:pt x="189655" y="0"/>
                    </a:lnTo>
                    <a:lnTo>
                      <a:pt x="189672" y="0"/>
                    </a:lnTo>
                    <a:lnTo>
                      <a:pt x="189706" y="0"/>
                    </a:lnTo>
                    <a:lnTo>
                      <a:pt x="189723" y="0"/>
                    </a:lnTo>
                    <a:lnTo>
                      <a:pt x="189739" y="0"/>
                    </a:lnTo>
                    <a:lnTo>
                      <a:pt x="189773" y="0"/>
                    </a:lnTo>
                    <a:lnTo>
                      <a:pt x="189790" y="0"/>
                    </a:lnTo>
                    <a:lnTo>
                      <a:pt x="189823" y="0"/>
                    </a:lnTo>
                    <a:lnTo>
                      <a:pt x="189840" y="0"/>
                    </a:lnTo>
                    <a:lnTo>
                      <a:pt x="189874" y="0"/>
                    </a:lnTo>
                    <a:lnTo>
                      <a:pt x="189891" y="0"/>
                    </a:lnTo>
                    <a:lnTo>
                      <a:pt x="189907" y="0"/>
                    </a:lnTo>
                    <a:lnTo>
                      <a:pt x="189941" y="0"/>
                    </a:lnTo>
                    <a:lnTo>
                      <a:pt x="189958" y="0"/>
                    </a:lnTo>
                    <a:lnTo>
                      <a:pt x="189991" y="0"/>
                    </a:lnTo>
                    <a:lnTo>
                      <a:pt x="190008" y="0"/>
                    </a:lnTo>
                    <a:lnTo>
                      <a:pt x="190025" y="0"/>
                    </a:lnTo>
                    <a:lnTo>
                      <a:pt x="190059" y="0"/>
                    </a:lnTo>
                    <a:lnTo>
                      <a:pt x="190075" y="0"/>
                    </a:lnTo>
                    <a:lnTo>
                      <a:pt x="190109" y="0"/>
                    </a:lnTo>
                    <a:lnTo>
                      <a:pt x="190126" y="0"/>
                    </a:lnTo>
                    <a:lnTo>
                      <a:pt x="190143" y="0"/>
                    </a:lnTo>
                    <a:lnTo>
                      <a:pt x="190176" y="0"/>
                    </a:lnTo>
                    <a:lnTo>
                      <a:pt x="190193" y="0"/>
                    </a:lnTo>
                    <a:lnTo>
                      <a:pt x="190210" y="0"/>
                    </a:lnTo>
                    <a:lnTo>
                      <a:pt x="190243" y="0"/>
                    </a:lnTo>
                    <a:lnTo>
                      <a:pt x="190260" y="0"/>
                    </a:lnTo>
                    <a:lnTo>
                      <a:pt x="190294" y="0"/>
                    </a:lnTo>
                    <a:lnTo>
                      <a:pt x="190311" y="0"/>
                    </a:lnTo>
                    <a:lnTo>
                      <a:pt x="190328" y="0"/>
                    </a:lnTo>
                    <a:lnTo>
                      <a:pt x="190361" y="0"/>
                    </a:lnTo>
                    <a:lnTo>
                      <a:pt x="190378" y="0"/>
                    </a:lnTo>
                    <a:lnTo>
                      <a:pt x="190412" y="0"/>
                    </a:lnTo>
                    <a:lnTo>
                      <a:pt x="190428" y="0"/>
                    </a:lnTo>
                    <a:lnTo>
                      <a:pt x="190445" y="0"/>
                    </a:lnTo>
                    <a:lnTo>
                      <a:pt x="190479" y="0"/>
                    </a:lnTo>
                    <a:lnTo>
                      <a:pt x="190496" y="0"/>
                    </a:lnTo>
                    <a:lnTo>
                      <a:pt x="190529" y="0"/>
                    </a:lnTo>
                    <a:lnTo>
                      <a:pt x="190546" y="0"/>
                    </a:lnTo>
                    <a:lnTo>
                      <a:pt x="190563" y="0"/>
                    </a:lnTo>
                    <a:lnTo>
                      <a:pt x="190596" y="0"/>
                    </a:lnTo>
                    <a:lnTo>
                      <a:pt x="190613" y="0"/>
                    </a:lnTo>
                    <a:lnTo>
                      <a:pt x="190630" y="0"/>
                    </a:lnTo>
                    <a:lnTo>
                      <a:pt x="190664" y="0"/>
                    </a:lnTo>
                    <a:lnTo>
                      <a:pt x="190680" y="0"/>
                    </a:lnTo>
                    <a:lnTo>
                      <a:pt x="190714" y="0"/>
                    </a:lnTo>
                    <a:lnTo>
                      <a:pt x="190731" y="0"/>
                    </a:lnTo>
                    <a:lnTo>
                      <a:pt x="190764" y="0"/>
                    </a:lnTo>
                    <a:lnTo>
                      <a:pt x="190781" y="0"/>
                    </a:lnTo>
                    <a:lnTo>
                      <a:pt x="190798" y="0"/>
                    </a:lnTo>
                    <a:lnTo>
                      <a:pt x="190832" y="0"/>
                    </a:lnTo>
                    <a:lnTo>
                      <a:pt x="190848" y="0"/>
                    </a:lnTo>
                    <a:lnTo>
                      <a:pt x="190882" y="0"/>
                    </a:lnTo>
                    <a:lnTo>
                      <a:pt x="190899" y="0"/>
                    </a:lnTo>
                    <a:lnTo>
                      <a:pt x="190916" y="0"/>
                    </a:lnTo>
                    <a:lnTo>
                      <a:pt x="190949" y="0"/>
                    </a:lnTo>
                    <a:lnTo>
                      <a:pt x="190966" y="0"/>
                    </a:lnTo>
                    <a:lnTo>
                      <a:pt x="191000" y="0"/>
                    </a:lnTo>
                    <a:lnTo>
                      <a:pt x="191016" y="0"/>
                    </a:lnTo>
                    <a:lnTo>
                      <a:pt x="191033" y="0"/>
                    </a:lnTo>
                    <a:lnTo>
                      <a:pt x="191067" y="0"/>
                    </a:lnTo>
                    <a:lnTo>
                      <a:pt x="191084" y="0"/>
                    </a:lnTo>
                    <a:lnTo>
                      <a:pt x="191100" y="0"/>
                    </a:lnTo>
                    <a:lnTo>
                      <a:pt x="191134" y="0"/>
                    </a:lnTo>
                    <a:lnTo>
                      <a:pt x="191151" y="0"/>
                    </a:lnTo>
                    <a:lnTo>
                      <a:pt x="191184" y="0"/>
                    </a:lnTo>
                    <a:lnTo>
                      <a:pt x="191201" y="0"/>
                    </a:lnTo>
                    <a:lnTo>
                      <a:pt x="191218" y="0"/>
                    </a:lnTo>
                    <a:lnTo>
                      <a:pt x="191252" y="0"/>
                    </a:lnTo>
                    <a:lnTo>
                      <a:pt x="191268" y="0"/>
                    </a:lnTo>
                    <a:lnTo>
                      <a:pt x="191302" y="0"/>
                    </a:lnTo>
                    <a:lnTo>
                      <a:pt x="191319" y="0"/>
                    </a:lnTo>
                    <a:lnTo>
                      <a:pt x="191336" y="0"/>
                    </a:lnTo>
                    <a:lnTo>
                      <a:pt x="191369" y="0"/>
                    </a:lnTo>
                    <a:lnTo>
                      <a:pt x="191386" y="0"/>
                    </a:lnTo>
                    <a:lnTo>
                      <a:pt x="191420" y="0"/>
                    </a:lnTo>
                    <a:lnTo>
                      <a:pt x="191437" y="0"/>
                    </a:lnTo>
                    <a:lnTo>
                      <a:pt x="191453" y="0"/>
                    </a:lnTo>
                    <a:lnTo>
                      <a:pt x="191487" y="0"/>
                    </a:lnTo>
                    <a:lnTo>
                      <a:pt x="191504" y="0"/>
                    </a:lnTo>
                    <a:lnTo>
                      <a:pt x="191521" y="0"/>
                    </a:lnTo>
                    <a:lnTo>
                      <a:pt x="191554" y="0"/>
                    </a:lnTo>
                    <a:lnTo>
                      <a:pt x="191571" y="0"/>
                    </a:lnTo>
                    <a:lnTo>
                      <a:pt x="191605" y="0"/>
                    </a:lnTo>
                    <a:lnTo>
                      <a:pt x="191621" y="0"/>
                    </a:lnTo>
                    <a:lnTo>
                      <a:pt x="191655" y="0"/>
                    </a:lnTo>
                    <a:lnTo>
                      <a:pt x="191672" y="0"/>
                    </a:lnTo>
                    <a:lnTo>
                      <a:pt x="191689" y="0"/>
                    </a:lnTo>
                    <a:lnTo>
                      <a:pt x="191722" y="0"/>
                    </a:lnTo>
                    <a:lnTo>
                      <a:pt x="191739" y="0"/>
                    </a:lnTo>
                    <a:lnTo>
                      <a:pt x="191773" y="0"/>
                    </a:lnTo>
                    <a:lnTo>
                      <a:pt x="191789" y="0"/>
                    </a:lnTo>
                    <a:lnTo>
                      <a:pt x="191806" y="0"/>
                    </a:lnTo>
                    <a:lnTo>
                      <a:pt x="191840" y="0"/>
                    </a:lnTo>
                    <a:lnTo>
                      <a:pt x="191857" y="0"/>
                    </a:lnTo>
                    <a:lnTo>
                      <a:pt x="191890" y="0"/>
                    </a:lnTo>
                    <a:lnTo>
                      <a:pt x="191907" y="0"/>
                    </a:lnTo>
                    <a:lnTo>
                      <a:pt x="191924" y="0"/>
                    </a:lnTo>
                    <a:lnTo>
                      <a:pt x="191957" y="0"/>
                    </a:lnTo>
                    <a:lnTo>
                      <a:pt x="191974" y="0"/>
                    </a:lnTo>
                    <a:lnTo>
                      <a:pt x="192008" y="0"/>
                    </a:lnTo>
                    <a:lnTo>
                      <a:pt x="192025" y="0"/>
                    </a:lnTo>
                    <a:lnTo>
                      <a:pt x="192041" y="0"/>
                    </a:lnTo>
                    <a:lnTo>
                      <a:pt x="192075" y="0"/>
                    </a:lnTo>
                    <a:lnTo>
                      <a:pt x="192092" y="0"/>
                    </a:lnTo>
                    <a:lnTo>
                      <a:pt x="192109" y="0"/>
                    </a:lnTo>
                    <a:lnTo>
                      <a:pt x="192142" y="0"/>
                    </a:lnTo>
                    <a:lnTo>
                      <a:pt x="192159" y="0"/>
                    </a:lnTo>
                    <a:lnTo>
                      <a:pt x="192193" y="0"/>
                    </a:lnTo>
                    <a:lnTo>
                      <a:pt x="192209" y="0"/>
                    </a:lnTo>
                    <a:lnTo>
                      <a:pt x="192226" y="0"/>
                    </a:lnTo>
                    <a:lnTo>
                      <a:pt x="192260" y="0"/>
                    </a:lnTo>
                    <a:lnTo>
                      <a:pt x="192277" y="0"/>
                    </a:lnTo>
                    <a:lnTo>
                      <a:pt x="192310" y="0"/>
                    </a:lnTo>
                    <a:lnTo>
                      <a:pt x="192327" y="0"/>
                    </a:lnTo>
                    <a:lnTo>
                      <a:pt x="192344" y="0"/>
                    </a:lnTo>
                    <a:lnTo>
                      <a:pt x="192377" y="0"/>
                    </a:lnTo>
                    <a:lnTo>
                      <a:pt x="192394" y="0"/>
                    </a:lnTo>
                    <a:lnTo>
                      <a:pt x="192428" y="0"/>
                    </a:lnTo>
                    <a:lnTo>
                      <a:pt x="192445" y="0"/>
                    </a:lnTo>
                    <a:lnTo>
                      <a:pt x="192461" y="0"/>
                    </a:lnTo>
                    <a:lnTo>
                      <a:pt x="192495" y="0"/>
                    </a:lnTo>
                    <a:lnTo>
                      <a:pt x="192512" y="0"/>
                    </a:lnTo>
                    <a:lnTo>
                      <a:pt x="192546" y="0"/>
                    </a:lnTo>
                    <a:lnTo>
                      <a:pt x="192562" y="0"/>
                    </a:lnTo>
                    <a:lnTo>
                      <a:pt x="192579" y="0"/>
                    </a:lnTo>
                    <a:lnTo>
                      <a:pt x="192613" y="0"/>
                    </a:lnTo>
                    <a:lnTo>
                      <a:pt x="192630" y="0"/>
                    </a:lnTo>
                    <a:lnTo>
                      <a:pt x="192663" y="0"/>
                    </a:lnTo>
                    <a:lnTo>
                      <a:pt x="192680" y="0"/>
                    </a:lnTo>
                    <a:lnTo>
                      <a:pt x="192697" y="0"/>
                    </a:lnTo>
                    <a:lnTo>
                      <a:pt x="192730" y="0"/>
                    </a:lnTo>
                    <a:lnTo>
                      <a:pt x="192747" y="0"/>
                    </a:lnTo>
                    <a:lnTo>
                      <a:pt x="192781" y="0"/>
                    </a:lnTo>
                    <a:lnTo>
                      <a:pt x="192798" y="0"/>
                    </a:lnTo>
                    <a:lnTo>
                      <a:pt x="192814" y="0"/>
                    </a:lnTo>
                    <a:lnTo>
                      <a:pt x="192848" y="0"/>
                    </a:lnTo>
                    <a:lnTo>
                      <a:pt x="192865" y="0"/>
                    </a:lnTo>
                    <a:lnTo>
                      <a:pt x="192898" y="0"/>
                    </a:lnTo>
                    <a:lnTo>
                      <a:pt x="192915" y="0"/>
                    </a:lnTo>
                    <a:lnTo>
                      <a:pt x="192932" y="0"/>
                    </a:lnTo>
                    <a:lnTo>
                      <a:pt x="192966" y="0"/>
                    </a:lnTo>
                    <a:lnTo>
                      <a:pt x="192982" y="0"/>
                    </a:lnTo>
                    <a:lnTo>
                      <a:pt x="193016" y="0"/>
                    </a:lnTo>
                    <a:lnTo>
                      <a:pt x="193033" y="0"/>
                    </a:lnTo>
                    <a:lnTo>
                      <a:pt x="193050" y="0"/>
                    </a:lnTo>
                    <a:lnTo>
                      <a:pt x="193083" y="0"/>
                    </a:lnTo>
                    <a:lnTo>
                      <a:pt x="193100" y="0"/>
                    </a:lnTo>
                    <a:lnTo>
                      <a:pt x="193117" y="0"/>
                    </a:lnTo>
                    <a:lnTo>
                      <a:pt x="193150" y="0"/>
                    </a:lnTo>
                    <a:lnTo>
                      <a:pt x="193167" y="0"/>
                    </a:lnTo>
                    <a:lnTo>
                      <a:pt x="193201" y="0"/>
                    </a:lnTo>
                    <a:lnTo>
                      <a:pt x="193218" y="0"/>
                    </a:lnTo>
                    <a:lnTo>
                      <a:pt x="193234" y="0"/>
                    </a:lnTo>
                    <a:lnTo>
                      <a:pt x="193268" y="0"/>
                    </a:lnTo>
                    <a:lnTo>
                      <a:pt x="193285" y="0"/>
                    </a:lnTo>
                    <a:lnTo>
                      <a:pt x="193318" y="0"/>
                    </a:lnTo>
                    <a:lnTo>
                      <a:pt x="193335" y="0"/>
                    </a:lnTo>
                    <a:lnTo>
                      <a:pt x="193352" y="0"/>
                    </a:lnTo>
                    <a:lnTo>
                      <a:pt x="193386" y="0"/>
                    </a:lnTo>
                    <a:lnTo>
                      <a:pt x="193402" y="0"/>
                    </a:lnTo>
                    <a:lnTo>
                      <a:pt x="193436" y="0"/>
                    </a:lnTo>
                    <a:lnTo>
                      <a:pt x="193453" y="0"/>
                    </a:lnTo>
                    <a:lnTo>
                      <a:pt x="193470" y="0"/>
                    </a:lnTo>
                    <a:lnTo>
                      <a:pt x="193503" y="0"/>
                    </a:lnTo>
                    <a:lnTo>
                      <a:pt x="193520" y="0"/>
                    </a:lnTo>
                    <a:lnTo>
                      <a:pt x="193554" y="0"/>
                    </a:lnTo>
                    <a:lnTo>
                      <a:pt x="193570" y="0"/>
                    </a:lnTo>
                    <a:lnTo>
                      <a:pt x="193587" y="0"/>
                    </a:lnTo>
                    <a:lnTo>
                      <a:pt x="193621" y="0"/>
                    </a:lnTo>
                    <a:lnTo>
                      <a:pt x="193638" y="0"/>
                    </a:lnTo>
                    <a:lnTo>
                      <a:pt x="193671" y="0"/>
                    </a:lnTo>
                    <a:lnTo>
                      <a:pt x="193688" y="0"/>
                    </a:lnTo>
                    <a:lnTo>
                      <a:pt x="193705" y="0"/>
                    </a:lnTo>
                    <a:lnTo>
                      <a:pt x="193739" y="0"/>
                    </a:lnTo>
                    <a:lnTo>
                      <a:pt x="193755" y="0"/>
                    </a:lnTo>
                    <a:lnTo>
                      <a:pt x="193789" y="0"/>
                    </a:lnTo>
                    <a:lnTo>
                      <a:pt x="193806" y="0"/>
                    </a:lnTo>
                    <a:lnTo>
                      <a:pt x="193823" y="0"/>
                    </a:lnTo>
                    <a:lnTo>
                      <a:pt x="193856" y="0"/>
                    </a:lnTo>
                    <a:lnTo>
                      <a:pt x="193873" y="0"/>
                    </a:lnTo>
                    <a:lnTo>
                      <a:pt x="193890" y="0"/>
                    </a:lnTo>
                    <a:lnTo>
                      <a:pt x="193923" y="0"/>
                    </a:lnTo>
                    <a:lnTo>
                      <a:pt x="193940" y="0"/>
                    </a:lnTo>
                    <a:lnTo>
                      <a:pt x="193974" y="0"/>
                    </a:lnTo>
                    <a:lnTo>
                      <a:pt x="193991" y="0"/>
                    </a:lnTo>
                    <a:lnTo>
                      <a:pt x="194007" y="0"/>
                    </a:lnTo>
                    <a:lnTo>
                      <a:pt x="194041" y="0"/>
                    </a:lnTo>
                    <a:lnTo>
                      <a:pt x="194058" y="0"/>
                    </a:lnTo>
                    <a:lnTo>
                      <a:pt x="194091" y="0"/>
                    </a:lnTo>
                    <a:lnTo>
                      <a:pt x="194108" y="0"/>
                    </a:lnTo>
                    <a:lnTo>
                      <a:pt x="194125" y="0"/>
                    </a:lnTo>
                    <a:lnTo>
                      <a:pt x="194159" y="0"/>
                    </a:lnTo>
                    <a:lnTo>
                      <a:pt x="194175" y="0"/>
                    </a:lnTo>
                    <a:lnTo>
                      <a:pt x="194209" y="0"/>
                    </a:lnTo>
                    <a:lnTo>
                      <a:pt x="194226" y="0"/>
                    </a:lnTo>
                    <a:lnTo>
                      <a:pt x="194243" y="0"/>
                    </a:lnTo>
                    <a:lnTo>
                      <a:pt x="194276" y="0"/>
                    </a:lnTo>
                    <a:lnTo>
                      <a:pt x="194293" y="0"/>
                    </a:lnTo>
                    <a:lnTo>
                      <a:pt x="194327" y="0"/>
                    </a:lnTo>
                    <a:lnTo>
                      <a:pt x="194343" y="0"/>
                    </a:lnTo>
                    <a:lnTo>
                      <a:pt x="194360" y="0"/>
                    </a:lnTo>
                    <a:lnTo>
                      <a:pt x="194394" y="0"/>
                    </a:lnTo>
                    <a:lnTo>
                      <a:pt x="194411" y="0"/>
                    </a:lnTo>
                    <a:lnTo>
                      <a:pt x="194444" y="0"/>
                    </a:lnTo>
                    <a:lnTo>
                      <a:pt x="194461" y="0"/>
                    </a:lnTo>
                    <a:lnTo>
                      <a:pt x="194478" y="0"/>
                    </a:lnTo>
                    <a:lnTo>
                      <a:pt x="194511" y="0"/>
                    </a:lnTo>
                    <a:lnTo>
                      <a:pt x="194528" y="0"/>
                    </a:lnTo>
                    <a:lnTo>
                      <a:pt x="194562" y="0"/>
                    </a:lnTo>
                    <a:lnTo>
                      <a:pt x="194579" y="0"/>
                    </a:lnTo>
                    <a:lnTo>
                      <a:pt x="194595" y="0"/>
                    </a:lnTo>
                    <a:lnTo>
                      <a:pt x="194629" y="0"/>
                    </a:lnTo>
                    <a:lnTo>
                      <a:pt x="194646" y="0"/>
                    </a:lnTo>
                    <a:lnTo>
                      <a:pt x="194679" y="0"/>
                    </a:lnTo>
                    <a:lnTo>
                      <a:pt x="194696" y="0"/>
                    </a:lnTo>
                    <a:lnTo>
                      <a:pt x="194713" y="0"/>
                    </a:lnTo>
                    <a:lnTo>
                      <a:pt x="194747" y="0"/>
                    </a:lnTo>
                    <a:lnTo>
                      <a:pt x="194763" y="0"/>
                    </a:lnTo>
                    <a:lnTo>
                      <a:pt x="194780" y="0"/>
                    </a:lnTo>
                    <a:lnTo>
                      <a:pt x="194814" y="0"/>
                    </a:lnTo>
                    <a:lnTo>
                      <a:pt x="194831" y="0"/>
                    </a:lnTo>
                    <a:lnTo>
                      <a:pt x="194864" y="0"/>
                    </a:lnTo>
                    <a:lnTo>
                      <a:pt x="194881" y="0"/>
                    </a:lnTo>
                    <a:lnTo>
                      <a:pt x="194915" y="0"/>
                    </a:lnTo>
                    <a:lnTo>
                      <a:pt x="194932" y="0"/>
                    </a:lnTo>
                    <a:lnTo>
                      <a:pt x="194948" y="0"/>
                    </a:lnTo>
                    <a:lnTo>
                      <a:pt x="194982" y="0"/>
                    </a:lnTo>
                    <a:lnTo>
                      <a:pt x="194999" y="0"/>
                    </a:lnTo>
                    <a:lnTo>
                      <a:pt x="195016" y="0"/>
                    </a:lnTo>
                    <a:lnTo>
                      <a:pt x="195049" y="0"/>
                    </a:lnTo>
                    <a:lnTo>
                      <a:pt x="195066" y="0"/>
                    </a:lnTo>
                    <a:lnTo>
                      <a:pt x="195100" y="0"/>
                    </a:lnTo>
                    <a:lnTo>
                      <a:pt x="195116" y="0"/>
                    </a:lnTo>
                    <a:lnTo>
                      <a:pt x="195133" y="0"/>
                    </a:lnTo>
                    <a:lnTo>
                      <a:pt x="195167" y="0"/>
                    </a:lnTo>
                    <a:lnTo>
                      <a:pt x="195184" y="0"/>
                    </a:lnTo>
                    <a:lnTo>
                      <a:pt x="195217" y="0"/>
                    </a:lnTo>
                    <a:lnTo>
                      <a:pt x="195234" y="0"/>
                    </a:lnTo>
                    <a:lnTo>
                      <a:pt x="195251" y="0"/>
                    </a:lnTo>
                    <a:lnTo>
                      <a:pt x="195284" y="0"/>
                    </a:lnTo>
                    <a:lnTo>
                      <a:pt x="195301" y="0"/>
                    </a:lnTo>
                    <a:lnTo>
                      <a:pt x="195335" y="0"/>
                    </a:lnTo>
                    <a:lnTo>
                      <a:pt x="195352" y="0"/>
                    </a:lnTo>
                    <a:lnTo>
                      <a:pt x="195368" y="0"/>
                    </a:lnTo>
                    <a:lnTo>
                      <a:pt x="195402" y="0"/>
                    </a:lnTo>
                    <a:lnTo>
                      <a:pt x="195419" y="0"/>
                    </a:lnTo>
                    <a:lnTo>
                      <a:pt x="195452" y="0"/>
                    </a:lnTo>
                    <a:lnTo>
                      <a:pt x="195469" y="0"/>
                    </a:lnTo>
                    <a:lnTo>
                      <a:pt x="195486" y="0"/>
                    </a:lnTo>
                    <a:lnTo>
                      <a:pt x="195520" y="0"/>
                    </a:lnTo>
                    <a:lnTo>
                      <a:pt x="195536" y="0"/>
                    </a:lnTo>
                    <a:lnTo>
                      <a:pt x="195570" y="0"/>
                    </a:lnTo>
                    <a:lnTo>
                      <a:pt x="195587" y="0"/>
                    </a:lnTo>
                    <a:lnTo>
                      <a:pt x="195604" y="0"/>
                    </a:lnTo>
                    <a:lnTo>
                      <a:pt x="195637" y="0"/>
                    </a:lnTo>
                    <a:lnTo>
                      <a:pt x="195654" y="0"/>
                    </a:lnTo>
                    <a:lnTo>
                      <a:pt x="195671" y="0"/>
                    </a:lnTo>
                    <a:lnTo>
                      <a:pt x="195704" y="0"/>
                    </a:lnTo>
                    <a:lnTo>
                      <a:pt x="195721" y="0"/>
                    </a:lnTo>
                    <a:lnTo>
                      <a:pt x="195755" y="0"/>
                    </a:lnTo>
                    <a:lnTo>
                      <a:pt x="195772" y="0"/>
                    </a:lnTo>
                    <a:lnTo>
                      <a:pt x="195805" y="0"/>
                    </a:lnTo>
                    <a:lnTo>
                      <a:pt x="195822" y="0"/>
                    </a:lnTo>
                    <a:lnTo>
                      <a:pt x="195839" y="0"/>
                    </a:lnTo>
                    <a:lnTo>
                      <a:pt x="195872" y="0"/>
                    </a:lnTo>
                    <a:lnTo>
                      <a:pt x="195889" y="0"/>
                    </a:lnTo>
                    <a:lnTo>
                      <a:pt x="195906" y="0"/>
                    </a:lnTo>
                    <a:lnTo>
                      <a:pt x="195940" y="0"/>
                    </a:lnTo>
                    <a:lnTo>
                      <a:pt x="195957" y="0"/>
                    </a:lnTo>
                    <a:lnTo>
                      <a:pt x="195990" y="0"/>
                    </a:lnTo>
                    <a:lnTo>
                      <a:pt x="196007" y="0"/>
                    </a:lnTo>
                    <a:lnTo>
                      <a:pt x="196024" y="0"/>
                    </a:lnTo>
                    <a:lnTo>
                      <a:pt x="196057" y="0"/>
                    </a:lnTo>
                    <a:lnTo>
                      <a:pt x="196074" y="0"/>
                    </a:lnTo>
                    <a:lnTo>
                      <a:pt x="196108" y="0"/>
                    </a:lnTo>
                    <a:lnTo>
                      <a:pt x="196125" y="0"/>
                    </a:lnTo>
                    <a:lnTo>
                      <a:pt x="196141" y="0"/>
                    </a:lnTo>
                    <a:lnTo>
                      <a:pt x="196175" y="0"/>
                    </a:lnTo>
                    <a:lnTo>
                      <a:pt x="196192" y="0"/>
                    </a:lnTo>
                    <a:lnTo>
                      <a:pt x="196225" y="0"/>
                    </a:lnTo>
                    <a:lnTo>
                      <a:pt x="196242" y="0"/>
                    </a:lnTo>
                    <a:lnTo>
                      <a:pt x="196259" y="0"/>
                    </a:lnTo>
                    <a:lnTo>
                      <a:pt x="196293" y="0"/>
                    </a:lnTo>
                    <a:lnTo>
                      <a:pt x="196309" y="0"/>
                    </a:lnTo>
                    <a:lnTo>
                      <a:pt x="196343" y="0"/>
                    </a:lnTo>
                    <a:lnTo>
                      <a:pt x="196360" y="0"/>
                    </a:lnTo>
                    <a:lnTo>
                      <a:pt x="196377" y="0"/>
                    </a:lnTo>
                    <a:lnTo>
                      <a:pt x="196410" y="0"/>
                    </a:lnTo>
                    <a:lnTo>
                      <a:pt x="196427" y="0"/>
                    </a:lnTo>
                    <a:lnTo>
                      <a:pt x="196461" y="0"/>
                    </a:lnTo>
                    <a:lnTo>
                      <a:pt x="196477" y="0"/>
                    </a:lnTo>
                    <a:lnTo>
                      <a:pt x="196494" y="0"/>
                    </a:lnTo>
                    <a:lnTo>
                      <a:pt x="196528" y="0"/>
                    </a:lnTo>
                    <a:lnTo>
                      <a:pt x="196545" y="0"/>
                    </a:lnTo>
                    <a:lnTo>
                      <a:pt x="196561" y="0"/>
                    </a:lnTo>
                    <a:lnTo>
                      <a:pt x="196595" y="0"/>
                    </a:lnTo>
                    <a:lnTo>
                      <a:pt x="196612" y="0"/>
                    </a:lnTo>
                    <a:lnTo>
                      <a:pt x="196645" y="0"/>
                    </a:lnTo>
                    <a:lnTo>
                      <a:pt x="196662" y="0"/>
                    </a:lnTo>
                    <a:lnTo>
                      <a:pt x="196696" y="0"/>
                    </a:lnTo>
                    <a:lnTo>
                      <a:pt x="196713" y="0"/>
                    </a:lnTo>
                    <a:lnTo>
                      <a:pt x="196729" y="0"/>
                    </a:lnTo>
                    <a:lnTo>
                      <a:pt x="196763" y="0"/>
                    </a:lnTo>
                    <a:lnTo>
                      <a:pt x="196780" y="0"/>
                    </a:lnTo>
                    <a:lnTo>
                      <a:pt x="196797" y="0"/>
                    </a:lnTo>
                    <a:lnTo>
                      <a:pt x="196830" y="0"/>
                    </a:lnTo>
                    <a:lnTo>
                      <a:pt x="196847" y="0"/>
                    </a:lnTo>
                    <a:lnTo>
                      <a:pt x="196881" y="0"/>
                    </a:lnTo>
                    <a:lnTo>
                      <a:pt x="196897" y="0"/>
                    </a:lnTo>
                    <a:lnTo>
                      <a:pt x="196914" y="0"/>
                    </a:lnTo>
                    <a:lnTo>
                      <a:pt x="196948" y="0"/>
                    </a:lnTo>
                    <a:lnTo>
                      <a:pt x="196965" y="0"/>
                    </a:lnTo>
                    <a:lnTo>
                      <a:pt x="196998" y="0"/>
                    </a:lnTo>
                    <a:lnTo>
                      <a:pt x="197015" y="0"/>
                    </a:lnTo>
                    <a:lnTo>
                      <a:pt x="197032" y="0"/>
                    </a:lnTo>
                    <a:lnTo>
                      <a:pt x="197065" y="0"/>
                    </a:lnTo>
                    <a:lnTo>
                      <a:pt x="197082" y="0"/>
                    </a:lnTo>
                    <a:lnTo>
                      <a:pt x="197116" y="0"/>
                    </a:lnTo>
                    <a:lnTo>
                      <a:pt x="197133" y="0"/>
                    </a:lnTo>
                    <a:lnTo>
                      <a:pt x="197150" y="0"/>
                    </a:lnTo>
                    <a:lnTo>
                      <a:pt x="197183" y="0"/>
                    </a:lnTo>
                    <a:lnTo>
                      <a:pt x="197200" y="0"/>
                    </a:lnTo>
                    <a:lnTo>
                      <a:pt x="197234" y="0"/>
                    </a:lnTo>
                    <a:lnTo>
                      <a:pt x="197250" y="0"/>
                    </a:lnTo>
                    <a:lnTo>
                      <a:pt x="197267" y="0"/>
                    </a:lnTo>
                    <a:lnTo>
                      <a:pt x="197301" y="0"/>
                    </a:lnTo>
                    <a:lnTo>
                      <a:pt x="197318" y="0"/>
                    </a:lnTo>
                    <a:lnTo>
                      <a:pt x="197351" y="0"/>
                    </a:lnTo>
                    <a:lnTo>
                      <a:pt x="197368" y="0"/>
                    </a:lnTo>
                    <a:lnTo>
                      <a:pt x="197385" y="0"/>
                    </a:lnTo>
                    <a:lnTo>
                      <a:pt x="197418" y="0"/>
                    </a:lnTo>
                    <a:lnTo>
                      <a:pt x="197435" y="0"/>
                    </a:lnTo>
                    <a:lnTo>
                      <a:pt x="197469" y="0"/>
                    </a:lnTo>
                    <a:lnTo>
                      <a:pt x="197486" y="0"/>
                    </a:lnTo>
                    <a:lnTo>
                      <a:pt x="197502" y="0"/>
                    </a:lnTo>
                    <a:lnTo>
                      <a:pt x="197536" y="0"/>
                    </a:lnTo>
                    <a:lnTo>
                      <a:pt x="197553" y="0"/>
                    </a:lnTo>
                    <a:lnTo>
                      <a:pt x="197586" y="0"/>
                    </a:lnTo>
                    <a:lnTo>
                      <a:pt x="197603" y="0"/>
                    </a:lnTo>
                    <a:lnTo>
                      <a:pt x="197620" y="0"/>
                    </a:lnTo>
                    <a:lnTo>
                      <a:pt x="197654" y="0"/>
                    </a:lnTo>
                    <a:lnTo>
                      <a:pt x="197670" y="0"/>
                    </a:lnTo>
                    <a:lnTo>
                      <a:pt x="197704" y="0"/>
                    </a:lnTo>
                    <a:lnTo>
                      <a:pt x="197721" y="0"/>
                    </a:lnTo>
                    <a:lnTo>
                      <a:pt x="197738" y="0"/>
                    </a:lnTo>
                    <a:lnTo>
                      <a:pt x="197771" y="0"/>
                    </a:lnTo>
                    <a:lnTo>
                      <a:pt x="197788" y="0"/>
                    </a:lnTo>
                    <a:lnTo>
                      <a:pt x="197822" y="0"/>
                    </a:lnTo>
                    <a:lnTo>
                      <a:pt x="197838" y="0"/>
                    </a:lnTo>
                    <a:lnTo>
                      <a:pt x="197855" y="0"/>
                    </a:lnTo>
                    <a:lnTo>
                      <a:pt x="197889" y="0"/>
                    </a:lnTo>
                    <a:lnTo>
                      <a:pt x="197906" y="0"/>
                    </a:lnTo>
                    <a:lnTo>
                      <a:pt x="197922" y="0"/>
                    </a:lnTo>
                    <a:lnTo>
                      <a:pt x="197956" y="0"/>
                    </a:lnTo>
                    <a:lnTo>
                      <a:pt x="197973" y="0"/>
                    </a:lnTo>
                    <a:lnTo>
                      <a:pt x="198006" y="0"/>
                    </a:lnTo>
                    <a:lnTo>
                      <a:pt x="198023" y="0"/>
                    </a:lnTo>
                    <a:lnTo>
                      <a:pt x="198040" y="0"/>
                    </a:lnTo>
                    <a:lnTo>
                      <a:pt x="198074" y="0"/>
                    </a:lnTo>
                    <a:lnTo>
                      <a:pt x="198090" y="0"/>
                    </a:lnTo>
                    <a:lnTo>
                      <a:pt x="198124" y="0"/>
                    </a:lnTo>
                    <a:lnTo>
                      <a:pt x="198141" y="0"/>
                    </a:lnTo>
                    <a:lnTo>
                      <a:pt x="198158" y="0"/>
                    </a:lnTo>
                    <a:lnTo>
                      <a:pt x="198191" y="0"/>
                    </a:lnTo>
                    <a:lnTo>
                      <a:pt x="198208" y="0"/>
                    </a:lnTo>
                    <a:lnTo>
                      <a:pt x="198242" y="0"/>
                    </a:lnTo>
                    <a:lnTo>
                      <a:pt x="198259" y="0"/>
                    </a:lnTo>
                    <a:lnTo>
                      <a:pt x="198275" y="0"/>
                    </a:lnTo>
                    <a:lnTo>
                      <a:pt x="198309" y="0"/>
                    </a:lnTo>
                    <a:lnTo>
                      <a:pt x="198326" y="0"/>
                    </a:lnTo>
                    <a:lnTo>
                      <a:pt x="198359" y="0"/>
                    </a:lnTo>
                    <a:lnTo>
                      <a:pt x="198376" y="0"/>
                    </a:lnTo>
                    <a:lnTo>
                      <a:pt x="198393" y="0"/>
                    </a:lnTo>
                    <a:lnTo>
                      <a:pt x="198427" y="0"/>
                    </a:lnTo>
                    <a:lnTo>
                      <a:pt x="198443" y="0"/>
                    </a:lnTo>
                    <a:lnTo>
                      <a:pt x="198477" y="0"/>
                    </a:lnTo>
                    <a:lnTo>
                      <a:pt x="198494" y="0"/>
                    </a:lnTo>
                    <a:lnTo>
                      <a:pt x="198511" y="0"/>
                    </a:lnTo>
                    <a:lnTo>
                      <a:pt x="198544" y="0"/>
                    </a:lnTo>
                    <a:lnTo>
                      <a:pt x="198561" y="0"/>
                    </a:lnTo>
                    <a:lnTo>
                      <a:pt x="198595" y="0"/>
                    </a:lnTo>
                    <a:lnTo>
                      <a:pt x="198611" y="0"/>
                    </a:lnTo>
                    <a:lnTo>
                      <a:pt x="198628" y="0"/>
                    </a:lnTo>
                    <a:lnTo>
                      <a:pt x="198662" y="0"/>
                    </a:lnTo>
                    <a:lnTo>
                      <a:pt x="198679" y="0"/>
                    </a:lnTo>
                    <a:lnTo>
                      <a:pt x="198712" y="0"/>
                    </a:lnTo>
                    <a:lnTo>
                      <a:pt x="198729" y="0"/>
                    </a:lnTo>
                    <a:lnTo>
                      <a:pt x="198746" y="0"/>
                    </a:lnTo>
                    <a:lnTo>
                      <a:pt x="198779" y="0"/>
                    </a:lnTo>
                    <a:lnTo>
                      <a:pt x="198796" y="0"/>
                    </a:lnTo>
                    <a:lnTo>
                      <a:pt x="198813" y="0"/>
                    </a:lnTo>
                    <a:lnTo>
                      <a:pt x="198847" y="0"/>
                    </a:lnTo>
                    <a:lnTo>
                      <a:pt x="198863" y="0"/>
                    </a:lnTo>
                    <a:lnTo>
                      <a:pt x="198897" y="0"/>
                    </a:lnTo>
                    <a:lnTo>
                      <a:pt x="198914" y="0"/>
                    </a:lnTo>
                    <a:lnTo>
                      <a:pt x="198931" y="0"/>
                    </a:lnTo>
                    <a:lnTo>
                      <a:pt x="198964" y="0"/>
                    </a:lnTo>
                    <a:lnTo>
                      <a:pt x="198981" y="0"/>
                    </a:lnTo>
                    <a:lnTo>
                      <a:pt x="199015" y="0"/>
                    </a:lnTo>
                    <a:lnTo>
                      <a:pt x="199031" y="0"/>
                    </a:lnTo>
                    <a:lnTo>
                      <a:pt x="199048" y="0"/>
                    </a:lnTo>
                    <a:lnTo>
                      <a:pt x="199082" y="0"/>
                    </a:lnTo>
                    <a:lnTo>
                      <a:pt x="199099" y="0"/>
                    </a:lnTo>
                    <a:lnTo>
                      <a:pt x="199132" y="0"/>
                    </a:lnTo>
                    <a:lnTo>
                      <a:pt x="199149" y="0"/>
                    </a:lnTo>
                    <a:lnTo>
                      <a:pt x="199166" y="0"/>
                    </a:lnTo>
                    <a:lnTo>
                      <a:pt x="199199" y="0"/>
                    </a:lnTo>
                    <a:lnTo>
                      <a:pt x="199216" y="0"/>
                    </a:lnTo>
                    <a:lnTo>
                      <a:pt x="199250" y="0"/>
                    </a:lnTo>
                    <a:lnTo>
                      <a:pt x="199267" y="0"/>
                    </a:lnTo>
                    <a:lnTo>
                      <a:pt x="199283" y="0"/>
                    </a:lnTo>
                    <a:lnTo>
                      <a:pt x="199317" y="0"/>
                    </a:lnTo>
                    <a:lnTo>
                      <a:pt x="199334" y="0"/>
                    </a:lnTo>
                    <a:lnTo>
                      <a:pt x="199351" y="0"/>
                    </a:lnTo>
                    <a:lnTo>
                      <a:pt x="199384" y="0"/>
                    </a:lnTo>
                    <a:lnTo>
                      <a:pt x="199401" y="0"/>
                    </a:lnTo>
                    <a:lnTo>
                      <a:pt x="199435" y="0"/>
                    </a:lnTo>
                    <a:lnTo>
                      <a:pt x="199452" y="0"/>
                    </a:lnTo>
                    <a:lnTo>
                      <a:pt x="199485" y="0"/>
                    </a:lnTo>
                    <a:lnTo>
                      <a:pt x="199502" y="0"/>
                    </a:lnTo>
                    <a:lnTo>
                      <a:pt x="199519" y="0"/>
                    </a:lnTo>
                    <a:lnTo>
                      <a:pt x="199552" y="0"/>
                    </a:lnTo>
                    <a:lnTo>
                      <a:pt x="199569" y="0"/>
                    </a:lnTo>
                    <a:lnTo>
                      <a:pt x="199603" y="0"/>
                    </a:lnTo>
                    <a:lnTo>
                      <a:pt x="199620" y="0"/>
                    </a:lnTo>
                    <a:lnTo>
                      <a:pt x="199636" y="0"/>
                    </a:lnTo>
                    <a:lnTo>
                      <a:pt x="199670" y="0"/>
                    </a:lnTo>
                    <a:lnTo>
                      <a:pt x="199687" y="0"/>
                    </a:lnTo>
                    <a:lnTo>
                      <a:pt x="199720" y="0"/>
                    </a:lnTo>
                    <a:lnTo>
                      <a:pt x="199737" y="0"/>
                    </a:lnTo>
                    <a:lnTo>
                      <a:pt x="199754" y="0"/>
                    </a:lnTo>
                    <a:lnTo>
                      <a:pt x="199788" y="0"/>
                    </a:lnTo>
                    <a:lnTo>
                      <a:pt x="199804" y="0"/>
                    </a:lnTo>
                    <a:lnTo>
                      <a:pt x="199821" y="0"/>
                    </a:lnTo>
                    <a:lnTo>
                      <a:pt x="199855" y="0"/>
                    </a:lnTo>
                    <a:lnTo>
                      <a:pt x="199872" y="0"/>
                    </a:lnTo>
                    <a:lnTo>
                      <a:pt x="199905" y="0"/>
                    </a:lnTo>
                    <a:lnTo>
                      <a:pt x="199922" y="0"/>
                    </a:lnTo>
                    <a:lnTo>
                      <a:pt x="199939" y="0"/>
                    </a:lnTo>
                    <a:lnTo>
                      <a:pt x="199972" y="0"/>
                    </a:lnTo>
                    <a:lnTo>
                      <a:pt x="199989" y="0"/>
                    </a:lnTo>
                    <a:lnTo>
                      <a:pt x="200023" y="0"/>
                    </a:lnTo>
                    <a:lnTo>
                      <a:pt x="200040" y="0"/>
                    </a:lnTo>
                    <a:lnTo>
                      <a:pt x="200056" y="0"/>
                    </a:lnTo>
                    <a:lnTo>
                      <a:pt x="200090" y="0"/>
                    </a:lnTo>
                    <a:lnTo>
                      <a:pt x="200107" y="0"/>
                    </a:lnTo>
                    <a:lnTo>
                      <a:pt x="200140" y="0"/>
                    </a:lnTo>
                    <a:lnTo>
                      <a:pt x="200157" y="0"/>
                    </a:lnTo>
                    <a:lnTo>
                      <a:pt x="200174" y="0"/>
                    </a:lnTo>
                    <a:lnTo>
                      <a:pt x="200208" y="0"/>
                    </a:lnTo>
                    <a:lnTo>
                      <a:pt x="200224" y="0"/>
                    </a:lnTo>
                    <a:lnTo>
                      <a:pt x="200241" y="0"/>
                    </a:lnTo>
                    <a:lnTo>
                      <a:pt x="200275" y="0"/>
                    </a:lnTo>
                    <a:lnTo>
                      <a:pt x="200292" y="0"/>
                    </a:lnTo>
                    <a:lnTo>
                      <a:pt x="200325" y="0"/>
                    </a:lnTo>
                    <a:lnTo>
                      <a:pt x="200342" y="0"/>
                    </a:lnTo>
                    <a:lnTo>
                      <a:pt x="200376" y="0"/>
                    </a:lnTo>
                    <a:lnTo>
                      <a:pt x="200392" y="0"/>
                    </a:lnTo>
                    <a:lnTo>
                      <a:pt x="200409" y="0"/>
                    </a:lnTo>
                    <a:lnTo>
                      <a:pt x="200443" y="0"/>
                    </a:lnTo>
                    <a:lnTo>
                      <a:pt x="200460" y="0"/>
                    </a:lnTo>
                    <a:lnTo>
                      <a:pt x="200493" y="0"/>
                    </a:lnTo>
                    <a:lnTo>
                      <a:pt x="200510" y="0"/>
                    </a:lnTo>
                    <a:lnTo>
                      <a:pt x="200527" y="0"/>
                    </a:lnTo>
                    <a:lnTo>
                      <a:pt x="200561" y="0"/>
                    </a:lnTo>
                    <a:lnTo>
                      <a:pt x="200577" y="0"/>
                    </a:lnTo>
                    <a:lnTo>
                      <a:pt x="200611" y="0"/>
                    </a:lnTo>
                    <a:lnTo>
                      <a:pt x="200628" y="0"/>
                    </a:lnTo>
                    <a:lnTo>
                      <a:pt x="200645" y="0"/>
                    </a:lnTo>
                    <a:lnTo>
                      <a:pt x="200678" y="0"/>
                    </a:lnTo>
                    <a:lnTo>
                      <a:pt x="200695" y="0"/>
                    </a:lnTo>
                    <a:lnTo>
                      <a:pt x="200712" y="0"/>
                    </a:lnTo>
                    <a:lnTo>
                      <a:pt x="200745" y="0"/>
                    </a:lnTo>
                    <a:lnTo>
                      <a:pt x="200762" y="0"/>
                    </a:lnTo>
                    <a:lnTo>
                      <a:pt x="200796" y="0"/>
                    </a:lnTo>
                    <a:lnTo>
                      <a:pt x="200813" y="0"/>
                    </a:lnTo>
                    <a:lnTo>
                      <a:pt x="200829" y="0"/>
                    </a:lnTo>
                    <a:lnTo>
                      <a:pt x="200863" y="0"/>
                    </a:lnTo>
                    <a:lnTo>
                      <a:pt x="200880" y="0"/>
                    </a:lnTo>
                    <a:lnTo>
                      <a:pt x="200913" y="0"/>
                    </a:lnTo>
                    <a:lnTo>
                      <a:pt x="200930" y="0"/>
                    </a:lnTo>
                    <a:lnTo>
                      <a:pt x="200947" y="0"/>
                    </a:lnTo>
                    <a:lnTo>
                      <a:pt x="200981" y="0"/>
                    </a:lnTo>
                    <a:lnTo>
                      <a:pt x="200997" y="0"/>
                    </a:lnTo>
                    <a:lnTo>
                      <a:pt x="201031" y="0"/>
                    </a:lnTo>
                    <a:lnTo>
                      <a:pt x="201048" y="0"/>
                    </a:lnTo>
                    <a:lnTo>
                      <a:pt x="201065" y="0"/>
                    </a:lnTo>
                    <a:lnTo>
                      <a:pt x="201098" y="0"/>
                    </a:lnTo>
                    <a:lnTo>
                      <a:pt x="201115" y="0"/>
                    </a:lnTo>
                    <a:lnTo>
                      <a:pt x="201132" y="0"/>
                    </a:lnTo>
                    <a:lnTo>
                      <a:pt x="201165" y="0"/>
                    </a:lnTo>
                    <a:lnTo>
                      <a:pt x="201182" y="0"/>
                    </a:lnTo>
                    <a:lnTo>
                      <a:pt x="201216" y="0"/>
                    </a:lnTo>
                    <a:lnTo>
                      <a:pt x="201233" y="0"/>
                    </a:lnTo>
                    <a:lnTo>
                      <a:pt x="201266" y="0"/>
                    </a:lnTo>
                    <a:lnTo>
                      <a:pt x="201283" y="0"/>
                    </a:lnTo>
                    <a:lnTo>
                      <a:pt x="201300" y="0"/>
                    </a:lnTo>
                    <a:lnTo>
                      <a:pt x="201333" y="0"/>
                    </a:lnTo>
                    <a:lnTo>
                      <a:pt x="201350" y="0"/>
                    </a:lnTo>
                    <a:lnTo>
                      <a:pt x="201384" y="0"/>
                    </a:lnTo>
                    <a:lnTo>
                      <a:pt x="201401" y="0"/>
                    </a:lnTo>
                    <a:lnTo>
                      <a:pt x="201417" y="0"/>
                    </a:lnTo>
                    <a:lnTo>
                      <a:pt x="201451" y="0"/>
                    </a:lnTo>
                    <a:lnTo>
                      <a:pt x="201468" y="0"/>
                    </a:lnTo>
                    <a:lnTo>
                      <a:pt x="201501" y="0"/>
                    </a:lnTo>
                    <a:lnTo>
                      <a:pt x="201518" y="0"/>
                    </a:lnTo>
                    <a:lnTo>
                      <a:pt x="201535" y="0"/>
                    </a:lnTo>
                    <a:lnTo>
                      <a:pt x="201569" y="0"/>
                    </a:lnTo>
                    <a:lnTo>
                      <a:pt x="201585" y="0"/>
                    </a:lnTo>
                    <a:lnTo>
                      <a:pt x="201602" y="0"/>
                    </a:lnTo>
                    <a:lnTo>
                      <a:pt x="201636" y="0"/>
                    </a:lnTo>
                    <a:lnTo>
                      <a:pt x="201653" y="0"/>
                    </a:lnTo>
                    <a:lnTo>
                      <a:pt x="201686" y="0"/>
                    </a:lnTo>
                    <a:lnTo>
                      <a:pt x="201703" y="0"/>
                    </a:lnTo>
                    <a:lnTo>
                      <a:pt x="201720" y="0"/>
                    </a:lnTo>
                    <a:lnTo>
                      <a:pt x="201754" y="0"/>
                    </a:lnTo>
                    <a:lnTo>
                      <a:pt x="201770" y="0"/>
                    </a:lnTo>
                    <a:lnTo>
                      <a:pt x="201804" y="0"/>
                    </a:lnTo>
                    <a:lnTo>
                      <a:pt x="201821" y="0"/>
                    </a:lnTo>
                    <a:lnTo>
                      <a:pt x="201838" y="0"/>
                    </a:lnTo>
                    <a:lnTo>
                      <a:pt x="201871" y="0"/>
                    </a:lnTo>
                    <a:lnTo>
                      <a:pt x="201888" y="0"/>
                    </a:lnTo>
                    <a:lnTo>
                      <a:pt x="201922" y="0"/>
                    </a:lnTo>
                    <a:lnTo>
                      <a:pt x="201938" y="0"/>
                    </a:lnTo>
                    <a:lnTo>
                      <a:pt x="201955" y="0"/>
                    </a:lnTo>
                    <a:lnTo>
                      <a:pt x="201989" y="0"/>
                    </a:lnTo>
                    <a:lnTo>
                      <a:pt x="202006" y="0"/>
                    </a:lnTo>
                    <a:lnTo>
                      <a:pt x="202039" y="0"/>
                    </a:lnTo>
                    <a:lnTo>
                      <a:pt x="202056" y="0"/>
                    </a:lnTo>
                    <a:lnTo>
                      <a:pt x="202073" y="0"/>
                    </a:lnTo>
                    <a:lnTo>
                      <a:pt x="202106" y="0"/>
                    </a:lnTo>
                    <a:lnTo>
                      <a:pt x="202123" y="0"/>
                    </a:lnTo>
                    <a:lnTo>
                      <a:pt x="202157" y="0"/>
                    </a:lnTo>
                    <a:lnTo>
                      <a:pt x="202174" y="0"/>
                    </a:lnTo>
                    <a:lnTo>
                      <a:pt x="202190" y="0"/>
                    </a:lnTo>
                    <a:lnTo>
                      <a:pt x="202224" y="0"/>
                    </a:lnTo>
                    <a:lnTo>
                      <a:pt x="202241" y="0"/>
                    </a:lnTo>
                    <a:lnTo>
                      <a:pt x="202274" y="0"/>
                    </a:lnTo>
                    <a:lnTo>
                      <a:pt x="202291" y="0"/>
                    </a:lnTo>
                    <a:lnTo>
                      <a:pt x="202308" y="0"/>
                    </a:lnTo>
                    <a:lnTo>
                      <a:pt x="202342" y="0"/>
                    </a:lnTo>
                    <a:lnTo>
                      <a:pt x="202358" y="0"/>
                    </a:lnTo>
                    <a:lnTo>
                      <a:pt x="202392" y="0"/>
                    </a:lnTo>
                    <a:lnTo>
                      <a:pt x="202409" y="0"/>
                    </a:lnTo>
                    <a:lnTo>
                      <a:pt x="202426" y="0"/>
                    </a:lnTo>
                    <a:lnTo>
                      <a:pt x="202459" y="0"/>
                    </a:lnTo>
                    <a:lnTo>
                      <a:pt x="202476" y="0"/>
                    </a:lnTo>
                    <a:lnTo>
                      <a:pt x="202510" y="0"/>
                    </a:lnTo>
                    <a:lnTo>
                      <a:pt x="202526" y="0"/>
                    </a:lnTo>
                    <a:lnTo>
                      <a:pt x="202543" y="0"/>
                    </a:lnTo>
                    <a:lnTo>
                      <a:pt x="202577" y="0"/>
                    </a:lnTo>
                    <a:lnTo>
                      <a:pt x="202594" y="0"/>
                    </a:lnTo>
                    <a:lnTo>
                      <a:pt x="202627" y="0"/>
                    </a:lnTo>
                    <a:lnTo>
                      <a:pt x="202644" y="0"/>
                    </a:lnTo>
                    <a:lnTo>
                      <a:pt x="202661" y="0"/>
                    </a:lnTo>
                    <a:lnTo>
                      <a:pt x="202694" y="0"/>
                    </a:lnTo>
                    <a:lnTo>
                      <a:pt x="202711" y="0"/>
                    </a:lnTo>
                    <a:lnTo>
                      <a:pt x="202728" y="0"/>
                    </a:lnTo>
                    <a:lnTo>
                      <a:pt x="202762" y="0"/>
                    </a:lnTo>
                    <a:lnTo>
                      <a:pt x="202779" y="0"/>
                    </a:lnTo>
                    <a:lnTo>
                      <a:pt x="202812" y="0"/>
                    </a:lnTo>
                    <a:lnTo>
                      <a:pt x="202829" y="0"/>
                    </a:lnTo>
                    <a:lnTo>
                      <a:pt x="202846" y="0"/>
                    </a:lnTo>
                    <a:lnTo>
                      <a:pt x="202879" y="0"/>
                    </a:lnTo>
                    <a:lnTo>
                      <a:pt x="202896" y="0"/>
                    </a:lnTo>
                    <a:lnTo>
                      <a:pt x="202930" y="0"/>
                    </a:lnTo>
                    <a:lnTo>
                      <a:pt x="202947" y="0"/>
                    </a:lnTo>
                    <a:lnTo>
                      <a:pt x="202963" y="0"/>
                    </a:lnTo>
                    <a:lnTo>
                      <a:pt x="202997" y="0"/>
                    </a:lnTo>
                    <a:lnTo>
                      <a:pt x="203014" y="0"/>
                    </a:lnTo>
                    <a:lnTo>
                      <a:pt x="203047" y="0"/>
                    </a:lnTo>
                    <a:lnTo>
                      <a:pt x="203064" y="0"/>
                    </a:lnTo>
                    <a:lnTo>
                      <a:pt x="203081" y="0"/>
                    </a:lnTo>
                    <a:lnTo>
                      <a:pt x="203115" y="0"/>
                    </a:lnTo>
                    <a:lnTo>
                      <a:pt x="203131" y="0"/>
                    </a:lnTo>
                    <a:lnTo>
                      <a:pt x="203165" y="0"/>
                    </a:lnTo>
                    <a:lnTo>
                      <a:pt x="203182" y="0"/>
                    </a:lnTo>
                    <a:lnTo>
                      <a:pt x="203199" y="0"/>
                    </a:lnTo>
                    <a:lnTo>
                      <a:pt x="203232" y="0"/>
                    </a:lnTo>
                    <a:lnTo>
                      <a:pt x="203249" y="0"/>
                    </a:lnTo>
                    <a:lnTo>
                      <a:pt x="203283" y="0"/>
                    </a:lnTo>
                    <a:lnTo>
                      <a:pt x="203299" y="0"/>
                    </a:lnTo>
                    <a:lnTo>
                      <a:pt x="203316" y="0"/>
                    </a:lnTo>
                    <a:lnTo>
                      <a:pt x="203350" y="0"/>
                    </a:lnTo>
                    <a:lnTo>
                      <a:pt x="203367" y="0"/>
                    </a:lnTo>
                    <a:lnTo>
                      <a:pt x="203400" y="0"/>
                    </a:lnTo>
                    <a:lnTo>
                      <a:pt x="203417" y="0"/>
                    </a:lnTo>
                    <a:lnTo>
                      <a:pt x="203434" y="0"/>
                    </a:lnTo>
                    <a:lnTo>
                      <a:pt x="203467" y="0"/>
                    </a:lnTo>
                    <a:lnTo>
                      <a:pt x="203484" y="0"/>
                    </a:lnTo>
                    <a:lnTo>
                      <a:pt x="203518" y="0"/>
                    </a:lnTo>
                    <a:lnTo>
                      <a:pt x="203535" y="0"/>
                    </a:lnTo>
                    <a:lnTo>
                      <a:pt x="203551" y="0"/>
                    </a:lnTo>
                    <a:lnTo>
                      <a:pt x="203585" y="0"/>
                    </a:lnTo>
                    <a:lnTo>
                      <a:pt x="203602" y="0"/>
                    </a:lnTo>
                    <a:lnTo>
                      <a:pt x="203619" y="0"/>
                    </a:lnTo>
                    <a:lnTo>
                      <a:pt x="203652" y="0"/>
                    </a:lnTo>
                    <a:lnTo>
                      <a:pt x="203669" y="0"/>
                    </a:lnTo>
                    <a:lnTo>
                      <a:pt x="203703" y="0"/>
                    </a:lnTo>
                    <a:lnTo>
                      <a:pt x="203719" y="0"/>
                    </a:lnTo>
                    <a:lnTo>
                      <a:pt x="203736" y="0"/>
                    </a:lnTo>
                    <a:lnTo>
                      <a:pt x="203770" y="0"/>
                    </a:lnTo>
                    <a:lnTo>
                      <a:pt x="203787" y="0"/>
                    </a:lnTo>
                    <a:lnTo>
                      <a:pt x="203820" y="0"/>
                    </a:lnTo>
                    <a:lnTo>
                      <a:pt x="203837" y="0"/>
                    </a:lnTo>
                    <a:lnTo>
                      <a:pt x="203854" y="0"/>
                    </a:lnTo>
                    <a:lnTo>
                      <a:pt x="203888" y="0"/>
                    </a:lnTo>
                    <a:lnTo>
                      <a:pt x="203904" y="0"/>
                    </a:lnTo>
                    <a:lnTo>
                      <a:pt x="203938" y="0"/>
                    </a:lnTo>
                    <a:lnTo>
                      <a:pt x="203955" y="0"/>
                    </a:lnTo>
                    <a:lnTo>
                      <a:pt x="203972" y="0"/>
                    </a:lnTo>
                    <a:lnTo>
                      <a:pt x="204005" y="0"/>
                    </a:lnTo>
                    <a:lnTo>
                      <a:pt x="204022" y="0"/>
                    </a:lnTo>
                    <a:lnTo>
                      <a:pt x="204056" y="0"/>
                    </a:lnTo>
                    <a:lnTo>
                      <a:pt x="204072" y="0"/>
                    </a:lnTo>
                    <a:lnTo>
                      <a:pt x="204089" y="0"/>
                    </a:lnTo>
                    <a:lnTo>
                      <a:pt x="204123" y="0"/>
                    </a:lnTo>
                    <a:lnTo>
                      <a:pt x="204140" y="0"/>
                    </a:lnTo>
                    <a:lnTo>
                      <a:pt x="204173" y="0"/>
                    </a:lnTo>
                    <a:lnTo>
                      <a:pt x="204190" y="0"/>
                    </a:lnTo>
                    <a:lnTo>
                      <a:pt x="204207" y="0"/>
                    </a:lnTo>
                    <a:lnTo>
                      <a:pt x="204240" y="0"/>
                    </a:lnTo>
                    <a:lnTo>
                      <a:pt x="204257" y="0"/>
                    </a:lnTo>
                    <a:lnTo>
                      <a:pt x="204291" y="0"/>
                    </a:lnTo>
                    <a:lnTo>
                      <a:pt x="204308" y="0"/>
                    </a:lnTo>
                    <a:lnTo>
                      <a:pt x="204324" y="0"/>
                    </a:lnTo>
                    <a:lnTo>
                      <a:pt x="204358" y="0"/>
                    </a:lnTo>
                    <a:lnTo>
                      <a:pt x="204375" y="0"/>
                    </a:lnTo>
                    <a:lnTo>
                      <a:pt x="204392" y="0"/>
                    </a:lnTo>
                    <a:lnTo>
                      <a:pt x="204425" y="0"/>
                    </a:lnTo>
                    <a:lnTo>
                      <a:pt x="204442" y="0"/>
                    </a:lnTo>
                    <a:lnTo>
                      <a:pt x="204476" y="0"/>
                    </a:lnTo>
                    <a:lnTo>
                      <a:pt x="204492" y="0"/>
                    </a:lnTo>
                    <a:lnTo>
                      <a:pt x="204509" y="0"/>
                    </a:lnTo>
                    <a:lnTo>
                      <a:pt x="204543" y="0"/>
                    </a:lnTo>
                    <a:lnTo>
                      <a:pt x="204560" y="0"/>
                    </a:lnTo>
                    <a:lnTo>
                      <a:pt x="204593" y="0"/>
                    </a:lnTo>
                    <a:lnTo>
                      <a:pt x="204610" y="0"/>
                    </a:lnTo>
                    <a:lnTo>
                      <a:pt x="204627" y="0"/>
                    </a:lnTo>
                    <a:lnTo>
                      <a:pt x="204660" y="0"/>
                    </a:lnTo>
                    <a:lnTo>
                      <a:pt x="204677" y="0"/>
                    </a:lnTo>
                    <a:lnTo>
                      <a:pt x="204711" y="0"/>
                    </a:lnTo>
                    <a:lnTo>
                      <a:pt x="204728" y="0"/>
                    </a:lnTo>
                    <a:lnTo>
                      <a:pt x="204744" y="0"/>
                    </a:lnTo>
                    <a:lnTo>
                      <a:pt x="204778" y="0"/>
                    </a:lnTo>
                    <a:lnTo>
                      <a:pt x="204795" y="0"/>
                    </a:lnTo>
                    <a:lnTo>
                      <a:pt x="204828" y="0"/>
                    </a:lnTo>
                    <a:lnTo>
                      <a:pt x="204845" y="0"/>
                    </a:lnTo>
                    <a:lnTo>
                      <a:pt x="204862" y="0"/>
                    </a:lnTo>
                    <a:lnTo>
                      <a:pt x="204896" y="0"/>
                    </a:lnTo>
                    <a:lnTo>
                      <a:pt x="204912" y="0"/>
                    </a:lnTo>
                    <a:lnTo>
                      <a:pt x="204946" y="0"/>
                    </a:lnTo>
                    <a:lnTo>
                      <a:pt x="204963" y="0"/>
                    </a:lnTo>
                    <a:lnTo>
                      <a:pt x="204980" y="0"/>
                    </a:lnTo>
                    <a:lnTo>
                      <a:pt x="205013" y="0"/>
                    </a:lnTo>
                    <a:lnTo>
                      <a:pt x="205030" y="0"/>
                    </a:lnTo>
                    <a:lnTo>
                      <a:pt x="205064" y="0"/>
                    </a:lnTo>
                    <a:lnTo>
                      <a:pt x="205081" y="0"/>
                    </a:lnTo>
                    <a:lnTo>
                      <a:pt x="205097" y="0"/>
                    </a:lnTo>
                    <a:lnTo>
                      <a:pt x="205131" y="0"/>
                    </a:lnTo>
                    <a:lnTo>
                      <a:pt x="205148" y="0"/>
                    </a:lnTo>
                    <a:lnTo>
                      <a:pt x="205181" y="0"/>
                    </a:lnTo>
                    <a:lnTo>
                      <a:pt x="205198" y="0"/>
                    </a:lnTo>
                    <a:lnTo>
                      <a:pt x="205215" y="0"/>
                    </a:lnTo>
                    <a:lnTo>
                      <a:pt x="205249" y="0"/>
                    </a:lnTo>
                    <a:lnTo>
                      <a:pt x="205265" y="0"/>
                    </a:lnTo>
                    <a:lnTo>
                      <a:pt x="205282" y="0"/>
                    </a:lnTo>
                    <a:lnTo>
                      <a:pt x="205316" y="0"/>
                    </a:lnTo>
                    <a:lnTo>
                      <a:pt x="205333" y="0"/>
                    </a:lnTo>
                    <a:lnTo>
                      <a:pt x="205366" y="0"/>
                    </a:lnTo>
                    <a:lnTo>
                      <a:pt x="205383" y="0"/>
                    </a:lnTo>
                    <a:lnTo>
                      <a:pt x="205417" y="0"/>
                    </a:lnTo>
                    <a:lnTo>
                      <a:pt x="205433" y="0"/>
                    </a:lnTo>
                    <a:lnTo>
                      <a:pt x="205450" y="0"/>
                    </a:lnTo>
                    <a:lnTo>
                      <a:pt x="205484" y="0"/>
                    </a:lnTo>
                    <a:lnTo>
                      <a:pt x="205501" y="0"/>
                    </a:lnTo>
                    <a:lnTo>
                      <a:pt x="205517" y="0"/>
                    </a:lnTo>
                    <a:lnTo>
                      <a:pt x="205551" y="0"/>
                    </a:lnTo>
                    <a:lnTo>
                      <a:pt x="205568" y="0"/>
                    </a:lnTo>
                    <a:lnTo>
                      <a:pt x="205601" y="0"/>
                    </a:lnTo>
                    <a:lnTo>
                      <a:pt x="205618" y="0"/>
                    </a:lnTo>
                    <a:lnTo>
                      <a:pt x="205635" y="0"/>
                    </a:lnTo>
                    <a:lnTo>
                      <a:pt x="205669" y="0"/>
                    </a:lnTo>
                    <a:lnTo>
                      <a:pt x="205685" y="0"/>
                    </a:lnTo>
                    <a:lnTo>
                      <a:pt x="205719" y="0"/>
                    </a:lnTo>
                    <a:lnTo>
                      <a:pt x="205736" y="0"/>
                    </a:lnTo>
                    <a:lnTo>
                      <a:pt x="205753" y="0"/>
                    </a:lnTo>
                    <a:lnTo>
                      <a:pt x="205786" y="0"/>
                    </a:lnTo>
                    <a:lnTo>
                      <a:pt x="205803" y="0"/>
                    </a:lnTo>
                    <a:lnTo>
                      <a:pt x="205837" y="0"/>
                    </a:lnTo>
                    <a:lnTo>
                      <a:pt x="205853" y="0"/>
                    </a:lnTo>
                    <a:lnTo>
                      <a:pt x="205870" y="0"/>
                    </a:lnTo>
                    <a:lnTo>
                      <a:pt x="205904" y="0"/>
                    </a:lnTo>
                    <a:lnTo>
                      <a:pt x="205921" y="0"/>
                    </a:lnTo>
                    <a:lnTo>
                      <a:pt x="205954" y="0"/>
                    </a:lnTo>
                    <a:lnTo>
                      <a:pt x="205971" y="0"/>
                    </a:lnTo>
                    <a:lnTo>
                      <a:pt x="205988" y="0"/>
                    </a:lnTo>
                    <a:lnTo>
                      <a:pt x="206021" y="0"/>
                    </a:lnTo>
                    <a:lnTo>
                      <a:pt x="206038" y="0"/>
                    </a:lnTo>
                    <a:lnTo>
                      <a:pt x="206072" y="0"/>
                    </a:lnTo>
                    <a:lnTo>
                      <a:pt x="206089" y="0"/>
                    </a:lnTo>
                    <a:lnTo>
                      <a:pt x="206105" y="0"/>
                    </a:lnTo>
                    <a:lnTo>
                      <a:pt x="206139" y="0"/>
                    </a:lnTo>
                    <a:lnTo>
                      <a:pt x="206156" y="0"/>
                    </a:lnTo>
                    <a:lnTo>
                      <a:pt x="206173" y="0"/>
                    </a:lnTo>
                    <a:lnTo>
                      <a:pt x="206206" y="0"/>
                    </a:lnTo>
                    <a:lnTo>
                      <a:pt x="206223" y="0"/>
                    </a:lnTo>
                    <a:lnTo>
                      <a:pt x="206257" y="0"/>
                    </a:lnTo>
                    <a:lnTo>
                      <a:pt x="206274" y="0"/>
                    </a:lnTo>
                    <a:lnTo>
                      <a:pt x="206307" y="0"/>
                    </a:lnTo>
                    <a:lnTo>
                      <a:pt x="206324" y="0"/>
                    </a:lnTo>
                    <a:lnTo>
                      <a:pt x="206341" y="0"/>
                    </a:lnTo>
                    <a:lnTo>
                      <a:pt x="206374" y="0"/>
                    </a:lnTo>
                    <a:lnTo>
                      <a:pt x="206391" y="0"/>
                    </a:lnTo>
                    <a:lnTo>
                      <a:pt x="206425" y="0"/>
                    </a:lnTo>
                    <a:lnTo>
                      <a:pt x="206442" y="0"/>
                    </a:lnTo>
                    <a:lnTo>
                      <a:pt x="206458" y="0"/>
                    </a:lnTo>
                    <a:lnTo>
                      <a:pt x="206492" y="0"/>
                    </a:lnTo>
                    <a:lnTo>
                      <a:pt x="206509" y="0"/>
                    </a:lnTo>
                    <a:lnTo>
                      <a:pt x="206526" y="0"/>
                    </a:lnTo>
                    <a:lnTo>
                      <a:pt x="206559" y="0"/>
                    </a:lnTo>
                    <a:lnTo>
                      <a:pt x="206576" y="0"/>
                    </a:lnTo>
                    <a:lnTo>
                      <a:pt x="206610" y="0"/>
                    </a:lnTo>
                    <a:lnTo>
                      <a:pt x="206626" y="0"/>
                    </a:lnTo>
                    <a:lnTo>
                      <a:pt x="206643" y="0"/>
                    </a:lnTo>
                    <a:lnTo>
                      <a:pt x="206677" y="0"/>
                    </a:lnTo>
                    <a:lnTo>
                      <a:pt x="206694" y="0"/>
                    </a:lnTo>
                    <a:lnTo>
                      <a:pt x="206727" y="0"/>
                    </a:lnTo>
                    <a:lnTo>
                      <a:pt x="206744" y="0"/>
                    </a:lnTo>
                    <a:lnTo>
                      <a:pt x="206761" y="0"/>
                    </a:lnTo>
                    <a:lnTo>
                      <a:pt x="206794" y="0"/>
                    </a:lnTo>
                    <a:lnTo>
                      <a:pt x="206811" y="0"/>
                    </a:lnTo>
                    <a:lnTo>
                      <a:pt x="206845" y="0"/>
                    </a:lnTo>
                    <a:lnTo>
                      <a:pt x="206862" y="0"/>
                    </a:lnTo>
                    <a:lnTo>
                      <a:pt x="206878" y="0"/>
                    </a:lnTo>
                    <a:lnTo>
                      <a:pt x="206912" y="0"/>
                    </a:lnTo>
                    <a:lnTo>
                      <a:pt x="206929" y="0"/>
                    </a:lnTo>
                    <a:lnTo>
                      <a:pt x="206962" y="0"/>
                    </a:lnTo>
                    <a:lnTo>
                      <a:pt x="206979" y="0"/>
                    </a:lnTo>
                    <a:lnTo>
                      <a:pt x="206996" y="0"/>
                    </a:lnTo>
                    <a:lnTo>
                      <a:pt x="207030" y="0"/>
                    </a:lnTo>
                    <a:lnTo>
                      <a:pt x="207046" y="0"/>
                    </a:lnTo>
                    <a:lnTo>
                      <a:pt x="207063" y="0"/>
                    </a:lnTo>
                    <a:lnTo>
                      <a:pt x="207097" y="0"/>
                    </a:lnTo>
                    <a:lnTo>
                      <a:pt x="207114" y="0"/>
                    </a:lnTo>
                    <a:lnTo>
                      <a:pt x="207147" y="0"/>
                    </a:lnTo>
                    <a:lnTo>
                      <a:pt x="207164" y="0"/>
                    </a:lnTo>
                    <a:lnTo>
                      <a:pt x="207198" y="0"/>
                    </a:lnTo>
                    <a:lnTo>
                      <a:pt x="207214" y="0"/>
                    </a:lnTo>
                    <a:lnTo>
                      <a:pt x="207231" y="0"/>
                    </a:lnTo>
                    <a:lnTo>
                      <a:pt x="207265" y="0"/>
                    </a:lnTo>
                    <a:lnTo>
                      <a:pt x="207282" y="0"/>
                    </a:lnTo>
                    <a:lnTo>
                      <a:pt x="207315" y="0"/>
                    </a:lnTo>
                    <a:lnTo>
                      <a:pt x="207332" y="0"/>
                    </a:lnTo>
                    <a:lnTo>
                      <a:pt x="207349" y="0"/>
                    </a:lnTo>
                    <a:lnTo>
                      <a:pt x="207383" y="0"/>
                    </a:lnTo>
                    <a:lnTo>
                      <a:pt x="207399" y="0"/>
                    </a:lnTo>
                    <a:lnTo>
                      <a:pt x="207433" y="0"/>
                    </a:lnTo>
                    <a:lnTo>
                      <a:pt x="207450" y="0"/>
                    </a:lnTo>
                    <a:lnTo>
                      <a:pt x="207467" y="0"/>
                    </a:lnTo>
                    <a:lnTo>
                      <a:pt x="207500" y="0"/>
                    </a:lnTo>
                    <a:lnTo>
                      <a:pt x="207517" y="0"/>
                    </a:lnTo>
                    <a:lnTo>
                      <a:pt x="207534" y="0"/>
                    </a:lnTo>
                    <a:lnTo>
                      <a:pt x="207567" y="0"/>
                    </a:lnTo>
                    <a:lnTo>
                      <a:pt x="207584" y="0"/>
                    </a:lnTo>
                    <a:lnTo>
                      <a:pt x="207618" y="0"/>
                    </a:lnTo>
                    <a:lnTo>
                      <a:pt x="207635" y="0"/>
                    </a:lnTo>
                    <a:lnTo>
                      <a:pt x="207651" y="0"/>
                    </a:lnTo>
                    <a:lnTo>
                      <a:pt x="207685" y="0"/>
                    </a:lnTo>
                    <a:lnTo>
                      <a:pt x="207702" y="0"/>
                    </a:lnTo>
                    <a:lnTo>
                      <a:pt x="207735" y="0"/>
                    </a:lnTo>
                    <a:lnTo>
                      <a:pt x="207752" y="0"/>
                    </a:lnTo>
                    <a:lnTo>
                      <a:pt x="207769" y="0"/>
                    </a:lnTo>
                    <a:lnTo>
                      <a:pt x="207803" y="0"/>
                    </a:lnTo>
                    <a:lnTo>
                      <a:pt x="207819" y="0"/>
                    </a:lnTo>
                    <a:lnTo>
                      <a:pt x="207853" y="0"/>
                    </a:lnTo>
                    <a:lnTo>
                      <a:pt x="207870" y="0"/>
                    </a:lnTo>
                    <a:lnTo>
                      <a:pt x="207887" y="0"/>
                    </a:lnTo>
                    <a:lnTo>
                      <a:pt x="207920" y="0"/>
                    </a:lnTo>
                    <a:lnTo>
                      <a:pt x="207937" y="0"/>
                    </a:lnTo>
                    <a:lnTo>
                      <a:pt x="207971" y="0"/>
                    </a:lnTo>
                    <a:lnTo>
                      <a:pt x="207987" y="0"/>
                    </a:lnTo>
                    <a:lnTo>
                      <a:pt x="208004" y="0"/>
                    </a:lnTo>
                    <a:lnTo>
                      <a:pt x="208038" y="0"/>
                    </a:lnTo>
                    <a:lnTo>
                      <a:pt x="208055" y="0"/>
                    </a:lnTo>
                    <a:lnTo>
                      <a:pt x="208088" y="0"/>
                    </a:lnTo>
                    <a:lnTo>
                      <a:pt x="208105" y="0"/>
                    </a:lnTo>
                    <a:lnTo>
                      <a:pt x="208122" y="0"/>
                    </a:lnTo>
                    <a:lnTo>
                      <a:pt x="208155" y="0"/>
                    </a:lnTo>
                    <a:lnTo>
                      <a:pt x="208172" y="0"/>
                    </a:lnTo>
                    <a:lnTo>
                      <a:pt x="208206" y="0"/>
                    </a:lnTo>
                    <a:lnTo>
                      <a:pt x="208223" y="0"/>
                    </a:lnTo>
                    <a:lnTo>
                      <a:pt x="208239" y="0"/>
                    </a:lnTo>
                    <a:lnTo>
                      <a:pt x="208273" y="0"/>
                    </a:lnTo>
                    <a:lnTo>
                      <a:pt x="208290" y="0"/>
                    </a:lnTo>
                    <a:lnTo>
                      <a:pt x="208323" y="0"/>
                    </a:lnTo>
                    <a:lnTo>
                      <a:pt x="208340" y="0"/>
                    </a:lnTo>
                    <a:lnTo>
                      <a:pt x="208357" y="0"/>
                    </a:lnTo>
                    <a:lnTo>
                      <a:pt x="208391" y="0"/>
                    </a:lnTo>
                    <a:lnTo>
                      <a:pt x="208408" y="0"/>
                    </a:lnTo>
                    <a:lnTo>
                      <a:pt x="208441" y="0"/>
                    </a:lnTo>
                    <a:lnTo>
                      <a:pt x="208458" y="0"/>
                    </a:lnTo>
                    <a:lnTo>
                      <a:pt x="208475" y="0"/>
                    </a:lnTo>
                    <a:lnTo>
                      <a:pt x="208508" y="0"/>
                    </a:lnTo>
                    <a:lnTo>
                      <a:pt x="208525" y="0"/>
                    </a:lnTo>
                    <a:lnTo>
                      <a:pt x="208542" y="0"/>
                    </a:lnTo>
                    <a:lnTo>
                      <a:pt x="208576" y="0"/>
                    </a:lnTo>
                    <a:lnTo>
                      <a:pt x="208592" y="0"/>
                    </a:lnTo>
                    <a:lnTo>
                      <a:pt x="208626" y="0"/>
                    </a:lnTo>
                    <a:lnTo>
                      <a:pt x="208643" y="0"/>
                    </a:lnTo>
                    <a:lnTo>
                      <a:pt x="208660" y="0"/>
                    </a:lnTo>
                    <a:lnTo>
                      <a:pt x="208693" y="0"/>
                    </a:lnTo>
                    <a:lnTo>
                      <a:pt x="208710" y="0"/>
                    </a:lnTo>
                    <a:lnTo>
                      <a:pt x="208744" y="0"/>
                    </a:lnTo>
                    <a:lnTo>
                      <a:pt x="208760" y="0"/>
                    </a:lnTo>
                    <a:lnTo>
                      <a:pt x="208777" y="0"/>
                    </a:lnTo>
                    <a:lnTo>
                      <a:pt x="208811" y="0"/>
                    </a:lnTo>
                    <a:lnTo>
                      <a:pt x="208828" y="0"/>
                    </a:lnTo>
                    <a:lnTo>
                      <a:pt x="208861" y="0"/>
                    </a:lnTo>
                    <a:lnTo>
                      <a:pt x="208878" y="0"/>
                    </a:lnTo>
                    <a:lnTo>
                      <a:pt x="208895" y="0"/>
                    </a:lnTo>
                    <a:lnTo>
                      <a:pt x="208928" y="0"/>
                    </a:lnTo>
                    <a:lnTo>
                      <a:pt x="208945" y="0"/>
                    </a:lnTo>
                    <a:lnTo>
                      <a:pt x="208979" y="0"/>
                    </a:lnTo>
                    <a:lnTo>
                      <a:pt x="208996" y="0"/>
                    </a:lnTo>
                    <a:lnTo>
                      <a:pt x="209012" y="0"/>
                    </a:lnTo>
                    <a:lnTo>
                      <a:pt x="209046" y="0"/>
                    </a:lnTo>
                    <a:lnTo>
                      <a:pt x="209063" y="0"/>
                    </a:lnTo>
                    <a:lnTo>
                      <a:pt x="209096" y="0"/>
                    </a:lnTo>
                    <a:lnTo>
                      <a:pt x="209113" y="0"/>
                    </a:lnTo>
                    <a:lnTo>
                      <a:pt x="209130" y="0"/>
                    </a:lnTo>
                    <a:lnTo>
                      <a:pt x="209164" y="0"/>
                    </a:lnTo>
                    <a:lnTo>
                      <a:pt x="209180" y="0"/>
                    </a:lnTo>
                    <a:lnTo>
                      <a:pt x="209214" y="0"/>
                    </a:lnTo>
                    <a:lnTo>
                      <a:pt x="209231" y="0"/>
                    </a:lnTo>
                    <a:lnTo>
                      <a:pt x="209248" y="0"/>
                    </a:lnTo>
                    <a:lnTo>
                      <a:pt x="209281" y="0"/>
                    </a:lnTo>
                    <a:lnTo>
                      <a:pt x="209298" y="0"/>
                    </a:lnTo>
                    <a:lnTo>
                      <a:pt x="209332" y="0"/>
                    </a:lnTo>
                    <a:lnTo>
                      <a:pt x="209348" y="0"/>
                    </a:lnTo>
                    <a:lnTo>
                      <a:pt x="209365" y="0"/>
                    </a:lnTo>
                    <a:lnTo>
                      <a:pt x="209399" y="0"/>
                    </a:lnTo>
                    <a:lnTo>
                      <a:pt x="209416" y="0"/>
                    </a:lnTo>
                    <a:lnTo>
                      <a:pt x="209432" y="0"/>
                    </a:lnTo>
                    <a:lnTo>
                      <a:pt x="209466" y="0"/>
                    </a:lnTo>
                    <a:lnTo>
                      <a:pt x="209483" y="0"/>
                    </a:lnTo>
                    <a:lnTo>
                      <a:pt x="209516" y="0"/>
                    </a:lnTo>
                    <a:lnTo>
                      <a:pt x="209533" y="0"/>
                    </a:lnTo>
                    <a:lnTo>
                      <a:pt x="209550" y="0"/>
                    </a:lnTo>
                    <a:lnTo>
                      <a:pt x="209584" y="0"/>
                    </a:lnTo>
                    <a:lnTo>
                      <a:pt x="209601" y="0"/>
                    </a:lnTo>
                    <a:lnTo>
                      <a:pt x="209634" y="0"/>
                    </a:lnTo>
                    <a:lnTo>
                      <a:pt x="209651" y="0"/>
                    </a:lnTo>
                    <a:lnTo>
                      <a:pt x="209668" y="0"/>
                    </a:lnTo>
                    <a:lnTo>
                      <a:pt x="209701" y="0"/>
                    </a:lnTo>
                    <a:lnTo>
                      <a:pt x="209718" y="0"/>
                    </a:lnTo>
                    <a:lnTo>
                      <a:pt x="209752" y="0"/>
                    </a:lnTo>
                    <a:lnTo>
                      <a:pt x="209769" y="0"/>
                    </a:lnTo>
                    <a:lnTo>
                      <a:pt x="209785" y="0"/>
                    </a:lnTo>
                    <a:lnTo>
                      <a:pt x="209819" y="0"/>
                    </a:lnTo>
                    <a:lnTo>
                      <a:pt x="209836" y="0"/>
                    </a:lnTo>
                    <a:lnTo>
                      <a:pt x="209853" y="0"/>
                    </a:lnTo>
                    <a:lnTo>
                      <a:pt x="209886" y="0"/>
                    </a:lnTo>
                    <a:lnTo>
                      <a:pt x="209903" y="0"/>
                    </a:lnTo>
                    <a:lnTo>
                      <a:pt x="209937" y="0"/>
                    </a:lnTo>
                    <a:lnTo>
                      <a:pt x="209953" y="0"/>
                    </a:lnTo>
                    <a:lnTo>
                      <a:pt x="209987" y="0"/>
                    </a:lnTo>
                    <a:lnTo>
                      <a:pt x="210004" y="0"/>
                    </a:lnTo>
                    <a:lnTo>
                      <a:pt x="210021" y="0"/>
                    </a:lnTo>
                    <a:lnTo>
                      <a:pt x="210054" y="0"/>
                    </a:lnTo>
                    <a:lnTo>
                      <a:pt x="210071" y="0"/>
                    </a:lnTo>
                    <a:lnTo>
                      <a:pt x="210105" y="0"/>
                    </a:lnTo>
                    <a:lnTo>
                      <a:pt x="210121" y="0"/>
                    </a:lnTo>
                    <a:lnTo>
                      <a:pt x="210138" y="0"/>
                    </a:lnTo>
                    <a:lnTo>
                      <a:pt x="210172" y="0"/>
                    </a:lnTo>
                    <a:lnTo>
                      <a:pt x="210189" y="0"/>
                    </a:lnTo>
                    <a:lnTo>
                      <a:pt x="210222" y="0"/>
                    </a:lnTo>
                    <a:lnTo>
                      <a:pt x="210239" y="0"/>
                    </a:lnTo>
                    <a:lnTo>
                      <a:pt x="210256" y="0"/>
                    </a:lnTo>
                    <a:lnTo>
                      <a:pt x="210289" y="0"/>
                    </a:lnTo>
                    <a:lnTo>
                      <a:pt x="210306" y="0"/>
                    </a:lnTo>
                    <a:lnTo>
                      <a:pt x="210323" y="0"/>
                    </a:lnTo>
                    <a:lnTo>
                      <a:pt x="210357" y="0"/>
                    </a:lnTo>
                    <a:lnTo>
                      <a:pt x="210373" y="0"/>
                    </a:lnTo>
                    <a:lnTo>
                      <a:pt x="210407" y="0"/>
                    </a:lnTo>
                    <a:lnTo>
                      <a:pt x="210424" y="0"/>
                    </a:lnTo>
                    <a:lnTo>
                      <a:pt x="210441" y="0"/>
                    </a:lnTo>
                    <a:lnTo>
                      <a:pt x="210474" y="0"/>
                    </a:lnTo>
                    <a:lnTo>
                      <a:pt x="210491" y="0"/>
                    </a:lnTo>
                    <a:lnTo>
                      <a:pt x="210525" y="0"/>
                    </a:lnTo>
                    <a:lnTo>
                      <a:pt x="210541" y="0"/>
                    </a:lnTo>
                    <a:lnTo>
                      <a:pt x="210558" y="0"/>
                    </a:lnTo>
                    <a:lnTo>
                      <a:pt x="210592" y="0"/>
                    </a:lnTo>
                    <a:lnTo>
                      <a:pt x="210609" y="0"/>
                    </a:lnTo>
                    <a:lnTo>
                      <a:pt x="210642" y="0"/>
                    </a:lnTo>
                    <a:lnTo>
                      <a:pt x="210659" y="0"/>
                    </a:lnTo>
                    <a:lnTo>
                      <a:pt x="210676" y="0"/>
                    </a:lnTo>
                    <a:lnTo>
                      <a:pt x="210710" y="0"/>
                    </a:lnTo>
                    <a:lnTo>
                      <a:pt x="210726" y="0"/>
                    </a:lnTo>
                    <a:lnTo>
                      <a:pt x="210743" y="0"/>
                    </a:lnTo>
                    <a:lnTo>
                      <a:pt x="210777" y="0"/>
                    </a:lnTo>
                    <a:lnTo>
                      <a:pt x="210794" y="0"/>
                    </a:lnTo>
                    <a:lnTo>
                      <a:pt x="210827" y="0"/>
                    </a:lnTo>
                    <a:lnTo>
                      <a:pt x="210844" y="0"/>
                    </a:lnTo>
                    <a:lnTo>
                      <a:pt x="210878" y="0"/>
                    </a:lnTo>
                    <a:lnTo>
                      <a:pt x="210894" y="0"/>
                    </a:lnTo>
                    <a:lnTo>
                      <a:pt x="210911" y="0"/>
                    </a:lnTo>
                    <a:lnTo>
                      <a:pt x="210945" y="0"/>
                    </a:lnTo>
                    <a:lnTo>
                      <a:pt x="210962" y="0"/>
                    </a:lnTo>
                    <a:lnTo>
                      <a:pt x="210995" y="0"/>
                    </a:lnTo>
                    <a:lnTo>
                      <a:pt x="211012" y="0"/>
                    </a:lnTo>
                    <a:lnTo>
                      <a:pt x="211029" y="0"/>
                    </a:lnTo>
                    <a:lnTo>
                      <a:pt x="211062" y="0"/>
                    </a:lnTo>
                    <a:lnTo>
                      <a:pt x="211079" y="0"/>
                    </a:lnTo>
                    <a:lnTo>
                      <a:pt x="211113" y="0"/>
                    </a:lnTo>
                    <a:lnTo>
                      <a:pt x="211130" y="0"/>
                    </a:lnTo>
                    <a:lnTo>
                      <a:pt x="211146" y="0"/>
                    </a:lnTo>
                    <a:lnTo>
                      <a:pt x="211180" y="0"/>
                    </a:lnTo>
                    <a:lnTo>
                      <a:pt x="211197" y="0"/>
                    </a:lnTo>
                    <a:lnTo>
                      <a:pt x="211214" y="0"/>
                    </a:lnTo>
                    <a:lnTo>
                      <a:pt x="211247" y="0"/>
                    </a:lnTo>
                    <a:lnTo>
                      <a:pt x="211264" y="0"/>
                    </a:lnTo>
                    <a:lnTo>
                      <a:pt x="211298" y="0"/>
                    </a:lnTo>
                    <a:lnTo>
                      <a:pt x="211314" y="0"/>
                    </a:lnTo>
                    <a:lnTo>
                      <a:pt x="211331" y="0"/>
                    </a:lnTo>
                    <a:lnTo>
                      <a:pt x="211365" y="0"/>
                    </a:lnTo>
                    <a:lnTo>
                      <a:pt x="211382" y="0"/>
                    </a:lnTo>
                    <a:lnTo>
                      <a:pt x="211415" y="0"/>
                    </a:lnTo>
                    <a:lnTo>
                      <a:pt x="211432" y="0"/>
                    </a:lnTo>
                    <a:lnTo>
                      <a:pt x="211449" y="0"/>
                    </a:lnTo>
                    <a:lnTo>
                      <a:pt x="211482" y="0"/>
                    </a:lnTo>
                    <a:lnTo>
                      <a:pt x="211499" y="0"/>
                    </a:lnTo>
                    <a:lnTo>
                      <a:pt x="211533" y="0"/>
                    </a:lnTo>
                    <a:lnTo>
                      <a:pt x="211550" y="0"/>
                    </a:lnTo>
                    <a:lnTo>
                      <a:pt x="211566" y="0"/>
                    </a:lnTo>
                    <a:lnTo>
                      <a:pt x="211600" y="0"/>
                    </a:lnTo>
                    <a:lnTo>
                      <a:pt x="211617" y="0"/>
                    </a:lnTo>
                    <a:lnTo>
                      <a:pt x="211634" y="0"/>
                    </a:lnTo>
                    <a:lnTo>
                      <a:pt x="211667" y="0"/>
                    </a:lnTo>
                    <a:lnTo>
                      <a:pt x="211684" y="0"/>
                    </a:lnTo>
                    <a:lnTo>
                      <a:pt x="211718" y="0"/>
                    </a:lnTo>
                    <a:lnTo>
                      <a:pt x="211734" y="0"/>
                    </a:lnTo>
                    <a:lnTo>
                      <a:pt x="211768" y="0"/>
                    </a:lnTo>
                    <a:lnTo>
                      <a:pt x="211785" y="0"/>
                    </a:lnTo>
                    <a:lnTo>
                      <a:pt x="211802" y="0"/>
                    </a:lnTo>
                    <a:lnTo>
                      <a:pt x="211835" y="0"/>
                    </a:lnTo>
                    <a:lnTo>
                      <a:pt x="211852" y="0"/>
                    </a:lnTo>
                    <a:lnTo>
                      <a:pt x="211886" y="0"/>
                    </a:lnTo>
                    <a:lnTo>
                      <a:pt x="211903" y="0"/>
                    </a:lnTo>
                    <a:lnTo>
                      <a:pt x="211919" y="0"/>
                    </a:lnTo>
                    <a:lnTo>
                      <a:pt x="211953" y="0"/>
                    </a:lnTo>
                    <a:lnTo>
                      <a:pt x="211970" y="0"/>
                    </a:lnTo>
                    <a:lnTo>
                      <a:pt x="212003" y="0"/>
                    </a:lnTo>
                    <a:lnTo>
                      <a:pt x="212020" y="0"/>
                    </a:lnTo>
                    <a:lnTo>
                      <a:pt x="212037" y="0"/>
                    </a:lnTo>
                    <a:lnTo>
                      <a:pt x="212071" y="0"/>
                    </a:lnTo>
                    <a:lnTo>
                      <a:pt x="212087" y="0"/>
                    </a:lnTo>
                    <a:lnTo>
                      <a:pt x="212104" y="0"/>
                    </a:lnTo>
                    <a:lnTo>
                      <a:pt x="212138" y="0"/>
                    </a:lnTo>
                    <a:lnTo>
                      <a:pt x="212155" y="0"/>
                    </a:lnTo>
                    <a:lnTo>
                      <a:pt x="212188" y="0"/>
                    </a:lnTo>
                    <a:lnTo>
                      <a:pt x="212205" y="0"/>
                    </a:lnTo>
                    <a:lnTo>
                      <a:pt x="212222" y="0"/>
                    </a:lnTo>
                    <a:lnTo>
                      <a:pt x="212255" y="0"/>
                    </a:lnTo>
                    <a:lnTo>
                      <a:pt x="212272" y="0"/>
                    </a:lnTo>
                    <a:lnTo>
                      <a:pt x="212306" y="0"/>
                    </a:lnTo>
                    <a:lnTo>
                      <a:pt x="212323" y="0"/>
                    </a:lnTo>
                    <a:lnTo>
                      <a:pt x="212339" y="0"/>
                    </a:lnTo>
                    <a:lnTo>
                      <a:pt x="212373" y="0"/>
                    </a:lnTo>
                    <a:lnTo>
                      <a:pt x="212390" y="0"/>
                    </a:lnTo>
                    <a:lnTo>
                      <a:pt x="212423" y="0"/>
                    </a:lnTo>
                    <a:lnTo>
                      <a:pt x="212440" y="0"/>
                    </a:lnTo>
                    <a:lnTo>
                      <a:pt x="212457" y="0"/>
                    </a:lnTo>
                    <a:lnTo>
                      <a:pt x="212491" y="0"/>
                    </a:lnTo>
                    <a:lnTo>
                      <a:pt x="212507" y="0"/>
                    </a:lnTo>
                    <a:lnTo>
                      <a:pt x="212541" y="0"/>
                    </a:lnTo>
                    <a:lnTo>
                      <a:pt x="212558" y="0"/>
                    </a:lnTo>
                    <a:lnTo>
                      <a:pt x="212575" y="0"/>
                    </a:lnTo>
                    <a:lnTo>
                      <a:pt x="212608" y="0"/>
                    </a:lnTo>
                    <a:lnTo>
                      <a:pt x="212625" y="0"/>
                    </a:lnTo>
                    <a:lnTo>
                      <a:pt x="212659" y="0"/>
                    </a:lnTo>
                    <a:lnTo>
                      <a:pt x="212675" y="0"/>
                    </a:lnTo>
                    <a:lnTo>
                      <a:pt x="212692" y="0"/>
                    </a:lnTo>
                    <a:lnTo>
                      <a:pt x="212726" y="0"/>
                    </a:lnTo>
                    <a:lnTo>
                      <a:pt x="212743" y="0"/>
                    </a:lnTo>
                    <a:lnTo>
                      <a:pt x="212776" y="0"/>
                    </a:lnTo>
                    <a:lnTo>
                      <a:pt x="212793" y="0"/>
                    </a:lnTo>
                    <a:lnTo>
                      <a:pt x="212810" y="0"/>
                    </a:lnTo>
                    <a:lnTo>
                      <a:pt x="212843" y="0"/>
                    </a:lnTo>
                    <a:lnTo>
                      <a:pt x="212860" y="0"/>
                    </a:lnTo>
                    <a:lnTo>
                      <a:pt x="212894" y="0"/>
                    </a:lnTo>
                    <a:lnTo>
                      <a:pt x="212911" y="0"/>
                    </a:lnTo>
                    <a:lnTo>
                      <a:pt x="212927" y="0"/>
                    </a:lnTo>
                    <a:lnTo>
                      <a:pt x="212961" y="0"/>
                    </a:lnTo>
                    <a:lnTo>
                      <a:pt x="212978" y="0"/>
                    </a:lnTo>
                    <a:lnTo>
                      <a:pt x="213012" y="0"/>
                    </a:lnTo>
                    <a:lnTo>
                      <a:pt x="213028" y="0"/>
                    </a:lnTo>
                    <a:lnTo>
                      <a:pt x="213045" y="0"/>
                    </a:lnTo>
                    <a:lnTo>
                      <a:pt x="213079" y="0"/>
                    </a:lnTo>
                    <a:lnTo>
                      <a:pt x="213096" y="0"/>
                    </a:lnTo>
                    <a:lnTo>
                      <a:pt x="213129" y="0"/>
                    </a:lnTo>
                    <a:lnTo>
                      <a:pt x="213146" y="0"/>
                    </a:lnTo>
                    <a:lnTo>
                      <a:pt x="213163" y="0"/>
                    </a:lnTo>
                    <a:lnTo>
                      <a:pt x="213196" y="0"/>
                    </a:lnTo>
                    <a:lnTo>
                      <a:pt x="213213" y="0"/>
                    </a:lnTo>
                    <a:lnTo>
                      <a:pt x="213230" y="0"/>
                    </a:lnTo>
                    <a:lnTo>
                      <a:pt x="213264" y="0"/>
                    </a:lnTo>
                    <a:lnTo>
                      <a:pt x="213280" y="0"/>
                    </a:lnTo>
                    <a:lnTo>
                      <a:pt x="213314" y="0"/>
                    </a:lnTo>
                    <a:lnTo>
                      <a:pt x="213331" y="0"/>
                    </a:lnTo>
                    <a:lnTo>
                      <a:pt x="213348" y="0"/>
                    </a:lnTo>
                    <a:lnTo>
                      <a:pt x="213381" y="0"/>
                    </a:lnTo>
                    <a:lnTo>
                      <a:pt x="213398" y="0"/>
                    </a:lnTo>
                    <a:lnTo>
                      <a:pt x="213432" y="0"/>
                    </a:lnTo>
                    <a:lnTo>
                      <a:pt x="213448" y="0"/>
                    </a:lnTo>
                    <a:lnTo>
                      <a:pt x="213465" y="0"/>
                    </a:lnTo>
                    <a:lnTo>
                      <a:pt x="213499" y="0"/>
                    </a:lnTo>
                    <a:lnTo>
                      <a:pt x="213516" y="0"/>
                    </a:lnTo>
                    <a:lnTo>
                      <a:pt x="213549" y="0"/>
                    </a:lnTo>
                    <a:lnTo>
                      <a:pt x="213566" y="0"/>
                    </a:lnTo>
                    <a:lnTo>
                      <a:pt x="213583" y="0"/>
                    </a:lnTo>
                    <a:lnTo>
                      <a:pt x="213616" y="0"/>
                    </a:lnTo>
                    <a:lnTo>
                      <a:pt x="213633" y="0"/>
                    </a:lnTo>
                    <a:lnTo>
                      <a:pt x="213667" y="0"/>
                    </a:lnTo>
                    <a:lnTo>
                      <a:pt x="213684" y="0"/>
                    </a:lnTo>
                    <a:lnTo>
                      <a:pt x="213700" y="0"/>
                    </a:lnTo>
                    <a:lnTo>
                      <a:pt x="213734" y="0"/>
                    </a:lnTo>
                    <a:lnTo>
                      <a:pt x="213751" y="0"/>
                    </a:lnTo>
                    <a:lnTo>
                      <a:pt x="213784" y="0"/>
                    </a:lnTo>
                    <a:lnTo>
                      <a:pt x="213801" y="0"/>
                    </a:lnTo>
                    <a:lnTo>
                      <a:pt x="213818" y="0"/>
                    </a:lnTo>
                    <a:lnTo>
                      <a:pt x="213852" y="0"/>
                    </a:lnTo>
                    <a:lnTo>
                      <a:pt x="213868" y="0"/>
                    </a:lnTo>
                    <a:lnTo>
                      <a:pt x="213902" y="0"/>
                    </a:lnTo>
                    <a:lnTo>
                      <a:pt x="213919" y="0"/>
                    </a:lnTo>
                    <a:lnTo>
                      <a:pt x="213936" y="0"/>
                    </a:lnTo>
                    <a:lnTo>
                      <a:pt x="213969" y="0"/>
                    </a:lnTo>
                    <a:lnTo>
                      <a:pt x="213986" y="0"/>
                    </a:lnTo>
                    <a:lnTo>
                      <a:pt x="214020" y="0"/>
                    </a:lnTo>
                    <a:lnTo>
                      <a:pt x="214036" y="0"/>
                    </a:lnTo>
                    <a:lnTo>
                      <a:pt x="214053" y="0"/>
                    </a:lnTo>
                    <a:lnTo>
                      <a:pt x="214087" y="0"/>
                    </a:lnTo>
                    <a:lnTo>
                      <a:pt x="214104" y="0"/>
                    </a:lnTo>
                    <a:lnTo>
                      <a:pt x="214137" y="0"/>
                    </a:lnTo>
                    <a:lnTo>
                      <a:pt x="214154" y="0"/>
                    </a:lnTo>
                    <a:lnTo>
                      <a:pt x="214171" y="0"/>
                    </a:lnTo>
                    <a:lnTo>
                      <a:pt x="214205" y="0"/>
                    </a:lnTo>
                    <a:lnTo>
                      <a:pt x="214221" y="0"/>
                    </a:lnTo>
                    <a:lnTo>
                      <a:pt x="214238" y="0"/>
                    </a:lnTo>
                    <a:lnTo>
                      <a:pt x="214272" y="0"/>
                    </a:lnTo>
                    <a:lnTo>
                      <a:pt x="214289" y="0"/>
                    </a:lnTo>
                    <a:lnTo>
                      <a:pt x="214322" y="0"/>
                    </a:lnTo>
                    <a:lnTo>
                      <a:pt x="214339" y="0"/>
                    </a:lnTo>
                    <a:lnTo>
                      <a:pt x="214356" y="0"/>
                    </a:lnTo>
                    <a:lnTo>
                      <a:pt x="214389" y="0"/>
                    </a:lnTo>
                    <a:lnTo>
                      <a:pt x="214406" y="0"/>
                    </a:lnTo>
                    <a:lnTo>
                      <a:pt x="214440" y="0"/>
                    </a:lnTo>
                    <a:lnTo>
                      <a:pt x="214457" y="0"/>
                    </a:lnTo>
                    <a:lnTo>
                      <a:pt x="214473" y="0"/>
                    </a:lnTo>
                    <a:lnTo>
                      <a:pt x="214507" y="0"/>
                    </a:lnTo>
                    <a:lnTo>
                      <a:pt x="214524" y="0"/>
                    </a:lnTo>
                    <a:lnTo>
                      <a:pt x="214557" y="0"/>
                    </a:lnTo>
                    <a:lnTo>
                      <a:pt x="214574" y="0"/>
                    </a:lnTo>
                    <a:lnTo>
                      <a:pt x="214591" y="0"/>
                    </a:lnTo>
                    <a:lnTo>
                      <a:pt x="214625" y="0"/>
                    </a:lnTo>
                    <a:lnTo>
                      <a:pt x="214641" y="0"/>
                    </a:lnTo>
                    <a:lnTo>
                      <a:pt x="214675" y="0"/>
                    </a:lnTo>
                    <a:lnTo>
                      <a:pt x="214692" y="0"/>
                    </a:lnTo>
                    <a:lnTo>
                      <a:pt x="214709" y="0"/>
                    </a:lnTo>
                    <a:lnTo>
                      <a:pt x="214742" y="0"/>
                    </a:lnTo>
                    <a:lnTo>
                      <a:pt x="214759" y="0"/>
                    </a:lnTo>
                    <a:lnTo>
                      <a:pt x="214793" y="0"/>
                    </a:lnTo>
                    <a:lnTo>
                      <a:pt x="214809" y="0"/>
                    </a:lnTo>
                    <a:lnTo>
                      <a:pt x="214826" y="0"/>
                    </a:lnTo>
                    <a:lnTo>
                      <a:pt x="214860" y="0"/>
                    </a:lnTo>
                    <a:lnTo>
                      <a:pt x="214877" y="0"/>
                    </a:lnTo>
                    <a:lnTo>
                      <a:pt x="214893" y="0"/>
                    </a:lnTo>
                    <a:lnTo>
                      <a:pt x="214927" y="0"/>
                    </a:lnTo>
                    <a:lnTo>
                      <a:pt x="214944" y="0"/>
                    </a:lnTo>
                    <a:lnTo>
                      <a:pt x="214977" y="0"/>
                    </a:lnTo>
                    <a:lnTo>
                      <a:pt x="214994" y="0"/>
                    </a:lnTo>
                    <a:lnTo>
                      <a:pt x="215028" y="0"/>
                    </a:lnTo>
                    <a:lnTo>
                      <a:pt x="215045" y="0"/>
                    </a:lnTo>
                    <a:lnTo>
                      <a:pt x="215061" y="0"/>
                    </a:lnTo>
                    <a:lnTo>
                      <a:pt x="215095" y="0"/>
                    </a:lnTo>
                    <a:lnTo>
                      <a:pt x="215112" y="0"/>
                    </a:lnTo>
                    <a:lnTo>
                      <a:pt x="215145" y="0"/>
                    </a:lnTo>
                    <a:lnTo>
                      <a:pt x="215162" y="0"/>
                    </a:lnTo>
                    <a:lnTo>
                      <a:pt x="215179" y="0"/>
                    </a:lnTo>
                    <a:lnTo>
                      <a:pt x="215213" y="0"/>
                    </a:lnTo>
                    <a:lnTo>
                      <a:pt x="215230" y="0"/>
                    </a:lnTo>
                    <a:lnTo>
                      <a:pt x="215246" y="0"/>
                    </a:lnTo>
                    <a:lnTo>
                      <a:pt x="215280" y="0"/>
                    </a:lnTo>
                    <a:lnTo>
                      <a:pt x="215297" y="0"/>
                    </a:lnTo>
                    <a:lnTo>
                      <a:pt x="215330" y="0"/>
                    </a:lnTo>
                    <a:lnTo>
                      <a:pt x="215347" y="0"/>
                    </a:lnTo>
                    <a:lnTo>
                      <a:pt x="215364" y="0"/>
                    </a:lnTo>
                    <a:lnTo>
                      <a:pt x="215398" y="0"/>
                    </a:lnTo>
                    <a:lnTo>
                      <a:pt x="215414" y="0"/>
                    </a:lnTo>
                    <a:lnTo>
                      <a:pt x="215448" y="0"/>
                    </a:lnTo>
                    <a:lnTo>
                      <a:pt x="215465" y="0"/>
                    </a:lnTo>
                    <a:lnTo>
                      <a:pt x="215482" y="0"/>
                    </a:lnTo>
                    <a:lnTo>
                      <a:pt x="215515" y="0"/>
                    </a:lnTo>
                    <a:lnTo>
                      <a:pt x="215532" y="0"/>
                    </a:lnTo>
                    <a:lnTo>
                      <a:pt x="215566" y="0"/>
                    </a:lnTo>
                    <a:lnTo>
                      <a:pt x="215582" y="0"/>
                    </a:lnTo>
                    <a:lnTo>
                      <a:pt x="215599" y="0"/>
                    </a:lnTo>
                    <a:lnTo>
                      <a:pt x="215633" y="0"/>
                    </a:lnTo>
                    <a:lnTo>
                      <a:pt x="215650" y="0"/>
                    </a:lnTo>
                    <a:lnTo>
                      <a:pt x="215683" y="0"/>
                    </a:lnTo>
                    <a:lnTo>
                      <a:pt x="215700" y="0"/>
                    </a:lnTo>
                    <a:lnTo>
                      <a:pt x="215717" y="0"/>
                    </a:lnTo>
                    <a:lnTo>
                      <a:pt x="215750" y="0"/>
                    </a:lnTo>
                    <a:lnTo>
                      <a:pt x="215767" y="0"/>
                    </a:lnTo>
                    <a:lnTo>
                      <a:pt x="215784" y="0"/>
                    </a:lnTo>
                    <a:lnTo>
                      <a:pt x="215818" y="0"/>
                    </a:lnTo>
                    <a:lnTo>
                      <a:pt x="215834" y="0"/>
                    </a:lnTo>
                    <a:lnTo>
                      <a:pt x="215868" y="0"/>
                    </a:lnTo>
                    <a:lnTo>
                      <a:pt x="215885" y="0"/>
                    </a:lnTo>
                    <a:lnTo>
                      <a:pt x="215918" y="0"/>
                    </a:lnTo>
                    <a:lnTo>
                      <a:pt x="215935" y="0"/>
                    </a:lnTo>
                    <a:lnTo>
                      <a:pt x="215952" y="0"/>
                    </a:lnTo>
                    <a:lnTo>
                      <a:pt x="215986" y="0"/>
                    </a:lnTo>
                    <a:lnTo>
                      <a:pt x="216002" y="0"/>
                    </a:lnTo>
                    <a:lnTo>
                      <a:pt x="216036" y="0"/>
                    </a:lnTo>
                    <a:lnTo>
                      <a:pt x="216053" y="0"/>
                    </a:lnTo>
                    <a:lnTo>
                      <a:pt x="216070" y="0"/>
                    </a:lnTo>
                    <a:lnTo>
                      <a:pt x="216103" y="0"/>
                    </a:lnTo>
                    <a:lnTo>
                      <a:pt x="216120" y="0"/>
                    </a:lnTo>
                    <a:lnTo>
                      <a:pt x="216154" y="0"/>
                    </a:lnTo>
                    <a:lnTo>
                      <a:pt x="216170" y="0"/>
                    </a:lnTo>
                    <a:lnTo>
                      <a:pt x="216187" y="0"/>
                    </a:lnTo>
                    <a:lnTo>
                      <a:pt x="216221" y="0"/>
                    </a:lnTo>
                    <a:lnTo>
                      <a:pt x="216238" y="0"/>
                    </a:lnTo>
                    <a:lnTo>
                      <a:pt x="216254" y="0"/>
                    </a:lnTo>
                    <a:lnTo>
                      <a:pt x="216288" y="0"/>
                    </a:lnTo>
                    <a:lnTo>
                      <a:pt x="216305" y="0"/>
                    </a:lnTo>
                    <a:lnTo>
                      <a:pt x="216339" y="0"/>
                    </a:lnTo>
                    <a:lnTo>
                      <a:pt x="216355" y="0"/>
                    </a:lnTo>
                    <a:lnTo>
                      <a:pt x="216372" y="0"/>
                    </a:lnTo>
                    <a:lnTo>
                      <a:pt x="216406" y="0"/>
                    </a:lnTo>
                    <a:lnTo>
                      <a:pt x="216423" y="0"/>
                    </a:lnTo>
                    <a:lnTo>
                      <a:pt x="216456" y="0"/>
                    </a:lnTo>
                    <a:lnTo>
                      <a:pt x="216473" y="0"/>
                    </a:lnTo>
                    <a:lnTo>
                      <a:pt x="216490" y="0"/>
                    </a:lnTo>
                    <a:lnTo>
                      <a:pt x="216523" y="0"/>
                    </a:lnTo>
                    <a:lnTo>
                      <a:pt x="216540" y="0"/>
                    </a:lnTo>
                    <a:lnTo>
                      <a:pt x="216574" y="0"/>
                    </a:lnTo>
                    <a:lnTo>
                      <a:pt x="216591" y="0"/>
                    </a:lnTo>
                    <a:lnTo>
                      <a:pt x="216607" y="0"/>
                    </a:lnTo>
                    <a:lnTo>
                      <a:pt x="216641" y="0"/>
                    </a:lnTo>
                    <a:lnTo>
                      <a:pt x="216658" y="0"/>
                    </a:lnTo>
                    <a:lnTo>
                      <a:pt x="216675" y="0"/>
                    </a:lnTo>
                    <a:lnTo>
                      <a:pt x="216708" y="0"/>
                    </a:lnTo>
                    <a:lnTo>
                      <a:pt x="216725" y="0"/>
                    </a:lnTo>
                    <a:lnTo>
                      <a:pt x="216759" y="0"/>
                    </a:lnTo>
                    <a:lnTo>
                      <a:pt x="216775" y="0"/>
                    </a:lnTo>
                    <a:lnTo>
                      <a:pt x="216809" y="0"/>
                    </a:lnTo>
                    <a:lnTo>
                      <a:pt x="216826" y="0"/>
                    </a:lnTo>
                    <a:lnTo>
                      <a:pt x="216843" y="0"/>
                    </a:lnTo>
                    <a:lnTo>
                      <a:pt x="216876" y="0"/>
                    </a:lnTo>
                    <a:lnTo>
                      <a:pt x="216893" y="0"/>
                    </a:lnTo>
                    <a:lnTo>
                      <a:pt x="216927" y="0"/>
                    </a:lnTo>
                    <a:lnTo>
                      <a:pt x="216943" y="0"/>
                    </a:lnTo>
                    <a:lnTo>
                      <a:pt x="216960" y="0"/>
                    </a:lnTo>
                    <a:lnTo>
                      <a:pt x="216994" y="0"/>
                    </a:lnTo>
                    <a:lnTo>
                      <a:pt x="217011" y="0"/>
                    </a:lnTo>
                    <a:lnTo>
                      <a:pt x="217044" y="0"/>
                    </a:lnTo>
                    <a:lnTo>
                      <a:pt x="217061" y="0"/>
                    </a:lnTo>
                    <a:lnTo>
                      <a:pt x="217078" y="0"/>
                    </a:lnTo>
                    <a:lnTo>
                      <a:pt x="217111" y="0"/>
                    </a:lnTo>
                    <a:lnTo>
                      <a:pt x="217128" y="0"/>
                    </a:lnTo>
                    <a:lnTo>
                      <a:pt x="217145" y="0"/>
                    </a:lnTo>
                    <a:lnTo>
                      <a:pt x="217179" y="0"/>
                    </a:lnTo>
                    <a:lnTo>
                      <a:pt x="217195" y="0"/>
                    </a:lnTo>
                    <a:lnTo>
                      <a:pt x="217229" y="0"/>
                    </a:lnTo>
                    <a:lnTo>
                      <a:pt x="217246" y="0"/>
                    </a:lnTo>
                    <a:lnTo>
                      <a:pt x="217263" y="0"/>
                    </a:lnTo>
                    <a:lnTo>
                      <a:pt x="217296" y="0"/>
                    </a:lnTo>
                    <a:lnTo>
                      <a:pt x="217313" y="0"/>
                    </a:lnTo>
                    <a:lnTo>
                      <a:pt x="217347" y="0"/>
                    </a:lnTo>
                    <a:lnTo>
                      <a:pt x="217363" y="0"/>
                    </a:lnTo>
                    <a:lnTo>
                      <a:pt x="217380" y="0"/>
                    </a:lnTo>
                    <a:lnTo>
                      <a:pt x="217414" y="0"/>
                    </a:lnTo>
                    <a:lnTo>
                      <a:pt x="217431" y="0"/>
                    </a:lnTo>
                    <a:lnTo>
                      <a:pt x="217464" y="0"/>
                    </a:lnTo>
                    <a:lnTo>
                      <a:pt x="217481" y="0"/>
                    </a:lnTo>
                    <a:lnTo>
                      <a:pt x="217498" y="0"/>
                    </a:lnTo>
                    <a:lnTo>
                      <a:pt x="217532" y="0"/>
                    </a:lnTo>
                    <a:lnTo>
                      <a:pt x="217548" y="0"/>
                    </a:lnTo>
                    <a:lnTo>
                      <a:pt x="217565" y="0"/>
                    </a:lnTo>
                    <a:lnTo>
                      <a:pt x="217599" y="0"/>
                    </a:lnTo>
                    <a:lnTo>
                      <a:pt x="217616" y="0"/>
                    </a:lnTo>
                    <a:lnTo>
                      <a:pt x="217649" y="0"/>
                    </a:lnTo>
                    <a:lnTo>
                      <a:pt x="217666" y="0"/>
                    </a:lnTo>
                    <a:lnTo>
                      <a:pt x="217700" y="0"/>
                    </a:lnTo>
                    <a:lnTo>
                      <a:pt x="217716" y="0"/>
                    </a:lnTo>
                    <a:lnTo>
                      <a:pt x="217733" y="0"/>
                    </a:lnTo>
                    <a:lnTo>
                      <a:pt x="217767" y="0"/>
                    </a:lnTo>
                    <a:lnTo>
                      <a:pt x="217784" y="0"/>
                    </a:lnTo>
                    <a:lnTo>
                      <a:pt x="217817" y="0"/>
                    </a:lnTo>
                    <a:lnTo>
                      <a:pt x="217834" y="0"/>
                    </a:lnTo>
                    <a:lnTo>
                      <a:pt x="217851" y="0"/>
                    </a:lnTo>
                    <a:lnTo>
                      <a:pt x="217884" y="0"/>
                    </a:lnTo>
                    <a:lnTo>
                      <a:pt x="217901" y="0"/>
                    </a:lnTo>
                    <a:lnTo>
                      <a:pt x="217935" y="0"/>
                    </a:lnTo>
                    <a:lnTo>
                      <a:pt x="217952" y="0"/>
                    </a:lnTo>
                    <a:lnTo>
                      <a:pt x="217968" y="0"/>
                    </a:lnTo>
                    <a:lnTo>
                      <a:pt x="218002" y="0"/>
                    </a:lnTo>
                    <a:lnTo>
                      <a:pt x="218019" y="0"/>
                    </a:lnTo>
                    <a:lnTo>
                      <a:pt x="218052" y="0"/>
                    </a:lnTo>
                    <a:lnTo>
                      <a:pt x="218069" y="0"/>
                    </a:lnTo>
                    <a:lnTo>
                      <a:pt x="218086" y="0"/>
                    </a:lnTo>
                    <a:lnTo>
                      <a:pt x="218120" y="0"/>
                    </a:lnTo>
                    <a:lnTo>
                      <a:pt x="218136" y="0"/>
                    </a:lnTo>
                    <a:lnTo>
                      <a:pt x="218153" y="0"/>
                    </a:lnTo>
                    <a:lnTo>
                      <a:pt x="218187" y="0"/>
                    </a:lnTo>
                    <a:lnTo>
                      <a:pt x="218204" y="0"/>
                    </a:lnTo>
                    <a:lnTo>
                      <a:pt x="218237" y="0"/>
                    </a:lnTo>
                    <a:lnTo>
                      <a:pt x="218254" y="0"/>
                    </a:lnTo>
                    <a:lnTo>
                      <a:pt x="218271" y="0"/>
                    </a:lnTo>
                    <a:lnTo>
                      <a:pt x="218304" y="0"/>
                    </a:lnTo>
                    <a:lnTo>
                      <a:pt x="218321" y="0"/>
                    </a:lnTo>
                    <a:lnTo>
                      <a:pt x="218355" y="0"/>
                    </a:lnTo>
                    <a:lnTo>
                      <a:pt x="218372" y="0"/>
                    </a:lnTo>
                    <a:lnTo>
                      <a:pt x="218388" y="0"/>
                    </a:lnTo>
                    <a:lnTo>
                      <a:pt x="218422" y="0"/>
                    </a:lnTo>
                    <a:lnTo>
                      <a:pt x="218439" y="0"/>
                    </a:lnTo>
                    <a:lnTo>
                      <a:pt x="218472" y="0"/>
                    </a:lnTo>
                    <a:lnTo>
                      <a:pt x="218489" y="0"/>
                    </a:lnTo>
                    <a:lnTo>
                      <a:pt x="218506" y="0"/>
                    </a:lnTo>
                    <a:lnTo>
                      <a:pt x="218540" y="0"/>
                    </a:lnTo>
                    <a:lnTo>
                      <a:pt x="218557" y="0"/>
                    </a:lnTo>
                    <a:lnTo>
                      <a:pt x="218590" y="0"/>
                    </a:lnTo>
                    <a:lnTo>
                      <a:pt x="218607" y="0"/>
                    </a:lnTo>
                    <a:lnTo>
                      <a:pt x="218624" y="0"/>
                    </a:lnTo>
                    <a:lnTo>
                      <a:pt x="218657" y="0"/>
                    </a:lnTo>
                    <a:lnTo>
                      <a:pt x="218674" y="0"/>
                    </a:lnTo>
                    <a:lnTo>
                      <a:pt x="218708" y="0"/>
                    </a:lnTo>
                    <a:lnTo>
                      <a:pt x="218725" y="0"/>
                    </a:lnTo>
                    <a:lnTo>
                      <a:pt x="218741" y="0"/>
                    </a:lnTo>
                    <a:lnTo>
                      <a:pt x="218775" y="0"/>
                    </a:lnTo>
                    <a:lnTo>
                      <a:pt x="218792" y="0"/>
                    </a:lnTo>
                    <a:lnTo>
                      <a:pt x="218825" y="0"/>
                    </a:lnTo>
                    <a:lnTo>
                      <a:pt x="218842" y="0"/>
                    </a:lnTo>
                    <a:lnTo>
                      <a:pt x="218859" y="0"/>
                    </a:lnTo>
                    <a:lnTo>
                      <a:pt x="218893" y="0"/>
                    </a:lnTo>
                    <a:lnTo>
                      <a:pt x="218909" y="0"/>
                    </a:lnTo>
                    <a:lnTo>
                      <a:pt x="218943" y="0"/>
                    </a:lnTo>
                    <a:lnTo>
                      <a:pt x="218960" y="0"/>
                    </a:lnTo>
                    <a:lnTo>
                      <a:pt x="218977" y="0"/>
                    </a:lnTo>
                    <a:lnTo>
                      <a:pt x="219010" y="0"/>
                    </a:lnTo>
                    <a:lnTo>
                      <a:pt x="219027" y="0"/>
                    </a:lnTo>
                    <a:lnTo>
                      <a:pt x="219044" y="0"/>
                    </a:lnTo>
                    <a:lnTo>
                      <a:pt x="219077" y="0"/>
                    </a:lnTo>
                    <a:lnTo>
                      <a:pt x="219094" y="0"/>
                    </a:lnTo>
                    <a:lnTo>
                      <a:pt x="219128" y="0"/>
                    </a:lnTo>
                    <a:lnTo>
                      <a:pt x="219145" y="0"/>
                    </a:lnTo>
                    <a:lnTo>
                      <a:pt x="219161" y="0"/>
                    </a:lnTo>
                    <a:lnTo>
                      <a:pt x="219195" y="0"/>
                    </a:lnTo>
                    <a:lnTo>
                      <a:pt x="219212" y="0"/>
                    </a:lnTo>
                    <a:lnTo>
                      <a:pt x="219245" y="0"/>
                    </a:lnTo>
                    <a:lnTo>
                      <a:pt x="219262" y="0"/>
                    </a:lnTo>
                    <a:lnTo>
                      <a:pt x="219279" y="0"/>
                    </a:lnTo>
                    <a:lnTo>
                      <a:pt x="219313" y="0"/>
                    </a:lnTo>
                    <a:lnTo>
                      <a:pt x="219329" y="0"/>
                    </a:lnTo>
                    <a:lnTo>
                      <a:pt x="219363" y="0"/>
                    </a:lnTo>
                    <a:lnTo>
                      <a:pt x="219380" y="0"/>
                    </a:lnTo>
                    <a:lnTo>
                      <a:pt x="219397" y="0"/>
                    </a:lnTo>
                    <a:lnTo>
                      <a:pt x="219430" y="0"/>
                    </a:lnTo>
                    <a:lnTo>
                      <a:pt x="219447" y="0"/>
                    </a:lnTo>
                    <a:lnTo>
                      <a:pt x="219481" y="0"/>
                    </a:lnTo>
                    <a:lnTo>
                      <a:pt x="219497" y="0"/>
                    </a:lnTo>
                    <a:lnTo>
                      <a:pt x="219514" y="0"/>
                    </a:lnTo>
                    <a:lnTo>
                      <a:pt x="219548" y="0"/>
                    </a:lnTo>
                    <a:lnTo>
                      <a:pt x="219565" y="0"/>
                    </a:lnTo>
                    <a:lnTo>
                      <a:pt x="219598" y="0"/>
                    </a:lnTo>
                    <a:lnTo>
                      <a:pt x="219615" y="0"/>
                    </a:lnTo>
                    <a:lnTo>
                      <a:pt x="219632" y="0"/>
                    </a:lnTo>
                    <a:lnTo>
                      <a:pt x="219665" y="0"/>
                    </a:lnTo>
                    <a:lnTo>
                      <a:pt x="219682" y="0"/>
                    </a:lnTo>
                    <a:lnTo>
                      <a:pt x="219716" y="0"/>
                    </a:lnTo>
                    <a:lnTo>
                      <a:pt x="219733" y="0"/>
                    </a:lnTo>
                    <a:lnTo>
                      <a:pt x="219750" y="0"/>
                    </a:lnTo>
                    <a:lnTo>
                      <a:pt x="219783" y="0"/>
                    </a:lnTo>
                    <a:lnTo>
                      <a:pt x="219800" y="0"/>
                    </a:lnTo>
                    <a:lnTo>
                      <a:pt x="219834" y="0"/>
                    </a:lnTo>
                    <a:lnTo>
                      <a:pt x="219850" y="0"/>
                    </a:lnTo>
                    <a:lnTo>
                      <a:pt x="219867" y="0"/>
                    </a:lnTo>
                    <a:lnTo>
                      <a:pt x="219901" y="0"/>
                    </a:lnTo>
                    <a:lnTo>
                      <a:pt x="219918" y="0"/>
                    </a:lnTo>
                    <a:lnTo>
                      <a:pt x="219934" y="0"/>
                    </a:lnTo>
                    <a:lnTo>
                      <a:pt x="219968" y="0"/>
                    </a:lnTo>
                    <a:lnTo>
                      <a:pt x="219985" y="0"/>
                    </a:lnTo>
                    <a:lnTo>
                      <a:pt x="220018" y="0"/>
                    </a:lnTo>
                    <a:lnTo>
                      <a:pt x="220035" y="0"/>
                    </a:lnTo>
                    <a:lnTo>
                      <a:pt x="220052" y="0"/>
                    </a:lnTo>
                    <a:lnTo>
                      <a:pt x="220086" y="0"/>
                    </a:lnTo>
                    <a:lnTo>
                      <a:pt x="220102" y="0"/>
                    </a:lnTo>
                    <a:lnTo>
                      <a:pt x="220136" y="0"/>
                    </a:lnTo>
                    <a:lnTo>
                      <a:pt x="220153" y="0"/>
                    </a:lnTo>
                    <a:lnTo>
                      <a:pt x="220170" y="0"/>
                    </a:lnTo>
                    <a:lnTo>
                      <a:pt x="220203" y="0"/>
                    </a:lnTo>
                    <a:lnTo>
                      <a:pt x="220220" y="0"/>
                    </a:lnTo>
                    <a:lnTo>
                      <a:pt x="220254" y="0"/>
                    </a:lnTo>
                    <a:lnTo>
                      <a:pt x="220270" y="0"/>
                    </a:lnTo>
                    <a:lnTo>
                      <a:pt x="220287" y="0"/>
                    </a:lnTo>
                    <a:lnTo>
                      <a:pt x="220321" y="0"/>
                    </a:lnTo>
                    <a:lnTo>
                      <a:pt x="220338" y="0"/>
                    </a:lnTo>
                    <a:lnTo>
                      <a:pt x="220371" y="0"/>
                    </a:lnTo>
                    <a:lnTo>
                      <a:pt x="220388" y="0"/>
                    </a:lnTo>
                    <a:lnTo>
                      <a:pt x="220405" y="0"/>
                    </a:lnTo>
                    <a:lnTo>
                      <a:pt x="220438" y="0"/>
                    </a:lnTo>
                    <a:lnTo>
                      <a:pt x="220455" y="0"/>
                    </a:lnTo>
                    <a:lnTo>
                      <a:pt x="220489" y="0"/>
                    </a:lnTo>
                    <a:lnTo>
                      <a:pt x="220506" y="0"/>
                    </a:lnTo>
                    <a:lnTo>
                      <a:pt x="220522" y="0"/>
                    </a:lnTo>
                    <a:lnTo>
                      <a:pt x="220556" y="0"/>
                    </a:lnTo>
                    <a:lnTo>
                      <a:pt x="220573" y="0"/>
                    </a:lnTo>
                    <a:lnTo>
                      <a:pt x="220606" y="0"/>
                    </a:lnTo>
                    <a:lnTo>
                      <a:pt x="220623" y="0"/>
                    </a:lnTo>
                    <a:lnTo>
                      <a:pt x="220640" y="0"/>
                    </a:lnTo>
                    <a:lnTo>
                      <a:pt x="220674" y="0"/>
                    </a:lnTo>
                    <a:lnTo>
                      <a:pt x="220690" y="0"/>
                    </a:lnTo>
                    <a:lnTo>
                      <a:pt x="220724" y="0"/>
                    </a:lnTo>
                    <a:lnTo>
                      <a:pt x="220741" y="0"/>
                    </a:lnTo>
                    <a:lnTo>
                      <a:pt x="220758" y="0"/>
                    </a:lnTo>
                    <a:lnTo>
                      <a:pt x="220791" y="0"/>
                    </a:lnTo>
                    <a:lnTo>
                      <a:pt x="220808" y="0"/>
                    </a:lnTo>
                    <a:lnTo>
                      <a:pt x="220825" y="0"/>
                    </a:lnTo>
                    <a:lnTo>
                      <a:pt x="220859" y="0"/>
                    </a:lnTo>
                    <a:lnTo>
                      <a:pt x="220875" y="0"/>
                    </a:lnTo>
                    <a:lnTo>
                      <a:pt x="220909" y="0"/>
                    </a:lnTo>
                    <a:lnTo>
                      <a:pt x="220926" y="0"/>
                    </a:lnTo>
                    <a:lnTo>
                      <a:pt x="220943" y="0"/>
                    </a:lnTo>
                    <a:lnTo>
                      <a:pt x="220976" y="0"/>
                    </a:lnTo>
                    <a:lnTo>
                      <a:pt x="220993" y="0"/>
                    </a:lnTo>
                    <a:lnTo>
                      <a:pt x="221027" y="0"/>
                    </a:lnTo>
                    <a:lnTo>
                      <a:pt x="221043" y="0"/>
                    </a:lnTo>
                    <a:lnTo>
                      <a:pt x="221060" y="0"/>
                    </a:lnTo>
                    <a:lnTo>
                      <a:pt x="221094" y="0"/>
                    </a:lnTo>
                    <a:lnTo>
                      <a:pt x="221111" y="0"/>
                    </a:lnTo>
                    <a:lnTo>
                      <a:pt x="221144" y="0"/>
                    </a:lnTo>
                    <a:lnTo>
                      <a:pt x="221161" y="0"/>
                    </a:lnTo>
                    <a:lnTo>
                      <a:pt x="221178" y="0"/>
                    </a:lnTo>
                    <a:lnTo>
                      <a:pt x="221211" y="0"/>
                    </a:lnTo>
                    <a:lnTo>
                      <a:pt x="221228" y="0"/>
                    </a:lnTo>
                    <a:lnTo>
                      <a:pt x="221262" y="0"/>
                    </a:lnTo>
                    <a:lnTo>
                      <a:pt x="221279" y="0"/>
                    </a:lnTo>
                    <a:lnTo>
                      <a:pt x="221295" y="0"/>
                    </a:lnTo>
                    <a:lnTo>
                      <a:pt x="221329" y="0"/>
                    </a:lnTo>
                    <a:lnTo>
                      <a:pt x="221346" y="0"/>
                    </a:lnTo>
                    <a:lnTo>
                      <a:pt x="221379" y="0"/>
                    </a:lnTo>
                    <a:lnTo>
                      <a:pt x="221396" y="0"/>
                    </a:lnTo>
                    <a:lnTo>
                      <a:pt x="221413" y="0"/>
                    </a:lnTo>
                    <a:lnTo>
                      <a:pt x="221447" y="0"/>
                    </a:lnTo>
                    <a:lnTo>
                      <a:pt x="221463" y="0"/>
                    </a:lnTo>
                    <a:lnTo>
                      <a:pt x="221497" y="0"/>
                    </a:lnTo>
                    <a:lnTo>
                      <a:pt x="221514" y="0"/>
                    </a:lnTo>
                    <a:lnTo>
                      <a:pt x="221531" y="0"/>
                    </a:lnTo>
                    <a:lnTo>
                      <a:pt x="221564" y="0"/>
                    </a:lnTo>
                    <a:lnTo>
                      <a:pt x="221581" y="0"/>
                    </a:lnTo>
                    <a:lnTo>
                      <a:pt x="221615" y="0"/>
                    </a:lnTo>
                    <a:lnTo>
                      <a:pt x="221631" y="0"/>
                    </a:lnTo>
                    <a:lnTo>
                      <a:pt x="221648" y="0"/>
                    </a:lnTo>
                    <a:lnTo>
                      <a:pt x="221682" y="0"/>
                    </a:lnTo>
                    <a:lnTo>
                      <a:pt x="221699" y="0"/>
                    </a:lnTo>
                    <a:lnTo>
                      <a:pt x="221715" y="0"/>
                    </a:lnTo>
                    <a:lnTo>
                      <a:pt x="221749" y="0"/>
                    </a:lnTo>
                    <a:lnTo>
                      <a:pt x="221766" y="0"/>
                    </a:lnTo>
                    <a:lnTo>
                      <a:pt x="221799" y="0"/>
                    </a:lnTo>
                    <a:lnTo>
                      <a:pt x="221816" y="0"/>
                    </a:lnTo>
                    <a:lnTo>
                      <a:pt x="221850" y="0"/>
                    </a:lnTo>
                    <a:lnTo>
                      <a:pt x="221867" y="0"/>
                    </a:lnTo>
                    <a:lnTo>
                      <a:pt x="221883" y="0"/>
                    </a:lnTo>
                    <a:lnTo>
                      <a:pt x="221917" y="0"/>
                    </a:lnTo>
                    <a:lnTo>
                      <a:pt x="221934" y="0"/>
                    </a:lnTo>
                    <a:lnTo>
                      <a:pt x="221951" y="0"/>
                    </a:lnTo>
                    <a:lnTo>
                      <a:pt x="221984" y="0"/>
                    </a:lnTo>
                    <a:lnTo>
                      <a:pt x="222001" y="0"/>
                    </a:lnTo>
                    <a:lnTo>
                      <a:pt x="222035" y="0"/>
                    </a:lnTo>
                    <a:lnTo>
                      <a:pt x="222052" y="0"/>
                    </a:lnTo>
                    <a:lnTo>
                      <a:pt x="222068" y="0"/>
                    </a:lnTo>
                    <a:lnTo>
                      <a:pt x="222102" y="0"/>
                    </a:lnTo>
                    <a:lnTo>
                      <a:pt x="222119" y="0"/>
                    </a:lnTo>
                    <a:lnTo>
                      <a:pt x="222152" y="0"/>
                    </a:lnTo>
                    <a:lnTo>
                      <a:pt x="222169" y="0"/>
                    </a:lnTo>
                    <a:lnTo>
                      <a:pt x="222186" y="0"/>
                    </a:lnTo>
                    <a:lnTo>
                      <a:pt x="222220" y="0"/>
                    </a:lnTo>
                    <a:lnTo>
                      <a:pt x="222236" y="0"/>
                    </a:lnTo>
                    <a:lnTo>
                      <a:pt x="222270" y="0"/>
                    </a:lnTo>
                    <a:lnTo>
                      <a:pt x="222287" y="0"/>
                    </a:lnTo>
                    <a:lnTo>
                      <a:pt x="222304" y="0"/>
                    </a:lnTo>
                    <a:lnTo>
                      <a:pt x="222337" y="0"/>
                    </a:lnTo>
                    <a:lnTo>
                      <a:pt x="222354" y="0"/>
                    </a:lnTo>
                    <a:lnTo>
                      <a:pt x="222388" y="0"/>
                    </a:lnTo>
                    <a:lnTo>
                      <a:pt x="222404" y="0"/>
                    </a:lnTo>
                    <a:lnTo>
                      <a:pt x="222421" y="0"/>
                    </a:lnTo>
                    <a:lnTo>
                      <a:pt x="222455" y="0"/>
                    </a:lnTo>
                    <a:lnTo>
                      <a:pt x="222472" y="0"/>
                    </a:lnTo>
                    <a:lnTo>
                      <a:pt x="222505" y="0"/>
                    </a:lnTo>
                    <a:lnTo>
                      <a:pt x="222522" y="0"/>
                    </a:lnTo>
                    <a:lnTo>
                      <a:pt x="222539" y="0"/>
                    </a:lnTo>
                    <a:lnTo>
                      <a:pt x="222572" y="0"/>
                    </a:lnTo>
                    <a:lnTo>
                      <a:pt x="222589" y="0"/>
                    </a:lnTo>
                    <a:lnTo>
                      <a:pt x="222606" y="0"/>
                    </a:lnTo>
                    <a:lnTo>
                      <a:pt x="222640" y="0"/>
                    </a:lnTo>
                    <a:lnTo>
                      <a:pt x="222656" y="0"/>
                    </a:lnTo>
                    <a:lnTo>
                      <a:pt x="222690" y="0"/>
                    </a:lnTo>
                    <a:lnTo>
                      <a:pt x="222707" y="0"/>
                    </a:lnTo>
                    <a:lnTo>
                      <a:pt x="222740" y="0"/>
                    </a:lnTo>
                    <a:lnTo>
                      <a:pt x="222757" y="0"/>
                    </a:lnTo>
                    <a:lnTo>
                      <a:pt x="222774" y="0"/>
                    </a:lnTo>
                    <a:lnTo>
                      <a:pt x="222808" y="0"/>
                    </a:lnTo>
                    <a:lnTo>
                      <a:pt x="222824" y="0"/>
                    </a:lnTo>
                    <a:lnTo>
                      <a:pt x="222858" y="0"/>
                    </a:lnTo>
                    <a:lnTo>
                      <a:pt x="222875" y="0"/>
                    </a:lnTo>
                    <a:lnTo>
                      <a:pt x="222892" y="0"/>
                    </a:lnTo>
                    <a:lnTo>
                      <a:pt x="222925" y="0"/>
                    </a:lnTo>
                    <a:lnTo>
                      <a:pt x="222942" y="0"/>
                    </a:lnTo>
                    <a:lnTo>
                      <a:pt x="222959" y="0"/>
                    </a:lnTo>
                    <a:lnTo>
                      <a:pt x="222992" y="0"/>
                    </a:lnTo>
                    <a:lnTo>
                      <a:pt x="223009" y="0"/>
                    </a:lnTo>
                    <a:lnTo>
                      <a:pt x="223043" y="0"/>
                    </a:lnTo>
                    <a:lnTo>
                      <a:pt x="223060" y="0"/>
                    </a:lnTo>
                    <a:lnTo>
                      <a:pt x="223076" y="0"/>
                    </a:lnTo>
                    <a:lnTo>
                      <a:pt x="223110" y="0"/>
                    </a:lnTo>
                    <a:lnTo>
                      <a:pt x="223127" y="0"/>
                    </a:lnTo>
                    <a:lnTo>
                      <a:pt x="223161" y="0"/>
                    </a:lnTo>
                    <a:lnTo>
                      <a:pt x="223177" y="0"/>
                    </a:lnTo>
                    <a:lnTo>
                      <a:pt x="223194" y="0"/>
                    </a:lnTo>
                    <a:lnTo>
                      <a:pt x="223228" y="0"/>
                    </a:lnTo>
                    <a:lnTo>
                      <a:pt x="223245" y="0"/>
                    </a:lnTo>
                    <a:lnTo>
                      <a:pt x="223278" y="0"/>
                    </a:lnTo>
                    <a:lnTo>
                      <a:pt x="223295" y="0"/>
                    </a:lnTo>
                    <a:lnTo>
                      <a:pt x="223312" y="0"/>
                    </a:lnTo>
                    <a:lnTo>
                      <a:pt x="223345" y="0"/>
                    </a:lnTo>
                    <a:lnTo>
                      <a:pt x="223362" y="0"/>
                    </a:lnTo>
                    <a:lnTo>
                      <a:pt x="223396" y="0"/>
                    </a:lnTo>
                    <a:lnTo>
                      <a:pt x="223413" y="0"/>
                    </a:lnTo>
                    <a:lnTo>
                      <a:pt x="223429" y="0"/>
                    </a:lnTo>
                    <a:lnTo>
                      <a:pt x="223463" y="0"/>
                    </a:lnTo>
                    <a:lnTo>
                      <a:pt x="223480" y="0"/>
                    </a:lnTo>
                    <a:lnTo>
                      <a:pt x="223513" y="0"/>
                    </a:lnTo>
                    <a:lnTo>
                      <a:pt x="223530" y="0"/>
                    </a:lnTo>
                    <a:lnTo>
                      <a:pt x="223547" y="0"/>
                    </a:lnTo>
                    <a:lnTo>
                      <a:pt x="223581" y="0"/>
                    </a:lnTo>
                    <a:lnTo>
                      <a:pt x="223597" y="0"/>
                    </a:lnTo>
                    <a:lnTo>
                      <a:pt x="223631" y="0"/>
                    </a:lnTo>
                    <a:lnTo>
                      <a:pt x="223648" y="0"/>
                    </a:lnTo>
                    <a:lnTo>
                      <a:pt x="223665" y="0"/>
                    </a:lnTo>
                    <a:lnTo>
                      <a:pt x="223698" y="0"/>
                    </a:lnTo>
                    <a:lnTo>
                      <a:pt x="223715" y="0"/>
                    </a:lnTo>
                    <a:lnTo>
                      <a:pt x="223749" y="0"/>
                    </a:lnTo>
                    <a:lnTo>
                      <a:pt x="223765" y="0"/>
                    </a:lnTo>
                    <a:lnTo>
                      <a:pt x="223782" y="0"/>
                    </a:lnTo>
                    <a:lnTo>
                      <a:pt x="223816" y="0"/>
                    </a:lnTo>
                    <a:lnTo>
                      <a:pt x="223833" y="0"/>
                    </a:lnTo>
                    <a:lnTo>
                      <a:pt x="223866" y="0"/>
                    </a:lnTo>
                    <a:lnTo>
                      <a:pt x="223883" y="0"/>
                    </a:lnTo>
                    <a:lnTo>
                      <a:pt x="223900" y="0"/>
                    </a:lnTo>
                    <a:lnTo>
                      <a:pt x="223933" y="0"/>
                    </a:lnTo>
                    <a:lnTo>
                      <a:pt x="223950" y="0"/>
                    </a:lnTo>
                    <a:lnTo>
                      <a:pt x="223967" y="0"/>
                    </a:lnTo>
                    <a:lnTo>
                      <a:pt x="224001" y="0"/>
                    </a:lnTo>
                    <a:lnTo>
                      <a:pt x="224017" y="0"/>
                    </a:lnTo>
                    <a:lnTo>
                      <a:pt x="224051" y="0"/>
                    </a:lnTo>
                    <a:lnTo>
                      <a:pt x="224068" y="0"/>
                    </a:lnTo>
                    <a:lnTo>
                      <a:pt x="224085" y="0"/>
                    </a:lnTo>
                    <a:lnTo>
                      <a:pt x="224118" y="0"/>
                    </a:lnTo>
                    <a:lnTo>
                      <a:pt x="224135" y="0"/>
                    </a:lnTo>
                    <a:lnTo>
                      <a:pt x="224169" y="0"/>
                    </a:lnTo>
                    <a:lnTo>
                      <a:pt x="224185" y="0"/>
                    </a:lnTo>
                    <a:lnTo>
                      <a:pt x="224202" y="0"/>
                    </a:lnTo>
                    <a:lnTo>
                      <a:pt x="224236" y="0"/>
                    </a:lnTo>
                    <a:lnTo>
                      <a:pt x="224253" y="0"/>
                    </a:lnTo>
                    <a:lnTo>
                      <a:pt x="224286" y="0"/>
                    </a:lnTo>
                    <a:lnTo>
                      <a:pt x="224303" y="0"/>
                    </a:lnTo>
                    <a:lnTo>
                      <a:pt x="224320" y="0"/>
                    </a:lnTo>
                    <a:lnTo>
                      <a:pt x="224354" y="0"/>
                    </a:lnTo>
                    <a:lnTo>
                      <a:pt x="224370" y="0"/>
                    </a:lnTo>
                    <a:lnTo>
                      <a:pt x="224404" y="0"/>
                    </a:lnTo>
                    <a:lnTo>
                      <a:pt x="224421" y="0"/>
                    </a:lnTo>
                    <a:lnTo>
                      <a:pt x="224438" y="0"/>
                    </a:lnTo>
                    <a:lnTo>
                      <a:pt x="224471" y="0"/>
                    </a:lnTo>
                    <a:lnTo>
                      <a:pt x="224488" y="0"/>
                    </a:lnTo>
                    <a:lnTo>
                      <a:pt x="224522" y="0"/>
                    </a:lnTo>
                    <a:lnTo>
                      <a:pt x="224538" y="0"/>
                    </a:lnTo>
                    <a:lnTo>
                      <a:pt x="224555" y="0"/>
                    </a:lnTo>
                    <a:lnTo>
                      <a:pt x="224589" y="0"/>
                    </a:lnTo>
                    <a:lnTo>
                      <a:pt x="224606" y="0"/>
                    </a:lnTo>
                    <a:lnTo>
                      <a:pt x="224639" y="0"/>
                    </a:lnTo>
                    <a:lnTo>
                      <a:pt x="224656" y="0"/>
                    </a:lnTo>
                    <a:lnTo>
                      <a:pt x="224673" y="0"/>
                    </a:lnTo>
                    <a:lnTo>
                      <a:pt x="224706" y="0"/>
                    </a:lnTo>
                    <a:lnTo>
                      <a:pt x="224723" y="0"/>
                    </a:lnTo>
                    <a:lnTo>
                      <a:pt x="224740" y="0"/>
                    </a:lnTo>
                    <a:lnTo>
                      <a:pt x="224774" y="0"/>
                    </a:lnTo>
                    <a:lnTo>
                      <a:pt x="224790" y="0"/>
                    </a:lnTo>
                    <a:lnTo>
                      <a:pt x="224824" y="0"/>
                    </a:lnTo>
                    <a:lnTo>
                      <a:pt x="224841" y="0"/>
                    </a:lnTo>
                    <a:lnTo>
                      <a:pt x="224858" y="0"/>
                    </a:lnTo>
                    <a:lnTo>
                      <a:pt x="224891" y="0"/>
                    </a:lnTo>
                    <a:lnTo>
                      <a:pt x="224908" y="0"/>
                    </a:lnTo>
                    <a:lnTo>
                      <a:pt x="224942" y="0"/>
                    </a:lnTo>
                    <a:lnTo>
                      <a:pt x="224958" y="0"/>
                    </a:lnTo>
                    <a:lnTo>
                      <a:pt x="224975" y="0"/>
                    </a:lnTo>
                    <a:lnTo>
                      <a:pt x="225009" y="0"/>
                    </a:lnTo>
                    <a:lnTo>
                      <a:pt x="225026" y="0"/>
                    </a:lnTo>
                    <a:lnTo>
                      <a:pt x="225059" y="0"/>
                    </a:lnTo>
                    <a:lnTo>
                      <a:pt x="225076" y="0"/>
                    </a:lnTo>
                    <a:lnTo>
                      <a:pt x="225093" y="0"/>
                    </a:lnTo>
                    <a:lnTo>
                      <a:pt x="225126" y="0"/>
                    </a:lnTo>
                    <a:lnTo>
                      <a:pt x="225143" y="0"/>
                    </a:lnTo>
                    <a:lnTo>
                      <a:pt x="225177" y="0"/>
                    </a:lnTo>
                    <a:lnTo>
                      <a:pt x="225194" y="0"/>
                    </a:lnTo>
                    <a:lnTo>
                      <a:pt x="225210" y="0"/>
                    </a:lnTo>
                    <a:lnTo>
                      <a:pt x="225244" y="0"/>
                    </a:lnTo>
                    <a:lnTo>
                      <a:pt x="225261" y="0"/>
                    </a:lnTo>
                    <a:lnTo>
                      <a:pt x="225294" y="0"/>
                    </a:lnTo>
                    <a:lnTo>
                      <a:pt x="225311" y="0"/>
                    </a:lnTo>
                    <a:lnTo>
                      <a:pt x="225328" y="0"/>
                    </a:lnTo>
                    <a:lnTo>
                      <a:pt x="225362" y="0"/>
                    </a:lnTo>
                    <a:lnTo>
                      <a:pt x="225379" y="0"/>
                    </a:lnTo>
                    <a:lnTo>
                      <a:pt x="225395" y="0"/>
                    </a:lnTo>
                    <a:lnTo>
                      <a:pt x="225429" y="0"/>
                    </a:lnTo>
                    <a:lnTo>
                      <a:pt x="225446" y="0"/>
                    </a:lnTo>
                    <a:lnTo>
                      <a:pt x="225479" y="0"/>
                    </a:lnTo>
                    <a:lnTo>
                      <a:pt x="225496" y="0"/>
                    </a:lnTo>
                    <a:lnTo>
                      <a:pt x="225530" y="0"/>
                    </a:lnTo>
                    <a:lnTo>
                      <a:pt x="225547" y="0"/>
                    </a:lnTo>
                    <a:lnTo>
                      <a:pt x="225563" y="0"/>
                    </a:lnTo>
                    <a:lnTo>
                      <a:pt x="225597" y="0"/>
                    </a:lnTo>
                    <a:lnTo>
                      <a:pt x="225614" y="0"/>
                    </a:lnTo>
                    <a:lnTo>
                      <a:pt x="225647" y="0"/>
                    </a:lnTo>
                    <a:lnTo>
                      <a:pt x="225664" y="0"/>
                    </a:lnTo>
                    <a:lnTo>
                      <a:pt x="225681" y="0"/>
                    </a:lnTo>
                    <a:lnTo>
                      <a:pt x="225715" y="0"/>
                    </a:lnTo>
                    <a:lnTo>
                      <a:pt x="225731" y="0"/>
                    </a:lnTo>
                    <a:lnTo>
                      <a:pt x="225765" y="0"/>
                    </a:lnTo>
                    <a:lnTo>
                      <a:pt x="225782" y="0"/>
                    </a:lnTo>
                    <a:lnTo>
                      <a:pt x="225799" y="0"/>
                    </a:lnTo>
                    <a:lnTo>
                      <a:pt x="225832" y="0"/>
                    </a:lnTo>
                    <a:lnTo>
                      <a:pt x="225849" y="0"/>
                    </a:lnTo>
                    <a:lnTo>
                      <a:pt x="225866" y="0"/>
                    </a:lnTo>
                    <a:lnTo>
                      <a:pt x="225899" y="0"/>
                    </a:lnTo>
                    <a:lnTo>
                      <a:pt x="225916" y="0"/>
                    </a:lnTo>
                    <a:lnTo>
                      <a:pt x="225950" y="0"/>
                    </a:lnTo>
                    <a:lnTo>
                      <a:pt x="225967" y="0"/>
                    </a:lnTo>
                    <a:lnTo>
                      <a:pt x="225983" y="0"/>
                    </a:lnTo>
                    <a:lnTo>
                      <a:pt x="226017" y="0"/>
                    </a:lnTo>
                    <a:lnTo>
                      <a:pt x="226034" y="0"/>
                    </a:lnTo>
                    <a:lnTo>
                      <a:pt x="226067" y="0"/>
                    </a:lnTo>
                    <a:lnTo>
                      <a:pt x="226084" y="0"/>
                    </a:lnTo>
                    <a:lnTo>
                      <a:pt x="226101" y="0"/>
                    </a:lnTo>
                    <a:lnTo>
                      <a:pt x="226135" y="0"/>
                    </a:lnTo>
                    <a:lnTo>
                      <a:pt x="226151" y="0"/>
                    </a:lnTo>
                    <a:lnTo>
                      <a:pt x="226185" y="0"/>
                    </a:lnTo>
                    <a:lnTo>
                      <a:pt x="226202" y="0"/>
                    </a:lnTo>
                    <a:lnTo>
                      <a:pt x="226219" y="0"/>
                    </a:lnTo>
                    <a:lnTo>
                      <a:pt x="226252" y="0"/>
                    </a:lnTo>
                    <a:lnTo>
                      <a:pt x="226269" y="0"/>
                    </a:lnTo>
                    <a:lnTo>
                      <a:pt x="226286" y="0"/>
                    </a:lnTo>
                    <a:lnTo>
                      <a:pt x="226319" y="0"/>
                    </a:lnTo>
                    <a:lnTo>
                      <a:pt x="226336" y="0"/>
                    </a:lnTo>
                    <a:lnTo>
                      <a:pt x="226370" y="0"/>
                    </a:lnTo>
                    <a:lnTo>
                      <a:pt x="226387" y="0"/>
                    </a:lnTo>
                    <a:lnTo>
                      <a:pt x="226420" y="0"/>
                    </a:lnTo>
                    <a:lnTo>
                      <a:pt x="226437" y="0"/>
                    </a:lnTo>
                    <a:lnTo>
                      <a:pt x="226454" y="0"/>
                    </a:lnTo>
                    <a:lnTo>
                      <a:pt x="226488" y="0"/>
                    </a:lnTo>
                    <a:lnTo>
                      <a:pt x="226504" y="0"/>
                    </a:lnTo>
                    <a:lnTo>
                      <a:pt x="226538" y="0"/>
                    </a:lnTo>
                    <a:lnTo>
                      <a:pt x="226555" y="0"/>
                    </a:lnTo>
                    <a:lnTo>
                      <a:pt x="226572" y="0"/>
                    </a:lnTo>
                    <a:lnTo>
                      <a:pt x="226605" y="0"/>
                    </a:lnTo>
                    <a:lnTo>
                      <a:pt x="226622" y="0"/>
                    </a:lnTo>
                    <a:lnTo>
                      <a:pt x="226656" y="0"/>
                    </a:lnTo>
                    <a:lnTo>
                      <a:pt x="226672" y="0"/>
                    </a:lnTo>
                    <a:lnTo>
                      <a:pt x="226689" y="0"/>
                    </a:lnTo>
                    <a:lnTo>
                      <a:pt x="226723" y="0"/>
                    </a:lnTo>
                    <a:lnTo>
                      <a:pt x="226740" y="0"/>
                    </a:lnTo>
                    <a:lnTo>
                      <a:pt x="226756" y="0"/>
                    </a:lnTo>
                    <a:lnTo>
                      <a:pt x="226790" y="0"/>
                    </a:lnTo>
                    <a:lnTo>
                      <a:pt x="226807" y="0"/>
                    </a:lnTo>
                    <a:lnTo>
                      <a:pt x="226840" y="0"/>
                    </a:lnTo>
                    <a:lnTo>
                      <a:pt x="226857" y="0"/>
                    </a:lnTo>
                    <a:lnTo>
                      <a:pt x="226874" y="0"/>
                    </a:lnTo>
                    <a:lnTo>
                      <a:pt x="226908" y="0"/>
                    </a:lnTo>
                    <a:lnTo>
                      <a:pt x="226924" y="0"/>
                    </a:lnTo>
                    <a:lnTo>
                      <a:pt x="226958" y="0"/>
                    </a:lnTo>
                    <a:lnTo>
                      <a:pt x="226975" y="0"/>
                    </a:lnTo>
                    <a:lnTo>
                      <a:pt x="226992" y="0"/>
                    </a:lnTo>
                    <a:lnTo>
                      <a:pt x="227025" y="0"/>
                    </a:lnTo>
                    <a:lnTo>
                      <a:pt x="227042" y="0"/>
                    </a:lnTo>
                    <a:lnTo>
                      <a:pt x="227076" y="0"/>
                    </a:lnTo>
                    <a:lnTo>
                      <a:pt x="227092" y="0"/>
                    </a:lnTo>
                    <a:lnTo>
                      <a:pt x="227109" y="0"/>
                    </a:lnTo>
                    <a:lnTo>
                      <a:pt x="227143" y="0"/>
                    </a:lnTo>
                    <a:lnTo>
                      <a:pt x="227160" y="0"/>
                    </a:lnTo>
                    <a:lnTo>
                      <a:pt x="227176" y="0"/>
                    </a:lnTo>
                    <a:lnTo>
                      <a:pt x="227210" y="0"/>
                    </a:lnTo>
                    <a:lnTo>
                      <a:pt x="227227" y="0"/>
                    </a:lnTo>
                    <a:lnTo>
                      <a:pt x="227260" y="0"/>
                    </a:lnTo>
                    <a:lnTo>
                      <a:pt x="227277" y="0"/>
                    </a:lnTo>
                    <a:lnTo>
                      <a:pt x="227311" y="0"/>
                    </a:lnTo>
                    <a:lnTo>
                      <a:pt x="227328" y="0"/>
                    </a:lnTo>
                    <a:lnTo>
                      <a:pt x="227344" y="0"/>
                    </a:lnTo>
                    <a:lnTo>
                      <a:pt x="227378" y="0"/>
                    </a:lnTo>
                    <a:lnTo>
                      <a:pt x="227395" y="0"/>
                    </a:lnTo>
                    <a:lnTo>
                      <a:pt x="227428" y="0"/>
                    </a:lnTo>
                    <a:lnTo>
                      <a:pt x="227445" y="0"/>
                    </a:lnTo>
                    <a:lnTo>
                      <a:pt x="227462" y="0"/>
                    </a:lnTo>
                    <a:lnTo>
                      <a:pt x="227496" y="0"/>
                    </a:lnTo>
                    <a:lnTo>
                      <a:pt x="227512" y="0"/>
                    </a:lnTo>
                    <a:lnTo>
                      <a:pt x="227546" y="0"/>
                    </a:lnTo>
                    <a:lnTo>
                      <a:pt x="227563" y="0"/>
                    </a:lnTo>
                    <a:lnTo>
                      <a:pt x="227580" y="0"/>
                    </a:lnTo>
                    <a:lnTo>
                      <a:pt x="227613" y="0"/>
                    </a:lnTo>
                    <a:lnTo>
                      <a:pt x="227630" y="0"/>
                    </a:lnTo>
                    <a:lnTo>
                      <a:pt x="227647" y="0"/>
                    </a:lnTo>
                    <a:lnTo>
                      <a:pt x="227681" y="0"/>
                    </a:lnTo>
                    <a:lnTo>
                      <a:pt x="227697" y="0"/>
                    </a:lnTo>
                    <a:lnTo>
                      <a:pt x="227731" y="0"/>
                    </a:lnTo>
                    <a:lnTo>
                      <a:pt x="227748" y="0"/>
                    </a:lnTo>
                    <a:lnTo>
                      <a:pt x="227765" y="0"/>
                    </a:lnTo>
                    <a:lnTo>
                      <a:pt x="227798" y="0"/>
                    </a:lnTo>
                    <a:lnTo>
                      <a:pt x="227815" y="0"/>
                    </a:lnTo>
                    <a:lnTo>
                      <a:pt x="227849" y="0"/>
                    </a:lnTo>
                    <a:lnTo>
                      <a:pt x="227865" y="0"/>
                    </a:lnTo>
                    <a:lnTo>
                      <a:pt x="227882" y="0"/>
                    </a:lnTo>
                    <a:lnTo>
                      <a:pt x="227916" y="0"/>
                    </a:lnTo>
                    <a:lnTo>
                      <a:pt x="227933" y="0"/>
                    </a:lnTo>
                    <a:lnTo>
                      <a:pt x="227966" y="0"/>
                    </a:lnTo>
                    <a:lnTo>
                      <a:pt x="227983" y="0"/>
                    </a:lnTo>
                    <a:lnTo>
                      <a:pt x="228000" y="0"/>
                    </a:lnTo>
                    <a:lnTo>
                      <a:pt x="228033" y="0"/>
                    </a:lnTo>
                    <a:lnTo>
                      <a:pt x="228050" y="0"/>
                    </a:lnTo>
                    <a:lnTo>
                      <a:pt x="228084" y="0"/>
                    </a:lnTo>
                    <a:lnTo>
                      <a:pt x="228101" y="0"/>
                    </a:lnTo>
                    <a:lnTo>
                      <a:pt x="228117" y="0"/>
                    </a:lnTo>
                    <a:lnTo>
                      <a:pt x="228151" y="0"/>
                    </a:lnTo>
                    <a:lnTo>
                      <a:pt x="228168" y="0"/>
                    </a:lnTo>
                    <a:lnTo>
                      <a:pt x="228201" y="0"/>
                    </a:lnTo>
                    <a:lnTo>
                      <a:pt x="228218" y="0"/>
                    </a:lnTo>
                    <a:lnTo>
                      <a:pt x="228235" y="0"/>
                    </a:lnTo>
                    <a:lnTo>
                      <a:pt x="228269" y="0"/>
                    </a:lnTo>
                    <a:lnTo>
                      <a:pt x="228285" y="0"/>
                    </a:lnTo>
                    <a:lnTo>
                      <a:pt x="228319" y="0"/>
                    </a:lnTo>
                    <a:lnTo>
                      <a:pt x="228336" y="0"/>
                    </a:lnTo>
                    <a:lnTo>
                      <a:pt x="228353" y="0"/>
                    </a:lnTo>
                    <a:lnTo>
                      <a:pt x="228386" y="0"/>
                    </a:lnTo>
                    <a:lnTo>
                      <a:pt x="228403" y="0"/>
                    </a:lnTo>
                    <a:lnTo>
                      <a:pt x="228437" y="0"/>
                    </a:lnTo>
                    <a:lnTo>
                      <a:pt x="228453" y="0"/>
                    </a:lnTo>
                    <a:lnTo>
                      <a:pt x="228470" y="0"/>
                    </a:lnTo>
                    <a:lnTo>
                      <a:pt x="228504" y="0"/>
                    </a:lnTo>
                    <a:lnTo>
                      <a:pt x="228521" y="0"/>
                    </a:lnTo>
                    <a:lnTo>
                      <a:pt x="228554" y="0"/>
                    </a:lnTo>
                    <a:lnTo>
                      <a:pt x="228571" y="0"/>
                    </a:lnTo>
                    <a:lnTo>
                      <a:pt x="228588" y="0"/>
                    </a:lnTo>
                    <a:lnTo>
                      <a:pt x="228621" y="0"/>
                    </a:lnTo>
                    <a:lnTo>
                      <a:pt x="228638" y="0"/>
                    </a:lnTo>
                    <a:lnTo>
                      <a:pt x="228655" y="0"/>
                    </a:lnTo>
                    <a:lnTo>
                      <a:pt x="228689" y="0"/>
                    </a:lnTo>
                    <a:lnTo>
                      <a:pt x="228705" y="0"/>
                    </a:lnTo>
                    <a:lnTo>
                      <a:pt x="228739" y="0"/>
                    </a:lnTo>
                    <a:lnTo>
                      <a:pt x="228756" y="0"/>
                    </a:lnTo>
                    <a:lnTo>
                      <a:pt x="228773" y="0"/>
                    </a:lnTo>
                    <a:lnTo>
                      <a:pt x="228806" y="0"/>
                    </a:lnTo>
                    <a:lnTo>
                      <a:pt x="228823" y="0"/>
                    </a:lnTo>
                    <a:lnTo>
                      <a:pt x="228857" y="0"/>
                    </a:lnTo>
                    <a:lnTo>
                      <a:pt x="228874" y="0"/>
                    </a:lnTo>
                    <a:lnTo>
                      <a:pt x="228890" y="0"/>
                    </a:lnTo>
                    <a:lnTo>
                      <a:pt x="228924" y="0"/>
                    </a:lnTo>
                    <a:lnTo>
                      <a:pt x="228941" y="0"/>
                    </a:lnTo>
                    <a:lnTo>
                      <a:pt x="228974" y="0"/>
                    </a:lnTo>
                    <a:lnTo>
                      <a:pt x="228991" y="0"/>
                    </a:lnTo>
                    <a:lnTo>
                      <a:pt x="229008" y="0"/>
                    </a:lnTo>
                    <a:lnTo>
                      <a:pt x="229042" y="0"/>
                    </a:lnTo>
                    <a:lnTo>
                      <a:pt x="229058" y="0"/>
                    </a:lnTo>
                    <a:lnTo>
                      <a:pt x="229092" y="0"/>
                    </a:lnTo>
                    <a:lnTo>
                      <a:pt x="229109" y="0"/>
                    </a:lnTo>
                    <a:lnTo>
                      <a:pt x="229126" y="0"/>
                    </a:lnTo>
                    <a:lnTo>
                      <a:pt x="229159" y="0"/>
                    </a:lnTo>
                    <a:lnTo>
                      <a:pt x="229176" y="0"/>
                    </a:lnTo>
                    <a:lnTo>
                      <a:pt x="229210" y="0"/>
                    </a:lnTo>
                    <a:lnTo>
                      <a:pt x="229226" y="0"/>
                    </a:lnTo>
                    <a:lnTo>
                      <a:pt x="229243" y="0"/>
                    </a:lnTo>
                    <a:lnTo>
                      <a:pt x="229277" y="0"/>
                    </a:lnTo>
                    <a:lnTo>
                      <a:pt x="229294" y="0"/>
                    </a:lnTo>
                    <a:lnTo>
                      <a:pt x="229327" y="0"/>
                    </a:lnTo>
                    <a:lnTo>
                      <a:pt x="229344" y="0"/>
                    </a:lnTo>
                    <a:lnTo>
                      <a:pt x="229361" y="0"/>
                    </a:lnTo>
                    <a:lnTo>
                      <a:pt x="229394" y="0"/>
                    </a:lnTo>
                    <a:lnTo>
                      <a:pt x="229411" y="0"/>
                    </a:lnTo>
                    <a:lnTo>
                      <a:pt x="229445" y="0"/>
                    </a:lnTo>
                    <a:lnTo>
                      <a:pt x="229462" y="0"/>
                    </a:lnTo>
                    <a:lnTo>
                      <a:pt x="229478" y="0"/>
                    </a:lnTo>
                    <a:lnTo>
                      <a:pt x="229512" y="0"/>
                    </a:lnTo>
                    <a:lnTo>
                      <a:pt x="229529" y="0"/>
                    </a:lnTo>
                    <a:lnTo>
                      <a:pt x="229562" y="0"/>
                    </a:lnTo>
                    <a:lnTo>
                      <a:pt x="229579" y="0"/>
                    </a:lnTo>
                    <a:lnTo>
                      <a:pt x="229596" y="0"/>
                    </a:lnTo>
                    <a:lnTo>
                      <a:pt x="229630" y="0"/>
                    </a:lnTo>
                    <a:lnTo>
                      <a:pt x="229646" y="0"/>
                    </a:lnTo>
                    <a:lnTo>
                      <a:pt x="229663" y="0"/>
                    </a:lnTo>
                    <a:lnTo>
                      <a:pt x="229697" y="0"/>
                    </a:lnTo>
                    <a:lnTo>
                      <a:pt x="229714" y="0"/>
                    </a:lnTo>
                    <a:lnTo>
                      <a:pt x="229747" y="0"/>
                    </a:lnTo>
                    <a:lnTo>
                      <a:pt x="229764" y="0"/>
                    </a:lnTo>
                    <a:lnTo>
                      <a:pt x="229781" y="0"/>
                    </a:lnTo>
                    <a:lnTo>
                      <a:pt x="229814" y="0"/>
                    </a:lnTo>
                    <a:lnTo>
                      <a:pt x="229831" y="0"/>
                    </a:lnTo>
                    <a:lnTo>
                      <a:pt x="229865" y="0"/>
                    </a:lnTo>
                    <a:lnTo>
                      <a:pt x="229882" y="0"/>
                    </a:lnTo>
                    <a:lnTo>
                      <a:pt x="229899" y="0"/>
                    </a:lnTo>
                    <a:lnTo>
                      <a:pt x="229932" y="0"/>
                    </a:lnTo>
                    <a:lnTo>
                      <a:pt x="229949" y="0"/>
                    </a:lnTo>
                    <a:lnTo>
                      <a:pt x="229983" y="0"/>
                    </a:lnTo>
                    <a:lnTo>
                      <a:pt x="229999" y="0"/>
                    </a:lnTo>
                    <a:lnTo>
                      <a:pt x="230016" y="0"/>
                    </a:lnTo>
                    <a:lnTo>
                      <a:pt x="230050" y="0"/>
                    </a:lnTo>
                    <a:lnTo>
                      <a:pt x="230067" y="0"/>
                    </a:lnTo>
                    <a:lnTo>
                      <a:pt x="230100" y="0"/>
                    </a:lnTo>
                    <a:lnTo>
                      <a:pt x="230117" y="0"/>
                    </a:lnTo>
                    <a:lnTo>
                      <a:pt x="230134" y="0"/>
                    </a:lnTo>
                    <a:lnTo>
                      <a:pt x="230167" y="0"/>
                    </a:lnTo>
                    <a:lnTo>
                      <a:pt x="230184" y="0"/>
                    </a:lnTo>
                    <a:lnTo>
                      <a:pt x="230218" y="0"/>
                    </a:lnTo>
                    <a:lnTo>
                      <a:pt x="230235" y="0"/>
                    </a:lnTo>
                    <a:lnTo>
                      <a:pt x="230251" y="0"/>
                    </a:lnTo>
                    <a:lnTo>
                      <a:pt x="230285" y="0"/>
                    </a:lnTo>
                    <a:lnTo>
                      <a:pt x="230302" y="0"/>
                    </a:lnTo>
                    <a:lnTo>
                      <a:pt x="230335" y="0"/>
                    </a:lnTo>
                    <a:lnTo>
                      <a:pt x="230352" y="0"/>
                    </a:lnTo>
                    <a:lnTo>
                      <a:pt x="230369" y="0"/>
                    </a:lnTo>
                    <a:lnTo>
                      <a:pt x="230403" y="0"/>
                    </a:lnTo>
                    <a:lnTo>
                      <a:pt x="230419" y="0"/>
                    </a:lnTo>
                    <a:lnTo>
                      <a:pt x="230436" y="0"/>
                    </a:lnTo>
                    <a:lnTo>
                      <a:pt x="230470" y="0"/>
                    </a:lnTo>
                    <a:lnTo>
                      <a:pt x="230487" y="0"/>
                    </a:lnTo>
                    <a:lnTo>
                      <a:pt x="230520" y="0"/>
                    </a:lnTo>
                    <a:lnTo>
                      <a:pt x="230537" y="0"/>
                    </a:lnTo>
                    <a:lnTo>
                      <a:pt x="230571" y="0"/>
                    </a:lnTo>
                    <a:lnTo>
                      <a:pt x="230587" y="0"/>
                    </a:lnTo>
                    <a:lnTo>
                      <a:pt x="230604" y="0"/>
                    </a:lnTo>
                    <a:lnTo>
                      <a:pt x="230638" y="0"/>
                    </a:lnTo>
                    <a:lnTo>
                      <a:pt x="230655" y="0"/>
                    </a:lnTo>
                    <a:lnTo>
                      <a:pt x="230671" y="0"/>
                    </a:lnTo>
                    <a:lnTo>
                      <a:pt x="230705" y="0"/>
                    </a:lnTo>
                    <a:lnTo>
                      <a:pt x="230722" y="0"/>
                    </a:lnTo>
                    <a:lnTo>
                      <a:pt x="230755" y="0"/>
                    </a:lnTo>
                    <a:lnTo>
                      <a:pt x="230772" y="0"/>
                    </a:lnTo>
                    <a:lnTo>
                      <a:pt x="230789" y="0"/>
                    </a:lnTo>
                    <a:lnTo>
                      <a:pt x="230823" y="0"/>
                    </a:lnTo>
                    <a:lnTo>
                      <a:pt x="230839" y="0"/>
                    </a:lnTo>
                    <a:lnTo>
                      <a:pt x="230873" y="0"/>
                    </a:lnTo>
                    <a:lnTo>
                      <a:pt x="230890" y="0"/>
                    </a:lnTo>
                    <a:lnTo>
                      <a:pt x="230907" y="0"/>
                    </a:lnTo>
                    <a:lnTo>
                      <a:pt x="230940" y="0"/>
                    </a:lnTo>
                    <a:lnTo>
                      <a:pt x="230957" y="0"/>
                    </a:lnTo>
                    <a:lnTo>
                      <a:pt x="230991" y="0"/>
                    </a:lnTo>
                    <a:lnTo>
                      <a:pt x="231007" y="0"/>
                    </a:lnTo>
                    <a:lnTo>
                      <a:pt x="231024" y="0"/>
                    </a:lnTo>
                    <a:lnTo>
                      <a:pt x="231058" y="0"/>
                    </a:lnTo>
                    <a:lnTo>
                      <a:pt x="231075" y="0"/>
                    </a:lnTo>
                    <a:lnTo>
                      <a:pt x="231108" y="0"/>
                    </a:lnTo>
                    <a:lnTo>
                      <a:pt x="231125" y="0"/>
                    </a:lnTo>
                    <a:lnTo>
                      <a:pt x="231142" y="0"/>
                    </a:lnTo>
                    <a:lnTo>
                      <a:pt x="231176" y="0"/>
                    </a:lnTo>
                    <a:lnTo>
                      <a:pt x="231192" y="0"/>
                    </a:lnTo>
                    <a:lnTo>
                      <a:pt x="231226" y="0"/>
                    </a:lnTo>
                    <a:lnTo>
                      <a:pt x="231243" y="0"/>
                    </a:lnTo>
                    <a:lnTo>
                      <a:pt x="231260" y="0"/>
                    </a:lnTo>
                    <a:lnTo>
                      <a:pt x="231293" y="0"/>
                    </a:lnTo>
                    <a:lnTo>
                      <a:pt x="231310" y="0"/>
                    </a:lnTo>
                    <a:lnTo>
                      <a:pt x="231327" y="0"/>
                    </a:lnTo>
                    <a:lnTo>
                      <a:pt x="231360" y="0"/>
                    </a:lnTo>
                    <a:lnTo>
                      <a:pt x="231377" y="0"/>
                    </a:lnTo>
                    <a:lnTo>
                      <a:pt x="231411" y="0"/>
                    </a:lnTo>
                    <a:lnTo>
                      <a:pt x="231428" y="0"/>
                    </a:lnTo>
                    <a:lnTo>
                      <a:pt x="231461" y="0"/>
                    </a:lnTo>
                    <a:lnTo>
                      <a:pt x="231478" y="0"/>
                    </a:lnTo>
                    <a:lnTo>
                      <a:pt x="231495" y="0"/>
                    </a:lnTo>
                    <a:lnTo>
                      <a:pt x="231528" y="0"/>
                    </a:lnTo>
                    <a:lnTo>
                      <a:pt x="231545" y="0"/>
                    </a:lnTo>
                    <a:lnTo>
                      <a:pt x="231562" y="0"/>
                    </a:lnTo>
                    <a:lnTo>
                      <a:pt x="231596" y="0"/>
                    </a:lnTo>
                    <a:lnTo>
                      <a:pt x="231612" y="0"/>
                    </a:lnTo>
                    <a:lnTo>
                      <a:pt x="231646" y="0"/>
                    </a:lnTo>
                    <a:lnTo>
                      <a:pt x="231663" y="0"/>
                    </a:lnTo>
                    <a:lnTo>
                      <a:pt x="231680" y="0"/>
                    </a:lnTo>
                    <a:lnTo>
                      <a:pt x="231713" y="0"/>
                    </a:lnTo>
                    <a:lnTo>
                      <a:pt x="231730" y="0"/>
                    </a:lnTo>
                    <a:lnTo>
                      <a:pt x="231764" y="0"/>
                    </a:lnTo>
                    <a:lnTo>
                      <a:pt x="231780" y="0"/>
                    </a:lnTo>
                    <a:lnTo>
                      <a:pt x="231797" y="0"/>
                    </a:lnTo>
                    <a:lnTo>
                      <a:pt x="231831" y="0"/>
                    </a:lnTo>
                    <a:lnTo>
                      <a:pt x="231848" y="0"/>
                    </a:lnTo>
                    <a:lnTo>
                      <a:pt x="231881" y="0"/>
                    </a:lnTo>
                    <a:lnTo>
                      <a:pt x="231898" y="0"/>
                    </a:lnTo>
                    <a:lnTo>
                      <a:pt x="231915" y="0"/>
                    </a:lnTo>
                    <a:lnTo>
                      <a:pt x="231948" y="0"/>
                    </a:lnTo>
                    <a:lnTo>
                      <a:pt x="231965" y="0"/>
                    </a:lnTo>
                    <a:lnTo>
                      <a:pt x="231999" y="0"/>
                    </a:lnTo>
                    <a:lnTo>
                      <a:pt x="232016" y="0"/>
                    </a:lnTo>
                    <a:lnTo>
                      <a:pt x="232032" y="0"/>
                    </a:lnTo>
                    <a:lnTo>
                      <a:pt x="232066" y="0"/>
                    </a:lnTo>
                    <a:lnTo>
                      <a:pt x="232083" y="0"/>
                    </a:lnTo>
                    <a:lnTo>
                      <a:pt x="232116" y="0"/>
                    </a:lnTo>
                    <a:lnTo>
                      <a:pt x="232133" y="0"/>
                    </a:lnTo>
                    <a:lnTo>
                      <a:pt x="232150" y="0"/>
                    </a:lnTo>
                    <a:lnTo>
                      <a:pt x="232184" y="0"/>
                    </a:lnTo>
                    <a:lnTo>
                      <a:pt x="232201" y="0"/>
                    </a:lnTo>
                    <a:lnTo>
                      <a:pt x="232217" y="0"/>
                    </a:lnTo>
                    <a:lnTo>
                      <a:pt x="232251" y="0"/>
                    </a:lnTo>
                    <a:lnTo>
                      <a:pt x="232268" y="0"/>
                    </a:lnTo>
                    <a:lnTo>
                      <a:pt x="232301" y="0"/>
                    </a:lnTo>
                    <a:lnTo>
                      <a:pt x="232318" y="0"/>
                    </a:lnTo>
                    <a:lnTo>
                      <a:pt x="232352" y="0"/>
                    </a:lnTo>
                    <a:lnTo>
                      <a:pt x="232369" y="0"/>
                    </a:lnTo>
                    <a:lnTo>
                      <a:pt x="232385" y="0"/>
                    </a:lnTo>
                    <a:lnTo>
                      <a:pt x="232419" y="0"/>
                    </a:lnTo>
                    <a:lnTo>
                      <a:pt x="232436" y="0"/>
                    </a:lnTo>
                    <a:lnTo>
                      <a:pt x="232453" y="0"/>
                    </a:lnTo>
                    <a:lnTo>
                      <a:pt x="232486" y="0"/>
                    </a:lnTo>
                    <a:lnTo>
                      <a:pt x="232503" y="0"/>
                    </a:lnTo>
                    <a:lnTo>
                      <a:pt x="232537" y="0"/>
                    </a:lnTo>
                    <a:lnTo>
                      <a:pt x="232553" y="0"/>
                    </a:lnTo>
                    <a:lnTo>
                      <a:pt x="232570" y="0"/>
                    </a:lnTo>
                    <a:lnTo>
                      <a:pt x="232604" y="0"/>
                    </a:lnTo>
                    <a:lnTo>
                      <a:pt x="232621" y="0"/>
                    </a:lnTo>
                    <a:lnTo>
                      <a:pt x="232654" y="0"/>
                    </a:lnTo>
                    <a:lnTo>
                      <a:pt x="232671" y="0"/>
                    </a:lnTo>
                    <a:lnTo>
                      <a:pt x="232688" y="0"/>
                    </a:lnTo>
                    <a:lnTo>
                      <a:pt x="232721" y="0"/>
                    </a:lnTo>
                    <a:lnTo>
                      <a:pt x="232738" y="0"/>
                    </a:lnTo>
                    <a:lnTo>
                      <a:pt x="232772" y="0"/>
                    </a:lnTo>
                    <a:lnTo>
                      <a:pt x="232789" y="0"/>
                    </a:lnTo>
                    <a:lnTo>
                      <a:pt x="232805" y="0"/>
                    </a:lnTo>
                    <a:lnTo>
                      <a:pt x="232839" y="0"/>
                    </a:lnTo>
                    <a:lnTo>
                      <a:pt x="232856" y="0"/>
                    </a:lnTo>
                    <a:lnTo>
                      <a:pt x="232889" y="0"/>
                    </a:lnTo>
                    <a:lnTo>
                      <a:pt x="232906" y="0"/>
                    </a:lnTo>
                    <a:lnTo>
                      <a:pt x="232923" y="0"/>
                    </a:lnTo>
                    <a:lnTo>
                      <a:pt x="232957" y="0"/>
                    </a:lnTo>
                    <a:lnTo>
                      <a:pt x="232973" y="0"/>
                    </a:lnTo>
                    <a:lnTo>
                      <a:pt x="233007" y="0"/>
                    </a:lnTo>
                    <a:lnTo>
                      <a:pt x="233024" y="0"/>
                    </a:lnTo>
                    <a:lnTo>
                      <a:pt x="233041" y="0"/>
                    </a:lnTo>
                    <a:lnTo>
                      <a:pt x="233074" y="0"/>
                    </a:lnTo>
                    <a:lnTo>
                      <a:pt x="233091" y="0"/>
                    </a:lnTo>
                    <a:lnTo>
                      <a:pt x="233108" y="0"/>
                    </a:lnTo>
                    <a:lnTo>
                      <a:pt x="233141" y="0"/>
                    </a:lnTo>
                    <a:lnTo>
                      <a:pt x="233158" y="0"/>
                    </a:lnTo>
                    <a:lnTo>
                      <a:pt x="233192" y="0"/>
                    </a:lnTo>
                    <a:lnTo>
                      <a:pt x="233209" y="0"/>
                    </a:lnTo>
                    <a:lnTo>
                      <a:pt x="233242" y="0"/>
                    </a:lnTo>
                    <a:lnTo>
                      <a:pt x="233259" y="0"/>
                    </a:lnTo>
                    <a:lnTo>
                      <a:pt x="233276" y="0"/>
                    </a:lnTo>
                    <a:lnTo>
                      <a:pt x="233310" y="0"/>
                    </a:lnTo>
                    <a:lnTo>
                      <a:pt x="233326" y="0"/>
                    </a:lnTo>
                    <a:lnTo>
                      <a:pt x="233360" y="0"/>
                    </a:lnTo>
                    <a:lnTo>
                      <a:pt x="233377" y="0"/>
                    </a:lnTo>
                    <a:lnTo>
                      <a:pt x="233394" y="0"/>
                    </a:lnTo>
                    <a:lnTo>
                      <a:pt x="233427" y="0"/>
                    </a:lnTo>
                    <a:lnTo>
                      <a:pt x="233444" y="0"/>
                    </a:lnTo>
                    <a:lnTo>
                      <a:pt x="233478" y="0"/>
                    </a:lnTo>
                    <a:lnTo>
                      <a:pt x="233494" y="0"/>
                    </a:lnTo>
                    <a:lnTo>
                      <a:pt x="233511" y="0"/>
                    </a:lnTo>
                    <a:lnTo>
                      <a:pt x="233545" y="0"/>
                    </a:lnTo>
                    <a:lnTo>
                      <a:pt x="233562" y="0"/>
                    </a:lnTo>
                    <a:lnTo>
                      <a:pt x="233578" y="0"/>
                    </a:lnTo>
                    <a:lnTo>
                      <a:pt x="233612" y="0"/>
                    </a:lnTo>
                    <a:lnTo>
                      <a:pt x="233629" y="0"/>
                    </a:lnTo>
                    <a:lnTo>
                      <a:pt x="233662" y="0"/>
                    </a:lnTo>
                    <a:lnTo>
                      <a:pt x="233679" y="0"/>
                    </a:lnTo>
                    <a:lnTo>
                      <a:pt x="233696" y="0"/>
                    </a:lnTo>
                    <a:lnTo>
                      <a:pt x="233730" y="0"/>
                    </a:lnTo>
                    <a:lnTo>
                      <a:pt x="233746" y="0"/>
                    </a:lnTo>
                    <a:lnTo>
                      <a:pt x="233780" y="0"/>
                    </a:lnTo>
                    <a:lnTo>
                      <a:pt x="233797" y="0"/>
                    </a:lnTo>
                    <a:lnTo>
                      <a:pt x="233814" y="0"/>
                    </a:lnTo>
                    <a:lnTo>
                      <a:pt x="233847" y="0"/>
                    </a:lnTo>
                    <a:lnTo>
                      <a:pt x="233864" y="0"/>
                    </a:lnTo>
                    <a:lnTo>
                      <a:pt x="233898" y="0"/>
                    </a:lnTo>
                    <a:lnTo>
                      <a:pt x="233914" y="0"/>
                    </a:lnTo>
                    <a:lnTo>
                      <a:pt x="233931" y="0"/>
                    </a:lnTo>
                    <a:lnTo>
                      <a:pt x="233965" y="0"/>
                    </a:lnTo>
                    <a:lnTo>
                      <a:pt x="233982" y="0"/>
                    </a:lnTo>
                    <a:lnTo>
                      <a:pt x="234015" y="0"/>
                    </a:lnTo>
                    <a:lnTo>
                      <a:pt x="234032" y="0"/>
                    </a:lnTo>
                    <a:lnTo>
                      <a:pt x="234049" y="0"/>
                    </a:lnTo>
                    <a:lnTo>
                      <a:pt x="234082" y="0"/>
                    </a:lnTo>
                    <a:lnTo>
                      <a:pt x="234099" y="0"/>
                    </a:lnTo>
                    <a:lnTo>
                      <a:pt x="234133" y="0"/>
                    </a:lnTo>
                    <a:lnTo>
                      <a:pt x="234150" y="0"/>
                    </a:lnTo>
                    <a:lnTo>
                      <a:pt x="234166" y="0"/>
                    </a:lnTo>
                    <a:lnTo>
                      <a:pt x="234200" y="0"/>
                    </a:lnTo>
                    <a:lnTo>
                      <a:pt x="234217" y="0"/>
                    </a:lnTo>
                    <a:lnTo>
                      <a:pt x="234250" y="0"/>
                    </a:lnTo>
                    <a:lnTo>
                      <a:pt x="234267" y="0"/>
                    </a:lnTo>
                    <a:lnTo>
                      <a:pt x="234284" y="0"/>
                    </a:lnTo>
                    <a:lnTo>
                      <a:pt x="234318" y="0"/>
                    </a:lnTo>
                    <a:lnTo>
                      <a:pt x="234334" y="0"/>
                    </a:lnTo>
                    <a:lnTo>
                      <a:pt x="234368" y="0"/>
                    </a:lnTo>
                    <a:lnTo>
                      <a:pt x="234385" y="0"/>
                    </a:lnTo>
                    <a:lnTo>
                      <a:pt x="234402" y="0"/>
                    </a:lnTo>
                  </a:path>
                </a:pathLst>
              </a:custGeom>
              <a:noFill/>
              <a:ln w="6725" cap="flat" cmpd="sng">
                <a:solidFill>
                  <a:srgbClr val="FFFFFF"/>
                </a:solidFill>
                <a:prstDash val="dash"/>
                <a:miter lim="168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1346786" y="2857036"/>
                <a:ext cx="18" cy="1292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1262" fill="none" extrusionOk="0">
                    <a:moveTo>
                      <a:pt x="0" y="71262"/>
                    </a:moveTo>
                    <a:lnTo>
                      <a:pt x="0" y="70539"/>
                    </a:lnTo>
                    <a:lnTo>
                      <a:pt x="0" y="69834"/>
                    </a:lnTo>
                    <a:lnTo>
                      <a:pt x="0" y="69111"/>
                    </a:lnTo>
                    <a:lnTo>
                      <a:pt x="0" y="68388"/>
                    </a:lnTo>
                    <a:lnTo>
                      <a:pt x="0" y="67666"/>
                    </a:lnTo>
                    <a:lnTo>
                      <a:pt x="0" y="66943"/>
                    </a:lnTo>
                    <a:lnTo>
                      <a:pt x="0" y="66221"/>
                    </a:lnTo>
                    <a:lnTo>
                      <a:pt x="0" y="65498"/>
                    </a:lnTo>
                    <a:lnTo>
                      <a:pt x="0" y="64793"/>
                    </a:lnTo>
                    <a:lnTo>
                      <a:pt x="0" y="64070"/>
                    </a:lnTo>
                    <a:lnTo>
                      <a:pt x="0" y="63348"/>
                    </a:lnTo>
                    <a:lnTo>
                      <a:pt x="0" y="62625"/>
                    </a:lnTo>
                    <a:lnTo>
                      <a:pt x="0" y="61903"/>
                    </a:lnTo>
                    <a:lnTo>
                      <a:pt x="0" y="61180"/>
                    </a:lnTo>
                    <a:lnTo>
                      <a:pt x="0" y="60474"/>
                    </a:lnTo>
                    <a:lnTo>
                      <a:pt x="0" y="59752"/>
                    </a:lnTo>
                    <a:lnTo>
                      <a:pt x="0" y="59029"/>
                    </a:lnTo>
                    <a:lnTo>
                      <a:pt x="0" y="58307"/>
                    </a:lnTo>
                    <a:lnTo>
                      <a:pt x="0" y="57584"/>
                    </a:lnTo>
                    <a:lnTo>
                      <a:pt x="0" y="56862"/>
                    </a:lnTo>
                    <a:lnTo>
                      <a:pt x="0" y="56156"/>
                    </a:lnTo>
                    <a:lnTo>
                      <a:pt x="0" y="55433"/>
                    </a:lnTo>
                    <a:lnTo>
                      <a:pt x="0" y="54711"/>
                    </a:lnTo>
                    <a:lnTo>
                      <a:pt x="0" y="53988"/>
                    </a:lnTo>
                    <a:lnTo>
                      <a:pt x="0" y="53266"/>
                    </a:lnTo>
                    <a:lnTo>
                      <a:pt x="0" y="52543"/>
                    </a:lnTo>
                    <a:lnTo>
                      <a:pt x="0" y="51821"/>
                    </a:lnTo>
                    <a:lnTo>
                      <a:pt x="0" y="51115"/>
                    </a:lnTo>
                    <a:lnTo>
                      <a:pt x="0" y="50392"/>
                    </a:lnTo>
                    <a:lnTo>
                      <a:pt x="0" y="49670"/>
                    </a:lnTo>
                    <a:lnTo>
                      <a:pt x="0" y="48947"/>
                    </a:lnTo>
                    <a:lnTo>
                      <a:pt x="0" y="48225"/>
                    </a:lnTo>
                    <a:lnTo>
                      <a:pt x="0" y="47502"/>
                    </a:lnTo>
                    <a:lnTo>
                      <a:pt x="0" y="46797"/>
                    </a:lnTo>
                    <a:lnTo>
                      <a:pt x="0" y="46074"/>
                    </a:lnTo>
                    <a:lnTo>
                      <a:pt x="0" y="45352"/>
                    </a:lnTo>
                    <a:lnTo>
                      <a:pt x="0" y="44629"/>
                    </a:lnTo>
                    <a:lnTo>
                      <a:pt x="0" y="43907"/>
                    </a:lnTo>
                    <a:lnTo>
                      <a:pt x="0" y="43184"/>
                    </a:lnTo>
                    <a:lnTo>
                      <a:pt x="0" y="42461"/>
                    </a:lnTo>
                    <a:lnTo>
                      <a:pt x="0" y="41756"/>
                    </a:lnTo>
                    <a:lnTo>
                      <a:pt x="0" y="41033"/>
                    </a:lnTo>
                    <a:lnTo>
                      <a:pt x="0" y="40311"/>
                    </a:lnTo>
                    <a:lnTo>
                      <a:pt x="0" y="39588"/>
                    </a:lnTo>
                    <a:lnTo>
                      <a:pt x="0" y="38866"/>
                    </a:lnTo>
                    <a:lnTo>
                      <a:pt x="0" y="38143"/>
                    </a:lnTo>
                    <a:lnTo>
                      <a:pt x="0" y="37437"/>
                    </a:lnTo>
                    <a:lnTo>
                      <a:pt x="0" y="36715"/>
                    </a:lnTo>
                    <a:lnTo>
                      <a:pt x="0" y="35992"/>
                    </a:lnTo>
                    <a:lnTo>
                      <a:pt x="0" y="35270"/>
                    </a:lnTo>
                    <a:lnTo>
                      <a:pt x="0" y="34547"/>
                    </a:lnTo>
                    <a:lnTo>
                      <a:pt x="0" y="33825"/>
                    </a:lnTo>
                    <a:lnTo>
                      <a:pt x="0" y="33102"/>
                    </a:lnTo>
                    <a:lnTo>
                      <a:pt x="0" y="32396"/>
                    </a:lnTo>
                    <a:lnTo>
                      <a:pt x="0" y="31674"/>
                    </a:lnTo>
                    <a:lnTo>
                      <a:pt x="0" y="30951"/>
                    </a:lnTo>
                    <a:lnTo>
                      <a:pt x="0" y="30229"/>
                    </a:lnTo>
                    <a:lnTo>
                      <a:pt x="0" y="29506"/>
                    </a:lnTo>
                    <a:lnTo>
                      <a:pt x="0" y="28784"/>
                    </a:lnTo>
                    <a:lnTo>
                      <a:pt x="0" y="28078"/>
                    </a:lnTo>
                    <a:lnTo>
                      <a:pt x="0" y="27356"/>
                    </a:lnTo>
                    <a:lnTo>
                      <a:pt x="0" y="26633"/>
                    </a:lnTo>
                    <a:lnTo>
                      <a:pt x="0" y="25911"/>
                    </a:lnTo>
                    <a:lnTo>
                      <a:pt x="0" y="25188"/>
                    </a:lnTo>
                    <a:lnTo>
                      <a:pt x="0" y="24465"/>
                    </a:lnTo>
                    <a:lnTo>
                      <a:pt x="0" y="23760"/>
                    </a:lnTo>
                    <a:lnTo>
                      <a:pt x="0" y="23037"/>
                    </a:lnTo>
                    <a:lnTo>
                      <a:pt x="0" y="22315"/>
                    </a:lnTo>
                    <a:lnTo>
                      <a:pt x="0" y="21592"/>
                    </a:lnTo>
                    <a:lnTo>
                      <a:pt x="0" y="20870"/>
                    </a:lnTo>
                    <a:lnTo>
                      <a:pt x="0" y="20147"/>
                    </a:lnTo>
                    <a:lnTo>
                      <a:pt x="0" y="19425"/>
                    </a:lnTo>
                    <a:lnTo>
                      <a:pt x="0" y="18719"/>
                    </a:lnTo>
                    <a:lnTo>
                      <a:pt x="0" y="17996"/>
                    </a:lnTo>
                    <a:lnTo>
                      <a:pt x="0" y="17274"/>
                    </a:lnTo>
                    <a:lnTo>
                      <a:pt x="0" y="16551"/>
                    </a:lnTo>
                    <a:lnTo>
                      <a:pt x="0" y="15829"/>
                    </a:lnTo>
                    <a:lnTo>
                      <a:pt x="0" y="15106"/>
                    </a:lnTo>
                    <a:lnTo>
                      <a:pt x="0" y="14400"/>
                    </a:lnTo>
                    <a:lnTo>
                      <a:pt x="0" y="13678"/>
                    </a:lnTo>
                    <a:lnTo>
                      <a:pt x="0" y="12955"/>
                    </a:lnTo>
                    <a:lnTo>
                      <a:pt x="0" y="12233"/>
                    </a:lnTo>
                    <a:lnTo>
                      <a:pt x="0" y="11510"/>
                    </a:lnTo>
                    <a:lnTo>
                      <a:pt x="0" y="10788"/>
                    </a:lnTo>
                    <a:lnTo>
                      <a:pt x="0" y="10065"/>
                    </a:lnTo>
                    <a:lnTo>
                      <a:pt x="0" y="9360"/>
                    </a:lnTo>
                    <a:lnTo>
                      <a:pt x="0" y="8637"/>
                    </a:lnTo>
                    <a:lnTo>
                      <a:pt x="0" y="7915"/>
                    </a:lnTo>
                    <a:lnTo>
                      <a:pt x="0" y="7192"/>
                    </a:lnTo>
                    <a:lnTo>
                      <a:pt x="0" y="6469"/>
                    </a:lnTo>
                    <a:lnTo>
                      <a:pt x="0" y="5747"/>
                    </a:lnTo>
                    <a:lnTo>
                      <a:pt x="0" y="5041"/>
                    </a:lnTo>
                    <a:lnTo>
                      <a:pt x="0" y="4319"/>
                    </a:lnTo>
                    <a:lnTo>
                      <a:pt x="0" y="3596"/>
                    </a:lnTo>
                    <a:lnTo>
                      <a:pt x="0" y="2874"/>
                    </a:lnTo>
                    <a:lnTo>
                      <a:pt x="0" y="2151"/>
                    </a:lnTo>
                    <a:lnTo>
                      <a:pt x="0" y="1429"/>
                    </a:lnTo>
                    <a:lnTo>
                      <a:pt x="0" y="706"/>
                    </a:lnTo>
                    <a:lnTo>
                      <a:pt x="0" y="0"/>
                    </a:lnTo>
                  </a:path>
                </a:pathLst>
              </a:custGeom>
              <a:noFill/>
              <a:ln w="6725" cap="flat" cmpd="sng">
                <a:solidFill>
                  <a:srgbClr val="FFFFFF"/>
                </a:solidFill>
                <a:prstDash val="dash"/>
                <a:miter lim="168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923388" y="993600"/>
                <a:ext cx="4233900" cy="3156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33"/>
            <p:cNvSpPr txBox="1"/>
            <p:nvPr/>
          </p:nvSpPr>
          <p:spPr>
            <a:xfrm>
              <a:off x="923400" y="4147050"/>
              <a:ext cx="42339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CONCENTRATION OF SUBSTRATE →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15" name="Google Shape;215;p33"/>
            <p:cNvSpPr txBox="1"/>
            <p:nvPr/>
          </p:nvSpPr>
          <p:spPr>
            <a:xfrm rot="-5400000">
              <a:off x="-863550" y="2360100"/>
              <a:ext cx="31506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RATE OF REACTION →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16" name="Google Shape;216;p33"/>
            <p:cNvSpPr txBox="1"/>
            <p:nvPr/>
          </p:nvSpPr>
          <p:spPr>
            <a:xfrm>
              <a:off x="5201950" y="1405050"/>
              <a:ext cx="548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V</a:t>
              </a:r>
              <a:r>
                <a:rPr lang="en" sz="900" baseline="-250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MAX</a:t>
              </a:r>
              <a:endParaRPr dirty="0"/>
            </a:p>
          </p:txBody>
        </p:sp>
        <p:sp>
          <p:nvSpPr>
            <p:cNvPr id="217" name="Google Shape;217;p33"/>
            <p:cNvSpPr txBox="1"/>
            <p:nvPr/>
          </p:nvSpPr>
          <p:spPr>
            <a:xfrm>
              <a:off x="5179600" y="2698211"/>
              <a:ext cx="593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½ V</a:t>
              </a:r>
              <a:r>
                <a:rPr lang="en" sz="900" baseline="-25000" dirty="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MAX</a:t>
              </a:r>
              <a:endParaRPr sz="900" baseline="-250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18" name="Google Shape;218;p33"/>
            <p:cNvSpPr txBox="1"/>
            <p:nvPr/>
          </p:nvSpPr>
          <p:spPr>
            <a:xfrm>
              <a:off x="923400" y="573150"/>
              <a:ext cx="42339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RATE OF REACTION INCREASES WITH SUBSTRATE CONCENTRATION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19" name="Google Shape;219;p33"/>
          <p:cNvSpPr txBox="1"/>
          <p:nvPr/>
        </p:nvSpPr>
        <p:spPr>
          <a:xfrm>
            <a:off x="6047250" y="1856700"/>
            <a:ext cx="24993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V</a:t>
            </a:r>
            <a:r>
              <a:rPr lang="en" sz="1300" b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max</a:t>
            </a:r>
            <a:r>
              <a:rPr lang="en" sz="13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 enzyme active sites are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occupied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Further increases to the substrate concentration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will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not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increase the rate of reaction.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On-screen Show (16:9)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Kalam</vt:lpstr>
      <vt:lpstr>Arial</vt:lpstr>
      <vt:lpstr>Cambria</vt:lpstr>
      <vt:lpstr>Times New Roman</vt:lpstr>
      <vt:lpstr>gg sans</vt:lpstr>
      <vt:lpstr>Simple Dark</vt:lpstr>
      <vt:lpstr>AQA A Level Biology 6 - Factors Affecting Enzymes</vt:lpstr>
      <vt:lpstr>Factors Affecting Enzymes  </vt:lpstr>
      <vt:lpstr>PowerPoint Presentation</vt:lpstr>
      <vt:lpstr>Denaturation  </vt:lpstr>
      <vt:lpstr>PowerPoint Presentation</vt:lpstr>
      <vt:lpstr>pH  </vt:lpstr>
      <vt:lpstr>PowerPoint Presentation</vt:lpstr>
      <vt:lpstr>Substrate Concentration  </vt:lpstr>
      <vt:lpstr>PowerPoint Presentation</vt:lpstr>
      <vt:lpstr>Enzyme Concentration  </vt:lpstr>
      <vt:lpstr>Enzyme Inhibition  </vt:lpstr>
      <vt:lpstr>PowerPoint Presentation</vt:lpstr>
      <vt:lpstr>PowerPoint Presentation</vt:lpstr>
      <vt:lpstr>Enzyme Controlled Reactions  </vt:lpstr>
      <vt:lpstr>Enzyme Controlled Reactions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6 - Factors Affecting Enzymes</dc:title>
  <cp:lastModifiedBy>Chezka Mae Madrona</cp:lastModifiedBy>
  <cp:revision>2</cp:revision>
  <dcterms:modified xsi:type="dcterms:W3CDTF">2025-07-25T10:16:00Z</dcterms:modified>
</cp:coreProperties>
</file>