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9144000" cy="5143500" type="screen16x9"/>
  <p:notesSz cx="6858000" cy="9144000"/>
  <p:embeddedFontLst>
    <p:embeddedFont>
      <p:font typeface="Cambria" panose="02040503050406030204" pitchFamily="18" charset="0"/>
      <p:regular r:id="rId20"/>
      <p:bold r:id="rId21"/>
      <p:italic r:id="rId22"/>
      <p:boldItalic r:id="rId23"/>
    </p:embeddedFont>
    <p:embeddedFont>
      <p:font typeface="gg sans" panose="00000800000000000000" pitchFamily="2" charset="0"/>
      <p:bold r:id="rId24"/>
    </p:embeddedFont>
    <p:embeddedFont>
      <p:font typeface="Kalam" panose="020B0604020202020204" charset="0"/>
      <p:regular r:id="rId25"/>
      <p:bold r:id="rId2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80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114" y="462"/>
      </p:cViewPr>
      <p:guideLst>
        <p:guide orient="horz" pos="1620"/>
        <p:guide pos="2880"/>
        <p:guide orient="horz" pos="180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a406983197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a406983197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Google Shape;762;gce9cf38803_0_12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3" name="Google Shape;763;gce9cf38803_0_12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9" name="Google Shape;769;gce9cf38803_0_12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0" name="Google Shape;770;gce9cf38803_0_12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gce9cf38803_0_12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7" name="Google Shape;777;gce9cf38803_0_12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3" name="Google Shape;873;gce9cf38803_0_14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4" name="Google Shape;874;gce9cf38803_0_14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1" name="Google Shape;881;gce9cf38803_0_14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2" name="Google Shape;882;gce9cf38803_0_14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8" name="Google Shape;888;gce9cf38803_0_14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9" name="Google Shape;889;gce9cf38803_0_14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Google Shape;922;gce9cf38803_0_15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3" name="Google Shape;923;gce9cf38803_0_15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9" name="Google Shape;929;gce9cf38803_0_15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0" name="Google Shape;930;gce9cf38803_0_15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c97df8021a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c97df8021a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cc04f29f3c_0_1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cc04f29f3c_0_1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ce9cf38803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ce9cf38803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ce9cf38803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ce9cf38803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ce9cf38803_0_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ce9cf38803_0_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" name="Google Shape;711;gce9cf38803_0_6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2" name="Google Shape;712;gce9cf38803_0_6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Google Shape;718;gce9cf38803_0_11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9" name="Google Shape;719;gce9cf38803_0_11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gce9cf38803_0_12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8" name="Google Shape;748;gce9cf38803_0_12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ology Slides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Font typeface="Cambria"/>
              <a:buNone/>
              <a:defRPr sz="5200">
                <a:latin typeface="Cambria"/>
                <a:ea typeface="Cambria"/>
                <a:cs typeface="Cambria"/>
                <a:sym typeface="Cambri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 sz="2800">
                <a:latin typeface="Cambria"/>
                <a:ea typeface="Cambria"/>
                <a:cs typeface="Cambria"/>
                <a:sym typeface="Cambri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Font typeface="Cambria"/>
              <a:buNone/>
              <a:defRPr sz="3600">
                <a:latin typeface="Cambria"/>
                <a:ea typeface="Cambria"/>
                <a:cs typeface="Cambria"/>
                <a:sym typeface="Cambri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Font typeface="Cambria"/>
              <a:buChar char="●"/>
              <a:defRPr>
                <a:latin typeface="Cambria"/>
                <a:ea typeface="Cambria"/>
                <a:cs typeface="Cambria"/>
                <a:sym typeface="Cambria"/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○"/>
              <a:defRPr>
                <a:latin typeface="Cambria"/>
                <a:ea typeface="Cambria"/>
                <a:cs typeface="Cambria"/>
                <a:sym typeface="Cambria"/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■"/>
              <a:defRPr>
                <a:latin typeface="Cambria"/>
                <a:ea typeface="Cambria"/>
                <a:cs typeface="Cambria"/>
                <a:sym typeface="Cambria"/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●"/>
              <a:defRPr>
                <a:latin typeface="Cambria"/>
                <a:ea typeface="Cambria"/>
                <a:cs typeface="Cambria"/>
                <a:sym typeface="Cambria"/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○"/>
              <a:defRPr>
                <a:latin typeface="Cambria"/>
                <a:ea typeface="Cambria"/>
                <a:cs typeface="Cambria"/>
                <a:sym typeface="Cambria"/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■"/>
              <a:defRPr>
                <a:latin typeface="Cambria"/>
                <a:ea typeface="Cambria"/>
                <a:cs typeface="Cambria"/>
                <a:sym typeface="Cambria"/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●"/>
              <a:defRPr>
                <a:latin typeface="Cambria"/>
                <a:ea typeface="Cambria"/>
                <a:cs typeface="Cambria"/>
                <a:sym typeface="Cambria"/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○"/>
              <a:defRPr>
                <a:latin typeface="Cambria"/>
                <a:ea typeface="Cambria"/>
                <a:cs typeface="Cambria"/>
                <a:sym typeface="Cambria"/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Font typeface="Cambria"/>
              <a:buChar char="■"/>
              <a:defRPr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latin typeface="Cambria"/>
                <a:ea typeface="Cambria"/>
                <a:cs typeface="Cambria"/>
                <a:sym typeface="Cambria"/>
              </a:defRPr>
            </a:lvl1pPr>
            <a:lvl2pPr lvl="1">
              <a:buNone/>
              <a:defRPr>
                <a:latin typeface="Cambria"/>
                <a:ea typeface="Cambria"/>
                <a:cs typeface="Cambria"/>
                <a:sym typeface="Cambria"/>
              </a:defRPr>
            </a:lvl2pPr>
            <a:lvl3pPr lvl="2">
              <a:buNone/>
              <a:defRPr>
                <a:latin typeface="Cambria"/>
                <a:ea typeface="Cambria"/>
                <a:cs typeface="Cambria"/>
                <a:sym typeface="Cambria"/>
              </a:defRPr>
            </a:lvl3pPr>
            <a:lvl4pPr lvl="3">
              <a:buNone/>
              <a:defRPr>
                <a:latin typeface="Cambria"/>
                <a:ea typeface="Cambria"/>
                <a:cs typeface="Cambria"/>
                <a:sym typeface="Cambria"/>
              </a:defRPr>
            </a:lvl4pPr>
            <a:lvl5pPr lvl="4">
              <a:buNone/>
              <a:defRPr>
                <a:latin typeface="Cambria"/>
                <a:ea typeface="Cambria"/>
                <a:cs typeface="Cambria"/>
                <a:sym typeface="Cambria"/>
              </a:defRPr>
            </a:lvl5pPr>
            <a:lvl6pPr lvl="5">
              <a:buNone/>
              <a:defRPr>
                <a:latin typeface="Cambria"/>
                <a:ea typeface="Cambria"/>
                <a:cs typeface="Cambria"/>
                <a:sym typeface="Cambria"/>
              </a:defRPr>
            </a:lvl6pPr>
            <a:lvl7pPr lvl="6">
              <a:buNone/>
              <a:defRPr>
                <a:latin typeface="Cambria"/>
                <a:ea typeface="Cambria"/>
                <a:cs typeface="Cambria"/>
                <a:sym typeface="Cambria"/>
              </a:defRPr>
            </a:lvl7pPr>
            <a:lvl8pPr lvl="7">
              <a:buNone/>
              <a:defRPr>
                <a:latin typeface="Cambria"/>
                <a:ea typeface="Cambria"/>
                <a:cs typeface="Cambria"/>
                <a:sym typeface="Cambria"/>
              </a:defRPr>
            </a:lvl8pPr>
            <a:lvl9pPr lvl="8">
              <a:buNone/>
              <a:defRPr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://www.exampaperspractice.co.uk/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dark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Cambria"/>
              <a:buChar char="●"/>
              <a:defRPr sz="18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○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■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●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○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■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●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○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Cambria"/>
              <a:buChar char="■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lvl="1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lvl="2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lvl="3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lvl="4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lvl="5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lvl="6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lvl="7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lvl="8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9F2D5425-3EF4-2864-3B54-8E9A300B6B08}"/>
              </a:ext>
            </a:extLst>
          </p:cNvPr>
          <p:cNvSpPr txBox="1">
            <a:spLocks/>
          </p:cNvSpPr>
          <p:nvPr userDrawn="1"/>
        </p:nvSpPr>
        <p:spPr>
          <a:xfrm>
            <a:off x="122842" y="4813945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bg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59001EC-EA84-F459-12B8-EEACF9F5E6CA}"/>
              </a:ext>
            </a:extLst>
          </p:cNvPr>
          <p:cNvSpPr txBox="1"/>
          <p:nvPr userDrawn="1"/>
        </p:nvSpPr>
        <p:spPr>
          <a:xfrm>
            <a:off x="5973158" y="485503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bg1">
                    <a:lumMod val="75000"/>
                    <a:lumOff val="2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9D9153D-E296-14FE-9C57-2F000B376202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lum bright="70000" contrast="-70000"/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469" y="1237298"/>
            <a:ext cx="6629062" cy="26689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8421803-AE77-1ED4-F502-B40010063F99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8889" y="193844"/>
            <a:ext cx="933411" cy="375797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vq759wKCCUQ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6881E"/>
                </a:solidFill>
              </a:rPr>
              <a:t>AQA A Level Biology</a:t>
            </a:r>
            <a:endParaRPr>
              <a:solidFill>
                <a:srgbClr val="16881E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/>
              <a:t>61 - Gene Therapy, Genetic Fingerprinting</a:t>
            </a:r>
            <a:endParaRPr sz="3400"/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/>
              <a:t>DNA Probes, Screening and Gel Electrophoresis</a:t>
            </a:r>
            <a:endParaRPr sz="25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56" name="Google Shape;56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</a:t>
            </a:fld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" name="Google Shape;765;p2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Gel Electrophoresis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766" name="Google Shape;766;p2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51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700"/>
              <a:buChar char="●"/>
            </a:pPr>
            <a:r>
              <a:rPr lang="en" sz="1700">
                <a:solidFill>
                  <a:srgbClr val="CCCCCC"/>
                </a:solidFill>
              </a:rPr>
              <a:t>Gel electrophoresis is a process used to </a:t>
            </a:r>
            <a:r>
              <a:rPr lang="en" sz="1700" b="1">
                <a:solidFill>
                  <a:srgbClr val="CCCCCC"/>
                </a:solidFill>
              </a:rPr>
              <a:t>separate </a:t>
            </a:r>
            <a:r>
              <a:rPr lang="en" sz="1700">
                <a:solidFill>
                  <a:srgbClr val="CCCCCC"/>
                </a:solidFill>
              </a:rPr>
              <a:t>DNA fragments based on their </a:t>
            </a:r>
            <a:r>
              <a:rPr lang="en" sz="1700" b="1">
                <a:solidFill>
                  <a:srgbClr val="CCCCCC"/>
                </a:solidFill>
              </a:rPr>
              <a:t>length</a:t>
            </a:r>
            <a:r>
              <a:rPr lang="en" sz="1700">
                <a:solidFill>
                  <a:srgbClr val="CCCCCC"/>
                </a:solidFill>
              </a:rPr>
              <a:t> using an </a:t>
            </a:r>
            <a:r>
              <a:rPr lang="en" sz="1700" b="1">
                <a:solidFill>
                  <a:srgbClr val="CCCCCC"/>
                </a:solidFill>
              </a:rPr>
              <a:t>electric current</a:t>
            </a:r>
            <a:r>
              <a:rPr lang="en" sz="1700">
                <a:solidFill>
                  <a:srgbClr val="CCCCCC"/>
                </a:solidFill>
              </a:rPr>
              <a:t>.</a:t>
            </a:r>
            <a:endParaRPr sz="170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Char char="○"/>
            </a:pPr>
            <a:r>
              <a:rPr lang="en" sz="1300">
                <a:solidFill>
                  <a:srgbClr val="CCCCCC"/>
                </a:solidFill>
              </a:rPr>
              <a:t>Different regions of DNA will have VNTRs of </a:t>
            </a:r>
            <a:r>
              <a:rPr lang="en" sz="1300" b="1">
                <a:solidFill>
                  <a:srgbClr val="CCCCCC"/>
                </a:solidFill>
              </a:rPr>
              <a:t>differing lengths</a:t>
            </a:r>
            <a:r>
              <a:rPr lang="en" sz="1300">
                <a:solidFill>
                  <a:srgbClr val="CCCCCC"/>
                </a:solidFill>
              </a:rPr>
              <a:t>.</a:t>
            </a:r>
            <a:endParaRPr sz="1300">
              <a:solidFill>
                <a:srgbClr val="CCCCCC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700"/>
              <a:buAutoNum type="arabicPeriod"/>
            </a:pPr>
            <a:r>
              <a:rPr lang="en" sz="1700">
                <a:solidFill>
                  <a:srgbClr val="CCCCCC"/>
                </a:solidFill>
              </a:rPr>
              <a:t>A sample of DNA is </a:t>
            </a:r>
            <a:r>
              <a:rPr lang="en" sz="1700" b="1">
                <a:solidFill>
                  <a:srgbClr val="CCCCCC"/>
                </a:solidFill>
              </a:rPr>
              <a:t>obtained </a:t>
            </a:r>
            <a:r>
              <a:rPr lang="en" sz="1700">
                <a:solidFill>
                  <a:srgbClr val="CCCCCC"/>
                </a:solidFill>
              </a:rPr>
              <a:t>and </a:t>
            </a:r>
            <a:r>
              <a:rPr lang="en" sz="1700" b="1">
                <a:solidFill>
                  <a:srgbClr val="CCCCCC"/>
                </a:solidFill>
              </a:rPr>
              <a:t>amplified</a:t>
            </a:r>
            <a:r>
              <a:rPr lang="en" sz="1700">
                <a:solidFill>
                  <a:srgbClr val="CCCCCC"/>
                </a:solidFill>
              </a:rPr>
              <a:t>.</a:t>
            </a:r>
            <a:endParaRPr sz="170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AutoNum type="alphaLcPeriod"/>
            </a:pPr>
            <a:r>
              <a:rPr lang="en" sz="1300">
                <a:solidFill>
                  <a:srgbClr val="CCCCCC"/>
                </a:solidFill>
              </a:rPr>
              <a:t>This may be from the individual’s </a:t>
            </a:r>
            <a:r>
              <a:rPr lang="en" sz="1300" b="1">
                <a:solidFill>
                  <a:srgbClr val="CC0000"/>
                </a:solidFill>
              </a:rPr>
              <a:t>blood</a:t>
            </a:r>
            <a:r>
              <a:rPr lang="en" sz="1300">
                <a:solidFill>
                  <a:srgbClr val="CC0000"/>
                </a:solidFill>
              </a:rPr>
              <a:t> </a:t>
            </a:r>
            <a:r>
              <a:rPr lang="en" sz="1300">
                <a:solidFill>
                  <a:srgbClr val="CCCCCC"/>
                </a:solidFill>
              </a:rPr>
              <a:t>or </a:t>
            </a:r>
            <a:r>
              <a:rPr lang="en" sz="1300" b="1">
                <a:solidFill>
                  <a:srgbClr val="CCCCCC"/>
                </a:solidFill>
              </a:rPr>
              <a:t>saliva</a:t>
            </a:r>
            <a:r>
              <a:rPr lang="en" sz="1300">
                <a:solidFill>
                  <a:srgbClr val="CCCCCC"/>
                </a:solidFill>
              </a:rPr>
              <a:t>.</a:t>
            </a:r>
            <a:endParaRPr sz="130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AutoNum type="alphaLcPeriod"/>
            </a:pPr>
            <a:r>
              <a:rPr lang="en" sz="1300">
                <a:solidFill>
                  <a:srgbClr val="CCCCCC"/>
                </a:solidFill>
              </a:rPr>
              <a:t>Many copies of the VNTRs are created using </a:t>
            </a:r>
            <a:r>
              <a:rPr lang="en" sz="1300" b="1">
                <a:solidFill>
                  <a:srgbClr val="CCCCCC"/>
                </a:solidFill>
              </a:rPr>
              <a:t>PCR</a:t>
            </a:r>
            <a:r>
              <a:rPr lang="en" sz="1300">
                <a:solidFill>
                  <a:srgbClr val="CCCCCC"/>
                </a:solidFill>
              </a:rPr>
              <a:t>.</a:t>
            </a:r>
            <a:endParaRPr sz="1300">
              <a:solidFill>
                <a:srgbClr val="CCCCCC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700"/>
              <a:buAutoNum type="arabicPeriod"/>
            </a:pPr>
            <a:r>
              <a:rPr lang="en" sz="1700">
                <a:solidFill>
                  <a:srgbClr val="CCCCCC"/>
                </a:solidFill>
              </a:rPr>
              <a:t>Restriction endonucleases </a:t>
            </a:r>
            <a:r>
              <a:rPr lang="en" sz="1700" b="1">
                <a:solidFill>
                  <a:srgbClr val="CCCCCC"/>
                </a:solidFill>
              </a:rPr>
              <a:t>isolate </a:t>
            </a:r>
            <a:r>
              <a:rPr lang="en" sz="1700">
                <a:solidFill>
                  <a:srgbClr val="CCCCCC"/>
                </a:solidFill>
              </a:rPr>
              <a:t>the VNTRs.</a:t>
            </a:r>
            <a:endParaRPr sz="170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AutoNum type="alphaLcPeriod"/>
            </a:pPr>
            <a:r>
              <a:rPr lang="en" sz="1300">
                <a:solidFill>
                  <a:srgbClr val="CCCCCC"/>
                </a:solidFill>
              </a:rPr>
              <a:t>Restriction endonucleases will </a:t>
            </a:r>
            <a:r>
              <a:rPr lang="en" sz="1300" b="1">
                <a:solidFill>
                  <a:srgbClr val="CCCCCC"/>
                </a:solidFill>
              </a:rPr>
              <a:t>cut </a:t>
            </a:r>
            <a:r>
              <a:rPr lang="en" sz="1300">
                <a:solidFill>
                  <a:srgbClr val="CCCCCC"/>
                </a:solidFill>
              </a:rPr>
              <a:t>at the beginning and the end of different VNTR sequences.</a:t>
            </a:r>
            <a:endParaRPr sz="130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AutoNum type="alphaLcPeriod"/>
            </a:pPr>
            <a:r>
              <a:rPr lang="en" sz="1300">
                <a:solidFill>
                  <a:srgbClr val="CCCCCC"/>
                </a:solidFill>
              </a:rPr>
              <a:t>This will create a number of VNTRs, each with a different </a:t>
            </a:r>
            <a:r>
              <a:rPr lang="en" sz="1300" b="1">
                <a:solidFill>
                  <a:srgbClr val="CCCCCC"/>
                </a:solidFill>
              </a:rPr>
              <a:t>number </a:t>
            </a:r>
            <a:r>
              <a:rPr lang="en" sz="1300">
                <a:solidFill>
                  <a:srgbClr val="CCCCCC"/>
                </a:solidFill>
              </a:rPr>
              <a:t>of nucleotides.</a:t>
            </a:r>
            <a:endParaRPr sz="1300">
              <a:solidFill>
                <a:srgbClr val="CCCCCC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700"/>
              <a:buAutoNum type="arabicPeriod"/>
            </a:pPr>
            <a:r>
              <a:rPr lang="en" sz="1700">
                <a:solidFill>
                  <a:srgbClr val="CCCCCC"/>
                </a:solidFill>
              </a:rPr>
              <a:t>The DNA mixture is </a:t>
            </a:r>
            <a:r>
              <a:rPr lang="en" sz="1700" b="1">
                <a:solidFill>
                  <a:srgbClr val="CCCCCC"/>
                </a:solidFill>
              </a:rPr>
              <a:t>tagged </a:t>
            </a:r>
            <a:r>
              <a:rPr lang="en" sz="1700">
                <a:solidFill>
                  <a:srgbClr val="CCCCCC"/>
                </a:solidFill>
              </a:rPr>
              <a:t>and </a:t>
            </a:r>
            <a:r>
              <a:rPr lang="en" sz="1700" b="1">
                <a:solidFill>
                  <a:srgbClr val="CCCCCC"/>
                </a:solidFill>
              </a:rPr>
              <a:t>loaded </a:t>
            </a:r>
            <a:r>
              <a:rPr lang="en" sz="1700">
                <a:solidFill>
                  <a:srgbClr val="CCCCCC"/>
                </a:solidFill>
              </a:rPr>
              <a:t>onto a gel.</a:t>
            </a:r>
            <a:endParaRPr sz="170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AutoNum type="alphaLcPeriod"/>
            </a:pPr>
            <a:r>
              <a:rPr lang="en" sz="1300">
                <a:solidFill>
                  <a:srgbClr val="CCCCCC"/>
                </a:solidFill>
              </a:rPr>
              <a:t>A </a:t>
            </a:r>
            <a:r>
              <a:rPr lang="en" sz="1300" b="1">
                <a:solidFill>
                  <a:srgbClr val="CCCCCC"/>
                </a:solidFill>
              </a:rPr>
              <a:t>fluorescent tag</a:t>
            </a:r>
            <a:r>
              <a:rPr lang="en" sz="1300">
                <a:solidFill>
                  <a:srgbClr val="CCCCCC"/>
                </a:solidFill>
              </a:rPr>
              <a:t> is added to the DNA mixture so the VNTR fragments can be easily seen under </a:t>
            </a:r>
            <a:r>
              <a:rPr lang="en" sz="1300" b="1">
                <a:solidFill>
                  <a:srgbClr val="CCCCCC"/>
                </a:solidFill>
              </a:rPr>
              <a:t>UV light</a:t>
            </a:r>
            <a:r>
              <a:rPr lang="en" sz="1300">
                <a:solidFill>
                  <a:srgbClr val="CCCCCC"/>
                </a:solidFill>
              </a:rPr>
              <a:t>. </a:t>
            </a:r>
            <a:endParaRPr sz="130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AutoNum type="alphaLcPeriod"/>
            </a:pPr>
            <a:r>
              <a:rPr lang="en" sz="1300">
                <a:solidFill>
                  <a:srgbClr val="CCCCCC"/>
                </a:solidFill>
              </a:rPr>
              <a:t>Electrophoresis gels are commonly made from a polysaccharide called </a:t>
            </a:r>
            <a:r>
              <a:rPr lang="en" sz="1300" b="1">
                <a:solidFill>
                  <a:srgbClr val="CCCCCC"/>
                </a:solidFill>
              </a:rPr>
              <a:t>agarose</a:t>
            </a:r>
            <a:r>
              <a:rPr lang="en" sz="1300">
                <a:solidFill>
                  <a:srgbClr val="CCCCCC"/>
                </a:solidFill>
              </a:rPr>
              <a:t>.</a:t>
            </a:r>
            <a:endParaRPr sz="130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AutoNum type="alphaLcPeriod"/>
            </a:pPr>
            <a:r>
              <a:rPr lang="en" sz="1300">
                <a:solidFill>
                  <a:srgbClr val="CCCCCC"/>
                </a:solidFill>
              </a:rPr>
              <a:t>The gel is then covered by an </a:t>
            </a:r>
            <a:r>
              <a:rPr lang="en" sz="1300" b="1">
                <a:solidFill>
                  <a:srgbClr val="CCCCCC"/>
                </a:solidFill>
              </a:rPr>
              <a:t>electrically conductive </a:t>
            </a:r>
            <a:r>
              <a:rPr lang="en" sz="1300">
                <a:solidFill>
                  <a:srgbClr val="CCCCCC"/>
                </a:solidFill>
              </a:rPr>
              <a:t>buffer solution.</a:t>
            </a:r>
            <a:endParaRPr sz="1300">
              <a:solidFill>
                <a:srgbClr val="CCCCCC"/>
              </a:solidFill>
            </a:endParaRPr>
          </a:p>
        </p:txBody>
      </p:sp>
      <p:sp>
        <p:nvSpPr>
          <p:cNvPr id="767" name="Google Shape;767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</a:t>
            </a:fld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Google Shape;772;p2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Gel Electrophoresis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773" name="Google Shape;773;p2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51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AutoNum type="arabicPeriod" startAt="4"/>
            </a:pPr>
            <a:r>
              <a:rPr lang="en">
                <a:solidFill>
                  <a:srgbClr val="CCCCCC"/>
                </a:solidFill>
              </a:rPr>
              <a:t>An </a:t>
            </a:r>
            <a:r>
              <a:rPr lang="en" b="1">
                <a:solidFill>
                  <a:srgbClr val="CCCCCC"/>
                </a:solidFill>
              </a:rPr>
              <a:t>electric</a:t>
            </a:r>
            <a:r>
              <a:rPr lang="en">
                <a:solidFill>
                  <a:srgbClr val="CCCCCC"/>
                </a:solidFill>
              </a:rPr>
              <a:t> </a:t>
            </a:r>
            <a:r>
              <a:rPr lang="en" b="1">
                <a:solidFill>
                  <a:srgbClr val="CCCCCC"/>
                </a:solidFill>
              </a:rPr>
              <a:t>current </a:t>
            </a:r>
            <a:r>
              <a:rPr lang="en">
                <a:solidFill>
                  <a:srgbClr val="CCCCCC"/>
                </a:solidFill>
              </a:rPr>
              <a:t>is passed through the gel.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The phosphodiester backbone of the DNA is </a:t>
            </a:r>
            <a:r>
              <a:rPr lang="en" b="1">
                <a:solidFill>
                  <a:srgbClr val="CCCCCC"/>
                </a:solidFill>
              </a:rPr>
              <a:t>negatively charged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The DNA fragments therefore </a:t>
            </a:r>
            <a:r>
              <a:rPr lang="en" b="1">
                <a:solidFill>
                  <a:srgbClr val="CCCCCC"/>
                </a:solidFill>
              </a:rPr>
              <a:t>migrate </a:t>
            </a:r>
            <a:r>
              <a:rPr lang="en">
                <a:solidFill>
                  <a:srgbClr val="CCCCCC"/>
                </a:solidFill>
              </a:rPr>
              <a:t>to the end of the gel that is </a:t>
            </a:r>
            <a:r>
              <a:rPr lang="en" b="1">
                <a:solidFill>
                  <a:srgbClr val="CCCCCC"/>
                </a:solidFill>
              </a:rPr>
              <a:t>positively charged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AutoNum type="arabicPeriod" startAt="4"/>
            </a:pPr>
            <a:r>
              <a:rPr lang="en">
                <a:solidFill>
                  <a:srgbClr val="CCCCCC"/>
                </a:solidFill>
              </a:rPr>
              <a:t>Shorter DNA fragments </a:t>
            </a:r>
            <a:r>
              <a:rPr lang="en" b="1">
                <a:solidFill>
                  <a:srgbClr val="CCCCCC"/>
                </a:solidFill>
              </a:rPr>
              <a:t>travel further </a:t>
            </a:r>
            <a:r>
              <a:rPr lang="en">
                <a:solidFill>
                  <a:srgbClr val="CCCCCC"/>
                </a:solidFill>
              </a:rPr>
              <a:t>through the gel than longer fragments.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DNA fragments are thus separated based on their </a:t>
            </a:r>
            <a:r>
              <a:rPr lang="en" b="1">
                <a:solidFill>
                  <a:srgbClr val="CCCCCC"/>
                </a:solidFill>
              </a:rPr>
              <a:t>length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This produces a distinctive </a:t>
            </a:r>
            <a:r>
              <a:rPr lang="en" b="1">
                <a:solidFill>
                  <a:srgbClr val="CCCCCC"/>
                </a:solidFill>
              </a:rPr>
              <a:t>pattern </a:t>
            </a:r>
            <a:r>
              <a:rPr lang="en">
                <a:solidFill>
                  <a:srgbClr val="CCCCCC"/>
                </a:solidFill>
              </a:rPr>
              <a:t>of </a:t>
            </a:r>
            <a:r>
              <a:rPr lang="en" b="1">
                <a:solidFill>
                  <a:srgbClr val="CCCCCC"/>
                </a:solidFill>
              </a:rPr>
              <a:t>banding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DNA fragments can then be </a:t>
            </a:r>
            <a:r>
              <a:rPr lang="en" b="1">
                <a:solidFill>
                  <a:srgbClr val="CCCCCC"/>
                </a:solidFill>
              </a:rPr>
              <a:t>visualised </a:t>
            </a:r>
            <a:r>
              <a:rPr lang="en">
                <a:solidFill>
                  <a:srgbClr val="CCCCCC"/>
                </a:solidFill>
              </a:rPr>
              <a:t>using UV light.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DNA fragments will </a:t>
            </a:r>
            <a:r>
              <a:rPr lang="en" b="1">
                <a:solidFill>
                  <a:srgbClr val="CCCCCC"/>
                </a:solidFill>
              </a:rPr>
              <a:t>glow, </a:t>
            </a:r>
            <a:r>
              <a:rPr lang="en">
                <a:solidFill>
                  <a:srgbClr val="CCCCCC"/>
                </a:solidFill>
              </a:rPr>
              <a:t>allowing us to see the DNA present at </a:t>
            </a:r>
            <a:r>
              <a:rPr lang="en" b="1">
                <a:solidFill>
                  <a:srgbClr val="CCCCCC"/>
                </a:solidFill>
              </a:rPr>
              <a:t>different locations </a:t>
            </a:r>
            <a:r>
              <a:rPr lang="en">
                <a:solidFill>
                  <a:srgbClr val="CCCCCC"/>
                </a:solidFill>
              </a:rPr>
              <a:t>along the length of the gel.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 u="sng">
                <a:solidFill>
                  <a:schemeClr val="hlink"/>
                </a:solidFill>
                <a:hlinkClick r:id="rId3"/>
              </a:rPr>
              <a:t>Gel electrophoresis video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</p:txBody>
      </p:sp>
      <p:sp>
        <p:nvSpPr>
          <p:cNvPr id="774" name="Google Shape;774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" name="Google Shape;779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12</a:t>
            </a:fld>
            <a:endParaRPr/>
          </a:p>
        </p:txBody>
      </p:sp>
      <p:sp>
        <p:nvSpPr>
          <p:cNvPr id="780" name="Google Shape;780;p24"/>
          <p:cNvSpPr txBox="1"/>
          <p:nvPr/>
        </p:nvSpPr>
        <p:spPr>
          <a:xfrm>
            <a:off x="5170325" y="1940700"/>
            <a:ext cx="3302100" cy="12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During gel electrophoresis, fragments will </a:t>
            </a:r>
            <a:r>
              <a:rPr lang="en" b="1">
                <a:latin typeface="Cambria"/>
                <a:ea typeface="Cambria"/>
                <a:cs typeface="Cambria"/>
                <a:sym typeface="Cambria"/>
              </a:rPr>
              <a:t>migrate </a:t>
            </a:r>
            <a:r>
              <a:rPr lang="en">
                <a:latin typeface="Cambria"/>
                <a:ea typeface="Cambria"/>
                <a:cs typeface="Cambria"/>
                <a:sym typeface="Cambria"/>
              </a:rPr>
              <a:t>through the gel based on their </a:t>
            </a:r>
            <a:r>
              <a:rPr lang="en" b="1">
                <a:latin typeface="Cambria"/>
                <a:ea typeface="Cambria"/>
                <a:cs typeface="Cambria"/>
                <a:sym typeface="Cambria"/>
              </a:rPr>
              <a:t>length</a:t>
            </a:r>
            <a:r>
              <a:rPr lang="en">
                <a:latin typeface="Cambria"/>
                <a:ea typeface="Cambria"/>
                <a:cs typeface="Cambria"/>
                <a:sym typeface="Cambria"/>
              </a:rPr>
              <a:t>. A </a:t>
            </a:r>
            <a:r>
              <a:rPr lang="en" b="1">
                <a:latin typeface="Cambria"/>
                <a:ea typeface="Cambria"/>
                <a:cs typeface="Cambria"/>
                <a:sym typeface="Cambria"/>
              </a:rPr>
              <a:t>ladder </a:t>
            </a:r>
            <a:r>
              <a:rPr lang="en">
                <a:latin typeface="Cambria"/>
                <a:ea typeface="Cambria"/>
                <a:cs typeface="Cambria"/>
                <a:sym typeface="Cambria"/>
              </a:rPr>
              <a:t>(which consists of DNA fragments of </a:t>
            </a:r>
            <a:r>
              <a:rPr lang="en" b="1">
                <a:latin typeface="Cambria"/>
                <a:ea typeface="Cambria"/>
                <a:cs typeface="Cambria"/>
                <a:sym typeface="Cambria"/>
              </a:rPr>
              <a:t>known lengths</a:t>
            </a:r>
            <a:r>
              <a:rPr lang="en">
                <a:latin typeface="Cambria"/>
                <a:ea typeface="Cambria"/>
                <a:cs typeface="Cambria"/>
                <a:sym typeface="Cambria"/>
              </a:rPr>
              <a:t>) is often added to the gel for comparison.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781" name="Google Shape;781;p24"/>
          <p:cNvSpPr/>
          <p:nvPr/>
        </p:nvSpPr>
        <p:spPr>
          <a:xfrm>
            <a:off x="1214158" y="513463"/>
            <a:ext cx="3160710" cy="4116563"/>
          </a:xfrm>
          <a:custGeom>
            <a:avLst/>
            <a:gdLst/>
            <a:ahLst/>
            <a:cxnLst/>
            <a:rect l="l" t="t" r="r" b="b"/>
            <a:pathLst>
              <a:path w="108990" h="142417" extrusionOk="0">
                <a:moveTo>
                  <a:pt x="0" y="1"/>
                </a:moveTo>
                <a:lnTo>
                  <a:pt x="108990" y="1"/>
                </a:lnTo>
                <a:lnTo>
                  <a:pt x="108990" y="142417"/>
                </a:lnTo>
                <a:lnTo>
                  <a:pt x="0" y="142417"/>
                </a:lnTo>
                <a:close/>
              </a:path>
            </a:pathLst>
          </a:custGeom>
          <a:solidFill>
            <a:srgbClr val="CFE2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2" name="Google Shape;782;p24"/>
          <p:cNvSpPr/>
          <p:nvPr/>
        </p:nvSpPr>
        <p:spPr>
          <a:xfrm>
            <a:off x="1214158" y="513463"/>
            <a:ext cx="3160710" cy="4116563"/>
          </a:xfrm>
          <a:custGeom>
            <a:avLst/>
            <a:gdLst/>
            <a:ahLst/>
            <a:cxnLst/>
            <a:rect l="l" t="t" r="r" b="b"/>
            <a:pathLst>
              <a:path w="108990" h="142417" fill="none" extrusionOk="0">
                <a:moveTo>
                  <a:pt x="0" y="1"/>
                </a:moveTo>
                <a:lnTo>
                  <a:pt x="108990" y="1"/>
                </a:lnTo>
                <a:lnTo>
                  <a:pt x="108990" y="142417"/>
                </a:lnTo>
                <a:lnTo>
                  <a:pt x="0" y="142417"/>
                </a:lnTo>
                <a:close/>
              </a:path>
            </a:pathLst>
          </a:custGeom>
          <a:noFill/>
          <a:ln w="60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3" name="Google Shape;783;p24"/>
          <p:cNvSpPr/>
          <p:nvPr/>
        </p:nvSpPr>
        <p:spPr>
          <a:xfrm>
            <a:off x="1412924" y="843124"/>
            <a:ext cx="454024" cy="128309"/>
          </a:xfrm>
          <a:custGeom>
            <a:avLst/>
            <a:gdLst/>
            <a:ahLst/>
            <a:cxnLst/>
            <a:rect l="l" t="t" r="r" b="b"/>
            <a:pathLst>
              <a:path w="15656" h="4439" extrusionOk="0">
                <a:moveTo>
                  <a:pt x="0" y="0"/>
                </a:moveTo>
                <a:lnTo>
                  <a:pt x="15656" y="0"/>
                </a:lnTo>
                <a:lnTo>
                  <a:pt x="15656" y="4439"/>
                </a:lnTo>
                <a:lnTo>
                  <a:pt x="0" y="4439"/>
                </a:lnTo>
                <a:close/>
              </a:path>
            </a:pathLst>
          </a:custGeom>
          <a:solidFill>
            <a:srgbClr val="B4A7D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4" name="Google Shape;784;p24"/>
          <p:cNvSpPr/>
          <p:nvPr/>
        </p:nvSpPr>
        <p:spPr>
          <a:xfrm>
            <a:off x="1391203" y="822024"/>
            <a:ext cx="496944" cy="21130"/>
          </a:xfrm>
          <a:custGeom>
            <a:avLst/>
            <a:gdLst/>
            <a:ahLst/>
            <a:cxnLst/>
            <a:rect l="l" t="t" r="r" b="b"/>
            <a:pathLst>
              <a:path w="17136" h="731" extrusionOk="0">
                <a:moveTo>
                  <a:pt x="0" y="0"/>
                </a:moveTo>
                <a:lnTo>
                  <a:pt x="17135" y="0"/>
                </a:lnTo>
                <a:lnTo>
                  <a:pt x="16405" y="730"/>
                </a:lnTo>
                <a:lnTo>
                  <a:pt x="749" y="730"/>
                </a:lnTo>
                <a:close/>
              </a:path>
            </a:pathLst>
          </a:custGeom>
          <a:solidFill>
            <a:srgbClr val="C3B8D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5" name="Google Shape;785;p24"/>
          <p:cNvSpPr/>
          <p:nvPr/>
        </p:nvSpPr>
        <p:spPr>
          <a:xfrm>
            <a:off x="1391203" y="971405"/>
            <a:ext cx="496944" cy="21130"/>
          </a:xfrm>
          <a:custGeom>
            <a:avLst/>
            <a:gdLst/>
            <a:ahLst/>
            <a:cxnLst/>
            <a:rect l="l" t="t" r="r" b="b"/>
            <a:pathLst>
              <a:path w="17136" h="731" extrusionOk="0">
                <a:moveTo>
                  <a:pt x="0" y="731"/>
                </a:moveTo>
                <a:lnTo>
                  <a:pt x="749" y="1"/>
                </a:lnTo>
                <a:lnTo>
                  <a:pt x="16405" y="1"/>
                </a:lnTo>
                <a:lnTo>
                  <a:pt x="17135" y="731"/>
                </a:lnTo>
                <a:close/>
              </a:path>
            </a:pathLst>
          </a:custGeom>
          <a:solidFill>
            <a:srgbClr val="8F85A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6" name="Google Shape;786;p24"/>
          <p:cNvSpPr/>
          <p:nvPr/>
        </p:nvSpPr>
        <p:spPr>
          <a:xfrm>
            <a:off x="1391203" y="822024"/>
            <a:ext cx="21750" cy="170511"/>
          </a:xfrm>
          <a:custGeom>
            <a:avLst/>
            <a:gdLst/>
            <a:ahLst/>
            <a:cxnLst/>
            <a:rect l="l" t="t" r="r" b="b"/>
            <a:pathLst>
              <a:path w="750" h="5899" extrusionOk="0">
                <a:moveTo>
                  <a:pt x="0" y="0"/>
                </a:moveTo>
                <a:lnTo>
                  <a:pt x="749" y="730"/>
                </a:lnTo>
                <a:lnTo>
                  <a:pt x="749" y="5169"/>
                </a:lnTo>
                <a:lnTo>
                  <a:pt x="0" y="5899"/>
                </a:lnTo>
                <a:close/>
              </a:path>
            </a:pathLst>
          </a:custGeom>
          <a:solidFill>
            <a:srgbClr val="D2CAE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7" name="Google Shape;787;p24"/>
          <p:cNvSpPr/>
          <p:nvPr/>
        </p:nvSpPr>
        <p:spPr>
          <a:xfrm>
            <a:off x="1866919" y="822024"/>
            <a:ext cx="21228" cy="170511"/>
          </a:xfrm>
          <a:custGeom>
            <a:avLst/>
            <a:gdLst/>
            <a:ahLst/>
            <a:cxnLst/>
            <a:rect l="l" t="t" r="r" b="b"/>
            <a:pathLst>
              <a:path w="732" h="5899" extrusionOk="0">
                <a:moveTo>
                  <a:pt x="731" y="0"/>
                </a:moveTo>
                <a:lnTo>
                  <a:pt x="731" y="5899"/>
                </a:lnTo>
                <a:lnTo>
                  <a:pt x="1" y="5169"/>
                </a:lnTo>
                <a:lnTo>
                  <a:pt x="1" y="730"/>
                </a:lnTo>
                <a:close/>
              </a:path>
            </a:pathLst>
          </a:custGeom>
          <a:solidFill>
            <a:srgbClr val="6B648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8" name="Google Shape;788;p24"/>
          <p:cNvSpPr/>
          <p:nvPr/>
        </p:nvSpPr>
        <p:spPr>
          <a:xfrm>
            <a:off x="1391203" y="822024"/>
            <a:ext cx="496944" cy="170511"/>
          </a:xfrm>
          <a:custGeom>
            <a:avLst/>
            <a:gdLst/>
            <a:ahLst/>
            <a:cxnLst/>
            <a:rect l="l" t="t" r="r" b="b"/>
            <a:pathLst>
              <a:path w="17136" h="5899" extrusionOk="0">
                <a:moveTo>
                  <a:pt x="0" y="0"/>
                </a:moveTo>
                <a:lnTo>
                  <a:pt x="17135" y="0"/>
                </a:lnTo>
                <a:lnTo>
                  <a:pt x="17135" y="5899"/>
                </a:lnTo>
                <a:lnTo>
                  <a:pt x="0" y="5899"/>
                </a:lnTo>
                <a:close/>
                <a:moveTo>
                  <a:pt x="749" y="730"/>
                </a:moveTo>
                <a:lnTo>
                  <a:pt x="16405" y="730"/>
                </a:lnTo>
                <a:lnTo>
                  <a:pt x="16405" y="5169"/>
                </a:lnTo>
                <a:lnTo>
                  <a:pt x="749" y="5169"/>
                </a:lnTo>
                <a:close/>
                <a:moveTo>
                  <a:pt x="0" y="0"/>
                </a:moveTo>
                <a:lnTo>
                  <a:pt x="749" y="730"/>
                </a:lnTo>
                <a:moveTo>
                  <a:pt x="0" y="5899"/>
                </a:moveTo>
                <a:lnTo>
                  <a:pt x="749" y="5169"/>
                </a:lnTo>
                <a:moveTo>
                  <a:pt x="17135" y="0"/>
                </a:moveTo>
                <a:lnTo>
                  <a:pt x="16405" y="730"/>
                </a:lnTo>
                <a:moveTo>
                  <a:pt x="17135" y="5899"/>
                </a:moveTo>
                <a:lnTo>
                  <a:pt x="16405" y="5169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9" name="Google Shape;789;p24"/>
          <p:cNvSpPr/>
          <p:nvPr/>
        </p:nvSpPr>
        <p:spPr>
          <a:xfrm>
            <a:off x="1391203" y="822024"/>
            <a:ext cx="496944" cy="170511"/>
          </a:xfrm>
          <a:custGeom>
            <a:avLst/>
            <a:gdLst/>
            <a:ahLst/>
            <a:cxnLst/>
            <a:rect l="l" t="t" r="r" b="b"/>
            <a:pathLst>
              <a:path w="17136" h="5899" fill="none" extrusionOk="0">
                <a:moveTo>
                  <a:pt x="0" y="0"/>
                </a:moveTo>
                <a:lnTo>
                  <a:pt x="17135" y="0"/>
                </a:lnTo>
                <a:lnTo>
                  <a:pt x="17135" y="5899"/>
                </a:lnTo>
                <a:lnTo>
                  <a:pt x="0" y="5899"/>
                </a:lnTo>
                <a:close/>
                <a:moveTo>
                  <a:pt x="749" y="730"/>
                </a:moveTo>
                <a:lnTo>
                  <a:pt x="16405" y="730"/>
                </a:lnTo>
                <a:lnTo>
                  <a:pt x="16405" y="5169"/>
                </a:lnTo>
                <a:lnTo>
                  <a:pt x="749" y="5169"/>
                </a:lnTo>
                <a:close/>
                <a:moveTo>
                  <a:pt x="0" y="0"/>
                </a:moveTo>
                <a:lnTo>
                  <a:pt x="749" y="730"/>
                </a:lnTo>
                <a:moveTo>
                  <a:pt x="0" y="5899"/>
                </a:moveTo>
                <a:lnTo>
                  <a:pt x="749" y="5169"/>
                </a:lnTo>
                <a:moveTo>
                  <a:pt x="17135" y="0"/>
                </a:moveTo>
                <a:lnTo>
                  <a:pt x="16405" y="730"/>
                </a:lnTo>
                <a:moveTo>
                  <a:pt x="17135" y="5899"/>
                </a:moveTo>
                <a:lnTo>
                  <a:pt x="16405" y="5169"/>
                </a:lnTo>
              </a:path>
            </a:pathLst>
          </a:custGeom>
          <a:noFill/>
          <a:ln w="60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0" name="Google Shape;790;p24"/>
          <p:cNvSpPr/>
          <p:nvPr/>
        </p:nvSpPr>
        <p:spPr>
          <a:xfrm>
            <a:off x="2187340" y="843124"/>
            <a:ext cx="454053" cy="128309"/>
          </a:xfrm>
          <a:custGeom>
            <a:avLst/>
            <a:gdLst/>
            <a:ahLst/>
            <a:cxnLst/>
            <a:rect l="l" t="t" r="r" b="b"/>
            <a:pathLst>
              <a:path w="15657" h="4439" extrusionOk="0">
                <a:moveTo>
                  <a:pt x="1" y="0"/>
                </a:moveTo>
                <a:lnTo>
                  <a:pt x="15656" y="0"/>
                </a:lnTo>
                <a:lnTo>
                  <a:pt x="15656" y="4439"/>
                </a:lnTo>
                <a:lnTo>
                  <a:pt x="1" y="4439"/>
                </a:lnTo>
                <a:close/>
              </a:path>
            </a:pathLst>
          </a:custGeom>
          <a:solidFill>
            <a:srgbClr val="B4A7D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1" name="Google Shape;791;p24"/>
          <p:cNvSpPr/>
          <p:nvPr/>
        </p:nvSpPr>
        <p:spPr>
          <a:xfrm>
            <a:off x="2165619" y="822024"/>
            <a:ext cx="496944" cy="21130"/>
          </a:xfrm>
          <a:custGeom>
            <a:avLst/>
            <a:gdLst/>
            <a:ahLst/>
            <a:cxnLst/>
            <a:rect l="l" t="t" r="r" b="b"/>
            <a:pathLst>
              <a:path w="17136" h="731" extrusionOk="0">
                <a:moveTo>
                  <a:pt x="1" y="0"/>
                </a:moveTo>
                <a:lnTo>
                  <a:pt x="17135" y="0"/>
                </a:lnTo>
                <a:lnTo>
                  <a:pt x="16405" y="730"/>
                </a:lnTo>
                <a:lnTo>
                  <a:pt x="750" y="730"/>
                </a:lnTo>
                <a:close/>
              </a:path>
            </a:pathLst>
          </a:custGeom>
          <a:solidFill>
            <a:srgbClr val="C3B8D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2" name="Google Shape;792;p24"/>
          <p:cNvSpPr/>
          <p:nvPr/>
        </p:nvSpPr>
        <p:spPr>
          <a:xfrm>
            <a:off x="2165619" y="971405"/>
            <a:ext cx="496944" cy="21130"/>
          </a:xfrm>
          <a:custGeom>
            <a:avLst/>
            <a:gdLst/>
            <a:ahLst/>
            <a:cxnLst/>
            <a:rect l="l" t="t" r="r" b="b"/>
            <a:pathLst>
              <a:path w="17136" h="731" extrusionOk="0">
                <a:moveTo>
                  <a:pt x="1" y="731"/>
                </a:moveTo>
                <a:lnTo>
                  <a:pt x="750" y="1"/>
                </a:lnTo>
                <a:lnTo>
                  <a:pt x="16405" y="1"/>
                </a:lnTo>
                <a:lnTo>
                  <a:pt x="17135" y="731"/>
                </a:lnTo>
                <a:close/>
              </a:path>
            </a:pathLst>
          </a:custGeom>
          <a:solidFill>
            <a:srgbClr val="8F85A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3" name="Google Shape;793;p24"/>
          <p:cNvSpPr/>
          <p:nvPr/>
        </p:nvSpPr>
        <p:spPr>
          <a:xfrm>
            <a:off x="2165619" y="822024"/>
            <a:ext cx="21750" cy="170511"/>
          </a:xfrm>
          <a:custGeom>
            <a:avLst/>
            <a:gdLst/>
            <a:ahLst/>
            <a:cxnLst/>
            <a:rect l="l" t="t" r="r" b="b"/>
            <a:pathLst>
              <a:path w="750" h="5899" extrusionOk="0">
                <a:moveTo>
                  <a:pt x="1" y="0"/>
                </a:moveTo>
                <a:lnTo>
                  <a:pt x="750" y="730"/>
                </a:lnTo>
                <a:lnTo>
                  <a:pt x="750" y="5169"/>
                </a:lnTo>
                <a:lnTo>
                  <a:pt x="1" y="5899"/>
                </a:lnTo>
                <a:close/>
              </a:path>
            </a:pathLst>
          </a:custGeom>
          <a:solidFill>
            <a:srgbClr val="D2CAE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4" name="Google Shape;794;p24"/>
          <p:cNvSpPr/>
          <p:nvPr/>
        </p:nvSpPr>
        <p:spPr>
          <a:xfrm>
            <a:off x="2641364" y="822024"/>
            <a:ext cx="21199" cy="170511"/>
          </a:xfrm>
          <a:custGeom>
            <a:avLst/>
            <a:gdLst/>
            <a:ahLst/>
            <a:cxnLst/>
            <a:rect l="l" t="t" r="r" b="b"/>
            <a:pathLst>
              <a:path w="731" h="5899" extrusionOk="0">
                <a:moveTo>
                  <a:pt x="730" y="0"/>
                </a:moveTo>
                <a:lnTo>
                  <a:pt x="730" y="5899"/>
                </a:lnTo>
                <a:lnTo>
                  <a:pt x="0" y="5169"/>
                </a:lnTo>
                <a:lnTo>
                  <a:pt x="0" y="730"/>
                </a:lnTo>
                <a:close/>
              </a:path>
            </a:pathLst>
          </a:custGeom>
          <a:solidFill>
            <a:srgbClr val="6B648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5" name="Google Shape;795;p24"/>
          <p:cNvSpPr/>
          <p:nvPr/>
        </p:nvSpPr>
        <p:spPr>
          <a:xfrm>
            <a:off x="2165619" y="822024"/>
            <a:ext cx="496944" cy="170511"/>
          </a:xfrm>
          <a:custGeom>
            <a:avLst/>
            <a:gdLst/>
            <a:ahLst/>
            <a:cxnLst/>
            <a:rect l="l" t="t" r="r" b="b"/>
            <a:pathLst>
              <a:path w="17136" h="5899" extrusionOk="0">
                <a:moveTo>
                  <a:pt x="1" y="0"/>
                </a:moveTo>
                <a:lnTo>
                  <a:pt x="17135" y="0"/>
                </a:lnTo>
                <a:lnTo>
                  <a:pt x="17135" y="5899"/>
                </a:lnTo>
                <a:lnTo>
                  <a:pt x="1" y="5899"/>
                </a:lnTo>
                <a:close/>
                <a:moveTo>
                  <a:pt x="750" y="730"/>
                </a:moveTo>
                <a:lnTo>
                  <a:pt x="16405" y="730"/>
                </a:lnTo>
                <a:lnTo>
                  <a:pt x="16405" y="5169"/>
                </a:lnTo>
                <a:lnTo>
                  <a:pt x="750" y="5169"/>
                </a:lnTo>
                <a:close/>
                <a:moveTo>
                  <a:pt x="1" y="0"/>
                </a:moveTo>
                <a:lnTo>
                  <a:pt x="750" y="730"/>
                </a:lnTo>
                <a:moveTo>
                  <a:pt x="1" y="5899"/>
                </a:moveTo>
                <a:lnTo>
                  <a:pt x="750" y="5169"/>
                </a:lnTo>
                <a:moveTo>
                  <a:pt x="17135" y="0"/>
                </a:moveTo>
                <a:lnTo>
                  <a:pt x="16405" y="730"/>
                </a:lnTo>
                <a:moveTo>
                  <a:pt x="17135" y="5899"/>
                </a:moveTo>
                <a:lnTo>
                  <a:pt x="16405" y="5169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6" name="Google Shape;796;p24"/>
          <p:cNvSpPr/>
          <p:nvPr/>
        </p:nvSpPr>
        <p:spPr>
          <a:xfrm>
            <a:off x="2165619" y="822024"/>
            <a:ext cx="496944" cy="170511"/>
          </a:xfrm>
          <a:custGeom>
            <a:avLst/>
            <a:gdLst/>
            <a:ahLst/>
            <a:cxnLst/>
            <a:rect l="l" t="t" r="r" b="b"/>
            <a:pathLst>
              <a:path w="17136" h="5899" fill="none" extrusionOk="0">
                <a:moveTo>
                  <a:pt x="1" y="0"/>
                </a:moveTo>
                <a:lnTo>
                  <a:pt x="17135" y="0"/>
                </a:lnTo>
                <a:lnTo>
                  <a:pt x="17135" y="5899"/>
                </a:lnTo>
                <a:lnTo>
                  <a:pt x="1" y="5899"/>
                </a:lnTo>
                <a:close/>
                <a:moveTo>
                  <a:pt x="750" y="730"/>
                </a:moveTo>
                <a:lnTo>
                  <a:pt x="16405" y="730"/>
                </a:lnTo>
                <a:lnTo>
                  <a:pt x="16405" y="5169"/>
                </a:lnTo>
                <a:lnTo>
                  <a:pt x="750" y="5169"/>
                </a:lnTo>
                <a:close/>
                <a:moveTo>
                  <a:pt x="1" y="0"/>
                </a:moveTo>
                <a:lnTo>
                  <a:pt x="750" y="730"/>
                </a:lnTo>
                <a:moveTo>
                  <a:pt x="1" y="5899"/>
                </a:moveTo>
                <a:lnTo>
                  <a:pt x="750" y="5169"/>
                </a:lnTo>
                <a:moveTo>
                  <a:pt x="17135" y="0"/>
                </a:moveTo>
                <a:lnTo>
                  <a:pt x="16405" y="730"/>
                </a:lnTo>
                <a:moveTo>
                  <a:pt x="17135" y="5899"/>
                </a:moveTo>
                <a:lnTo>
                  <a:pt x="16405" y="5169"/>
                </a:lnTo>
              </a:path>
            </a:pathLst>
          </a:custGeom>
          <a:noFill/>
          <a:ln w="60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7" name="Google Shape;797;p24"/>
          <p:cNvSpPr/>
          <p:nvPr/>
        </p:nvSpPr>
        <p:spPr>
          <a:xfrm>
            <a:off x="2961756" y="843124"/>
            <a:ext cx="454053" cy="128309"/>
          </a:xfrm>
          <a:custGeom>
            <a:avLst/>
            <a:gdLst/>
            <a:ahLst/>
            <a:cxnLst/>
            <a:rect l="l" t="t" r="r" b="b"/>
            <a:pathLst>
              <a:path w="15657" h="4439" extrusionOk="0">
                <a:moveTo>
                  <a:pt x="1" y="0"/>
                </a:moveTo>
                <a:lnTo>
                  <a:pt x="15656" y="0"/>
                </a:lnTo>
                <a:lnTo>
                  <a:pt x="15656" y="4439"/>
                </a:lnTo>
                <a:lnTo>
                  <a:pt x="1" y="4439"/>
                </a:lnTo>
                <a:close/>
              </a:path>
            </a:pathLst>
          </a:custGeom>
          <a:solidFill>
            <a:srgbClr val="B4A7D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8" name="Google Shape;798;p24"/>
          <p:cNvSpPr/>
          <p:nvPr/>
        </p:nvSpPr>
        <p:spPr>
          <a:xfrm>
            <a:off x="2940586" y="822024"/>
            <a:ext cx="496944" cy="21130"/>
          </a:xfrm>
          <a:custGeom>
            <a:avLst/>
            <a:gdLst/>
            <a:ahLst/>
            <a:cxnLst/>
            <a:rect l="l" t="t" r="r" b="b"/>
            <a:pathLst>
              <a:path w="17136" h="731" extrusionOk="0">
                <a:moveTo>
                  <a:pt x="1" y="0"/>
                </a:moveTo>
                <a:lnTo>
                  <a:pt x="17135" y="0"/>
                </a:lnTo>
                <a:lnTo>
                  <a:pt x="16386" y="730"/>
                </a:lnTo>
                <a:lnTo>
                  <a:pt x="731" y="730"/>
                </a:lnTo>
                <a:close/>
              </a:path>
            </a:pathLst>
          </a:custGeom>
          <a:solidFill>
            <a:srgbClr val="C3B8D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9" name="Google Shape;799;p24"/>
          <p:cNvSpPr/>
          <p:nvPr/>
        </p:nvSpPr>
        <p:spPr>
          <a:xfrm>
            <a:off x="2940586" y="971405"/>
            <a:ext cx="496944" cy="21130"/>
          </a:xfrm>
          <a:custGeom>
            <a:avLst/>
            <a:gdLst/>
            <a:ahLst/>
            <a:cxnLst/>
            <a:rect l="l" t="t" r="r" b="b"/>
            <a:pathLst>
              <a:path w="17136" h="731" extrusionOk="0">
                <a:moveTo>
                  <a:pt x="1" y="731"/>
                </a:moveTo>
                <a:lnTo>
                  <a:pt x="731" y="1"/>
                </a:lnTo>
                <a:lnTo>
                  <a:pt x="16386" y="1"/>
                </a:lnTo>
                <a:lnTo>
                  <a:pt x="17135" y="731"/>
                </a:lnTo>
                <a:close/>
              </a:path>
            </a:pathLst>
          </a:custGeom>
          <a:solidFill>
            <a:srgbClr val="8F85A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0" name="Google Shape;800;p24"/>
          <p:cNvSpPr/>
          <p:nvPr/>
        </p:nvSpPr>
        <p:spPr>
          <a:xfrm>
            <a:off x="2940586" y="822024"/>
            <a:ext cx="21199" cy="170511"/>
          </a:xfrm>
          <a:custGeom>
            <a:avLst/>
            <a:gdLst/>
            <a:ahLst/>
            <a:cxnLst/>
            <a:rect l="l" t="t" r="r" b="b"/>
            <a:pathLst>
              <a:path w="731" h="5899" extrusionOk="0">
                <a:moveTo>
                  <a:pt x="1" y="0"/>
                </a:moveTo>
                <a:lnTo>
                  <a:pt x="731" y="730"/>
                </a:lnTo>
                <a:lnTo>
                  <a:pt x="731" y="5169"/>
                </a:lnTo>
                <a:lnTo>
                  <a:pt x="1" y="5899"/>
                </a:lnTo>
                <a:close/>
              </a:path>
            </a:pathLst>
          </a:custGeom>
          <a:solidFill>
            <a:srgbClr val="D2CAE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1" name="Google Shape;801;p24"/>
          <p:cNvSpPr/>
          <p:nvPr/>
        </p:nvSpPr>
        <p:spPr>
          <a:xfrm>
            <a:off x="3415780" y="822024"/>
            <a:ext cx="21750" cy="170511"/>
          </a:xfrm>
          <a:custGeom>
            <a:avLst/>
            <a:gdLst/>
            <a:ahLst/>
            <a:cxnLst/>
            <a:rect l="l" t="t" r="r" b="b"/>
            <a:pathLst>
              <a:path w="750" h="5899" extrusionOk="0">
                <a:moveTo>
                  <a:pt x="749" y="0"/>
                </a:moveTo>
                <a:lnTo>
                  <a:pt x="749" y="5899"/>
                </a:lnTo>
                <a:lnTo>
                  <a:pt x="0" y="5169"/>
                </a:lnTo>
                <a:lnTo>
                  <a:pt x="0" y="730"/>
                </a:lnTo>
                <a:close/>
              </a:path>
            </a:pathLst>
          </a:custGeom>
          <a:solidFill>
            <a:srgbClr val="6B648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2" name="Google Shape;802;p24"/>
          <p:cNvSpPr/>
          <p:nvPr/>
        </p:nvSpPr>
        <p:spPr>
          <a:xfrm>
            <a:off x="2940586" y="822024"/>
            <a:ext cx="496944" cy="170511"/>
          </a:xfrm>
          <a:custGeom>
            <a:avLst/>
            <a:gdLst/>
            <a:ahLst/>
            <a:cxnLst/>
            <a:rect l="l" t="t" r="r" b="b"/>
            <a:pathLst>
              <a:path w="17136" h="5899" extrusionOk="0">
                <a:moveTo>
                  <a:pt x="1" y="0"/>
                </a:moveTo>
                <a:lnTo>
                  <a:pt x="17135" y="0"/>
                </a:lnTo>
                <a:lnTo>
                  <a:pt x="17135" y="5899"/>
                </a:lnTo>
                <a:lnTo>
                  <a:pt x="1" y="5899"/>
                </a:lnTo>
                <a:close/>
                <a:moveTo>
                  <a:pt x="731" y="730"/>
                </a:moveTo>
                <a:lnTo>
                  <a:pt x="16386" y="730"/>
                </a:lnTo>
                <a:lnTo>
                  <a:pt x="16386" y="5169"/>
                </a:lnTo>
                <a:lnTo>
                  <a:pt x="731" y="5169"/>
                </a:lnTo>
                <a:close/>
                <a:moveTo>
                  <a:pt x="1" y="0"/>
                </a:moveTo>
                <a:lnTo>
                  <a:pt x="731" y="730"/>
                </a:lnTo>
                <a:moveTo>
                  <a:pt x="1" y="5899"/>
                </a:moveTo>
                <a:lnTo>
                  <a:pt x="731" y="5169"/>
                </a:lnTo>
                <a:moveTo>
                  <a:pt x="17135" y="0"/>
                </a:moveTo>
                <a:lnTo>
                  <a:pt x="16386" y="730"/>
                </a:lnTo>
                <a:moveTo>
                  <a:pt x="17135" y="5899"/>
                </a:moveTo>
                <a:lnTo>
                  <a:pt x="16386" y="5169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3" name="Google Shape;803;p24"/>
          <p:cNvSpPr/>
          <p:nvPr/>
        </p:nvSpPr>
        <p:spPr>
          <a:xfrm>
            <a:off x="2940586" y="822024"/>
            <a:ext cx="496944" cy="170511"/>
          </a:xfrm>
          <a:custGeom>
            <a:avLst/>
            <a:gdLst/>
            <a:ahLst/>
            <a:cxnLst/>
            <a:rect l="l" t="t" r="r" b="b"/>
            <a:pathLst>
              <a:path w="17136" h="5899" fill="none" extrusionOk="0">
                <a:moveTo>
                  <a:pt x="1" y="0"/>
                </a:moveTo>
                <a:lnTo>
                  <a:pt x="17135" y="0"/>
                </a:lnTo>
                <a:lnTo>
                  <a:pt x="17135" y="5899"/>
                </a:lnTo>
                <a:lnTo>
                  <a:pt x="1" y="5899"/>
                </a:lnTo>
                <a:close/>
                <a:moveTo>
                  <a:pt x="731" y="730"/>
                </a:moveTo>
                <a:lnTo>
                  <a:pt x="16386" y="730"/>
                </a:lnTo>
                <a:lnTo>
                  <a:pt x="16386" y="5169"/>
                </a:lnTo>
                <a:lnTo>
                  <a:pt x="731" y="5169"/>
                </a:lnTo>
                <a:close/>
                <a:moveTo>
                  <a:pt x="1" y="0"/>
                </a:moveTo>
                <a:lnTo>
                  <a:pt x="731" y="730"/>
                </a:lnTo>
                <a:moveTo>
                  <a:pt x="1" y="5899"/>
                </a:moveTo>
                <a:lnTo>
                  <a:pt x="731" y="5169"/>
                </a:lnTo>
                <a:moveTo>
                  <a:pt x="17135" y="0"/>
                </a:moveTo>
                <a:lnTo>
                  <a:pt x="16386" y="730"/>
                </a:lnTo>
                <a:moveTo>
                  <a:pt x="17135" y="5899"/>
                </a:moveTo>
                <a:lnTo>
                  <a:pt x="16386" y="5169"/>
                </a:lnTo>
              </a:path>
            </a:pathLst>
          </a:custGeom>
          <a:noFill/>
          <a:ln w="60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4" name="Google Shape;804;p24"/>
          <p:cNvSpPr/>
          <p:nvPr/>
        </p:nvSpPr>
        <p:spPr>
          <a:xfrm>
            <a:off x="3736201" y="843124"/>
            <a:ext cx="454575" cy="128309"/>
          </a:xfrm>
          <a:custGeom>
            <a:avLst/>
            <a:gdLst/>
            <a:ahLst/>
            <a:cxnLst/>
            <a:rect l="l" t="t" r="r" b="b"/>
            <a:pathLst>
              <a:path w="15675" h="4439" extrusionOk="0">
                <a:moveTo>
                  <a:pt x="0" y="0"/>
                </a:moveTo>
                <a:lnTo>
                  <a:pt x="15674" y="0"/>
                </a:lnTo>
                <a:lnTo>
                  <a:pt x="15674" y="4439"/>
                </a:lnTo>
                <a:lnTo>
                  <a:pt x="0" y="4439"/>
                </a:lnTo>
                <a:close/>
              </a:path>
            </a:pathLst>
          </a:custGeom>
          <a:solidFill>
            <a:srgbClr val="B4A7D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5" name="Google Shape;805;p24"/>
          <p:cNvSpPr/>
          <p:nvPr/>
        </p:nvSpPr>
        <p:spPr>
          <a:xfrm>
            <a:off x="3715002" y="822024"/>
            <a:ext cx="496944" cy="21130"/>
          </a:xfrm>
          <a:custGeom>
            <a:avLst/>
            <a:gdLst/>
            <a:ahLst/>
            <a:cxnLst/>
            <a:rect l="l" t="t" r="r" b="b"/>
            <a:pathLst>
              <a:path w="17136" h="731" extrusionOk="0">
                <a:moveTo>
                  <a:pt x="1" y="0"/>
                </a:moveTo>
                <a:lnTo>
                  <a:pt x="17136" y="0"/>
                </a:lnTo>
                <a:lnTo>
                  <a:pt x="16405" y="730"/>
                </a:lnTo>
                <a:lnTo>
                  <a:pt x="731" y="730"/>
                </a:lnTo>
                <a:close/>
              </a:path>
            </a:pathLst>
          </a:custGeom>
          <a:solidFill>
            <a:srgbClr val="C3B8D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6" name="Google Shape;806;p24"/>
          <p:cNvSpPr/>
          <p:nvPr/>
        </p:nvSpPr>
        <p:spPr>
          <a:xfrm>
            <a:off x="3715002" y="971405"/>
            <a:ext cx="496944" cy="21130"/>
          </a:xfrm>
          <a:custGeom>
            <a:avLst/>
            <a:gdLst/>
            <a:ahLst/>
            <a:cxnLst/>
            <a:rect l="l" t="t" r="r" b="b"/>
            <a:pathLst>
              <a:path w="17136" h="731" extrusionOk="0">
                <a:moveTo>
                  <a:pt x="1" y="731"/>
                </a:moveTo>
                <a:lnTo>
                  <a:pt x="731" y="1"/>
                </a:lnTo>
                <a:lnTo>
                  <a:pt x="16405" y="1"/>
                </a:lnTo>
                <a:lnTo>
                  <a:pt x="17136" y="731"/>
                </a:lnTo>
                <a:close/>
              </a:path>
            </a:pathLst>
          </a:custGeom>
          <a:solidFill>
            <a:srgbClr val="8F85A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7" name="Google Shape;807;p24"/>
          <p:cNvSpPr/>
          <p:nvPr/>
        </p:nvSpPr>
        <p:spPr>
          <a:xfrm>
            <a:off x="3715002" y="822024"/>
            <a:ext cx="21228" cy="170511"/>
          </a:xfrm>
          <a:custGeom>
            <a:avLst/>
            <a:gdLst/>
            <a:ahLst/>
            <a:cxnLst/>
            <a:rect l="l" t="t" r="r" b="b"/>
            <a:pathLst>
              <a:path w="732" h="5899" extrusionOk="0">
                <a:moveTo>
                  <a:pt x="1" y="0"/>
                </a:moveTo>
                <a:lnTo>
                  <a:pt x="731" y="730"/>
                </a:lnTo>
                <a:lnTo>
                  <a:pt x="731" y="5169"/>
                </a:lnTo>
                <a:lnTo>
                  <a:pt x="1" y="5899"/>
                </a:lnTo>
                <a:close/>
              </a:path>
            </a:pathLst>
          </a:custGeom>
          <a:solidFill>
            <a:srgbClr val="D2CAE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8" name="Google Shape;808;p24"/>
          <p:cNvSpPr/>
          <p:nvPr/>
        </p:nvSpPr>
        <p:spPr>
          <a:xfrm>
            <a:off x="4190747" y="822024"/>
            <a:ext cx="21199" cy="170511"/>
          </a:xfrm>
          <a:custGeom>
            <a:avLst/>
            <a:gdLst/>
            <a:ahLst/>
            <a:cxnLst/>
            <a:rect l="l" t="t" r="r" b="b"/>
            <a:pathLst>
              <a:path w="731" h="5899" extrusionOk="0">
                <a:moveTo>
                  <a:pt x="731" y="0"/>
                </a:moveTo>
                <a:lnTo>
                  <a:pt x="731" y="5899"/>
                </a:lnTo>
                <a:lnTo>
                  <a:pt x="0" y="5169"/>
                </a:lnTo>
                <a:lnTo>
                  <a:pt x="0" y="730"/>
                </a:lnTo>
                <a:close/>
              </a:path>
            </a:pathLst>
          </a:custGeom>
          <a:solidFill>
            <a:srgbClr val="6B648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9" name="Google Shape;809;p24"/>
          <p:cNvSpPr/>
          <p:nvPr/>
        </p:nvSpPr>
        <p:spPr>
          <a:xfrm>
            <a:off x="3715002" y="822024"/>
            <a:ext cx="496944" cy="170511"/>
          </a:xfrm>
          <a:custGeom>
            <a:avLst/>
            <a:gdLst/>
            <a:ahLst/>
            <a:cxnLst/>
            <a:rect l="l" t="t" r="r" b="b"/>
            <a:pathLst>
              <a:path w="17136" h="5899" extrusionOk="0">
                <a:moveTo>
                  <a:pt x="1" y="0"/>
                </a:moveTo>
                <a:lnTo>
                  <a:pt x="17136" y="0"/>
                </a:lnTo>
                <a:lnTo>
                  <a:pt x="17136" y="5899"/>
                </a:lnTo>
                <a:lnTo>
                  <a:pt x="1" y="5899"/>
                </a:lnTo>
                <a:close/>
                <a:moveTo>
                  <a:pt x="731" y="730"/>
                </a:moveTo>
                <a:lnTo>
                  <a:pt x="16405" y="730"/>
                </a:lnTo>
                <a:lnTo>
                  <a:pt x="16405" y="5169"/>
                </a:lnTo>
                <a:lnTo>
                  <a:pt x="731" y="5169"/>
                </a:lnTo>
                <a:close/>
                <a:moveTo>
                  <a:pt x="1" y="0"/>
                </a:moveTo>
                <a:lnTo>
                  <a:pt x="731" y="730"/>
                </a:lnTo>
                <a:moveTo>
                  <a:pt x="1" y="5899"/>
                </a:moveTo>
                <a:lnTo>
                  <a:pt x="731" y="5169"/>
                </a:lnTo>
                <a:moveTo>
                  <a:pt x="17136" y="0"/>
                </a:moveTo>
                <a:lnTo>
                  <a:pt x="16405" y="730"/>
                </a:lnTo>
                <a:moveTo>
                  <a:pt x="17136" y="5899"/>
                </a:moveTo>
                <a:lnTo>
                  <a:pt x="16405" y="5169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0" name="Google Shape;810;p24"/>
          <p:cNvSpPr/>
          <p:nvPr/>
        </p:nvSpPr>
        <p:spPr>
          <a:xfrm>
            <a:off x="3715002" y="822024"/>
            <a:ext cx="496944" cy="170511"/>
          </a:xfrm>
          <a:custGeom>
            <a:avLst/>
            <a:gdLst/>
            <a:ahLst/>
            <a:cxnLst/>
            <a:rect l="l" t="t" r="r" b="b"/>
            <a:pathLst>
              <a:path w="17136" h="5899" fill="none" extrusionOk="0">
                <a:moveTo>
                  <a:pt x="1" y="0"/>
                </a:moveTo>
                <a:lnTo>
                  <a:pt x="17136" y="0"/>
                </a:lnTo>
                <a:lnTo>
                  <a:pt x="17136" y="5899"/>
                </a:lnTo>
                <a:lnTo>
                  <a:pt x="1" y="5899"/>
                </a:lnTo>
                <a:close/>
                <a:moveTo>
                  <a:pt x="731" y="730"/>
                </a:moveTo>
                <a:lnTo>
                  <a:pt x="16405" y="730"/>
                </a:lnTo>
                <a:lnTo>
                  <a:pt x="16405" y="5169"/>
                </a:lnTo>
                <a:lnTo>
                  <a:pt x="731" y="5169"/>
                </a:lnTo>
                <a:close/>
                <a:moveTo>
                  <a:pt x="1" y="0"/>
                </a:moveTo>
                <a:lnTo>
                  <a:pt x="731" y="730"/>
                </a:lnTo>
                <a:moveTo>
                  <a:pt x="1" y="5899"/>
                </a:moveTo>
                <a:lnTo>
                  <a:pt x="731" y="5169"/>
                </a:lnTo>
                <a:moveTo>
                  <a:pt x="17136" y="0"/>
                </a:moveTo>
                <a:lnTo>
                  <a:pt x="16405" y="730"/>
                </a:lnTo>
                <a:moveTo>
                  <a:pt x="17136" y="5899"/>
                </a:moveTo>
                <a:lnTo>
                  <a:pt x="16405" y="5169"/>
                </a:lnTo>
              </a:path>
            </a:pathLst>
          </a:custGeom>
          <a:noFill/>
          <a:ln w="60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1" name="Google Shape;811;p24"/>
          <p:cNvSpPr/>
          <p:nvPr/>
        </p:nvSpPr>
        <p:spPr>
          <a:xfrm>
            <a:off x="1415650" y="1633937"/>
            <a:ext cx="448050" cy="231702"/>
          </a:xfrm>
          <a:custGeom>
            <a:avLst/>
            <a:gdLst/>
            <a:ahLst/>
            <a:cxnLst/>
            <a:rect l="l" t="t" r="r" b="b"/>
            <a:pathLst>
              <a:path w="15450" h="8016" extrusionOk="0">
                <a:moveTo>
                  <a:pt x="0" y="1"/>
                </a:moveTo>
                <a:lnTo>
                  <a:pt x="15450" y="1"/>
                </a:lnTo>
                <a:lnTo>
                  <a:pt x="15450" y="8016"/>
                </a:lnTo>
                <a:lnTo>
                  <a:pt x="0" y="8016"/>
                </a:lnTo>
                <a:close/>
              </a:path>
            </a:pathLst>
          </a:custGeom>
          <a:solidFill>
            <a:srgbClr val="20124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2" name="Google Shape;812;p24"/>
          <p:cNvSpPr/>
          <p:nvPr/>
        </p:nvSpPr>
        <p:spPr>
          <a:xfrm>
            <a:off x="1415650" y="1633937"/>
            <a:ext cx="448050" cy="231702"/>
          </a:xfrm>
          <a:custGeom>
            <a:avLst/>
            <a:gdLst/>
            <a:ahLst/>
            <a:cxnLst/>
            <a:rect l="l" t="t" r="r" b="b"/>
            <a:pathLst>
              <a:path w="15450" h="8016" fill="none" extrusionOk="0">
                <a:moveTo>
                  <a:pt x="0" y="1"/>
                </a:moveTo>
                <a:lnTo>
                  <a:pt x="15450" y="1"/>
                </a:lnTo>
                <a:lnTo>
                  <a:pt x="15450" y="8016"/>
                </a:lnTo>
                <a:lnTo>
                  <a:pt x="0" y="8016"/>
                </a:lnTo>
                <a:close/>
              </a:path>
            </a:pathLst>
          </a:custGeom>
          <a:noFill/>
          <a:ln w="11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3" name="Google Shape;813;p24"/>
          <p:cNvSpPr/>
          <p:nvPr/>
        </p:nvSpPr>
        <p:spPr>
          <a:xfrm>
            <a:off x="1415650" y="2054534"/>
            <a:ext cx="448050" cy="170540"/>
          </a:xfrm>
          <a:custGeom>
            <a:avLst/>
            <a:gdLst/>
            <a:ahLst/>
            <a:cxnLst/>
            <a:rect l="l" t="t" r="r" b="b"/>
            <a:pathLst>
              <a:path w="15450" h="5900" extrusionOk="0">
                <a:moveTo>
                  <a:pt x="0" y="0"/>
                </a:moveTo>
                <a:lnTo>
                  <a:pt x="15450" y="0"/>
                </a:lnTo>
                <a:lnTo>
                  <a:pt x="15450" y="5899"/>
                </a:lnTo>
                <a:lnTo>
                  <a:pt x="0" y="5899"/>
                </a:lnTo>
                <a:close/>
              </a:path>
            </a:pathLst>
          </a:custGeom>
          <a:solidFill>
            <a:srgbClr val="351C7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4" name="Google Shape;814;p24"/>
          <p:cNvSpPr/>
          <p:nvPr/>
        </p:nvSpPr>
        <p:spPr>
          <a:xfrm>
            <a:off x="1415650" y="2054534"/>
            <a:ext cx="448050" cy="170540"/>
          </a:xfrm>
          <a:custGeom>
            <a:avLst/>
            <a:gdLst/>
            <a:ahLst/>
            <a:cxnLst/>
            <a:rect l="l" t="t" r="r" b="b"/>
            <a:pathLst>
              <a:path w="15450" h="5900" fill="none" extrusionOk="0">
                <a:moveTo>
                  <a:pt x="0" y="0"/>
                </a:moveTo>
                <a:lnTo>
                  <a:pt x="15450" y="0"/>
                </a:lnTo>
                <a:lnTo>
                  <a:pt x="15450" y="5899"/>
                </a:lnTo>
                <a:lnTo>
                  <a:pt x="0" y="5899"/>
                </a:lnTo>
                <a:close/>
              </a:path>
            </a:pathLst>
          </a:custGeom>
          <a:noFill/>
          <a:ln w="11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5" name="Google Shape;815;p24"/>
          <p:cNvSpPr/>
          <p:nvPr/>
        </p:nvSpPr>
        <p:spPr>
          <a:xfrm>
            <a:off x="1415650" y="2432352"/>
            <a:ext cx="448050" cy="129957"/>
          </a:xfrm>
          <a:custGeom>
            <a:avLst/>
            <a:gdLst/>
            <a:ahLst/>
            <a:cxnLst/>
            <a:rect l="l" t="t" r="r" b="b"/>
            <a:pathLst>
              <a:path w="15450" h="4496" extrusionOk="0">
                <a:moveTo>
                  <a:pt x="0" y="1"/>
                </a:moveTo>
                <a:lnTo>
                  <a:pt x="15450" y="1"/>
                </a:lnTo>
                <a:lnTo>
                  <a:pt x="15450" y="4495"/>
                </a:lnTo>
                <a:lnTo>
                  <a:pt x="0" y="4495"/>
                </a:lnTo>
                <a:close/>
              </a:path>
            </a:pathLst>
          </a:custGeom>
          <a:solidFill>
            <a:srgbClr val="674EA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6" name="Google Shape;816;p24"/>
          <p:cNvSpPr/>
          <p:nvPr/>
        </p:nvSpPr>
        <p:spPr>
          <a:xfrm>
            <a:off x="1415650" y="2432352"/>
            <a:ext cx="448050" cy="129957"/>
          </a:xfrm>
          <a:custGeom>
            <a:avLst/>
            <a:gdLst/>
            <a:ahLst/>
            <a:cxnLst/>
            <a:rect l="l" t="t" r="r" b="b"/>
            <a:pathLst>
              <a:path w="15450" h="4496" fill="none" extrusionOk="0">
                <a:moveTo>
                  <a:pt x="0" y="1"/>
                </a:moveTo>
                <a:lnTo>
                  <a:pt x="15450" y="1"/>
                </a:lnTo>
                <a:lnTo>
                  <a:pt x="15450" y="4495"/>
                </a:lnTo>
                <a:lnTo>
                  <a:pt x="0" y="4495"/>
                </a:lnTo>
                <a:close/>
              </a:path>
            </a:pathLst>
          </a:custGeom>
          <a:noFill/>
          <a:ln w="11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7" name="Google Shape;817;p24"/>
          <p:cNvSpPr/>
          <p:nvPr/>
        </p:nvSpPr>
        <p:spPr>
          <a:xfrm>
            <a:off x="1415650" y="2769587"/>
            <a:ext cx="448050" cy="96918"/>
          </a:xfrm>
          <a:custGeom>
            <a:avLst/>
            <a:gdLst/>
            <a:ahLst/>
            <a:cxnLst/>
            <a:rect l="l" t="t" r="r" b="b"/>
            <a:pathLst>
              <a:path w="15450" h="3353" extrusionOk="0">
                <a:moveTo>
                  <a:pt x="0" y="0"/>
                </a:moveTo>
                <a:lnTo>
                  <a:pt x="15450" y="0"/>
                </a:lnTo>
                <a:lnTo>
                  <a:pt x="15450" y="3352"/>
                </a:lnTo>
                <a:lnTo>
                  <a:pt x="0" y="3352"/>
                </a:lnTo>
                <a:close/>
              </a:path>
            </a:pathLst>
          </a:custGeom>
          <a:solidFill>
            <a:srgbClr val="674EA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8" name="Google Shape;818;p24"/>
          <p:cNvSpPr/>
          <p:nvPr/>
        </p:nvSpPr>
        <p:spPr>
          <a:xfrm>
            <a:off x="1415650" y="2769587"/>
            <a:ext cx="448050" cy="96918"/>
          </a:xfrm>
          <a:custGeom>
            <a:avLst/>
            <a:gdLst/>
            <a:ahLst/>
            <a:cxnLst/>
            <a:rect l="l" t="t" r="r" b="b"/>
            <a:pathLst>
              <a:path w="15450" h="3353" fill="none" extrusionOk="0">
                <a:moveTo>
                  <a:pt x="0" y="0"/>
                </a:moveTo>
                <a:lnTo>
                  <a:pt x="15450" y="0"/>
                </a:lnTo>
                <a:lnTo>
                  <a:pt x="15450" y="3352"/>
                </a:lnTo>
                <a:lnTo>
                  <a:pt x="0" y="3352"/>
                </a:lnTo>
                <a:close/>
              </a:path>
            </a:pathLst>
          </a:custGeom>
          <a:noFill/>
          <a:ln w="11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9" name="Google Shape;819;p24"/>
          <p:cNvSpPr/>
          <p:nvPr/>
        </p:nvSpPr>
        <p:spPr>
          <a:xfrm>
            <a:off x="1415650" y="3103555"/>
            <a:ext cx="448050" cy="63360"/>
          </a:xfrm>
          <a:custGeom>
            <a:avLst/>
            <a:gdLst/>
            <a:ahLst/>
            <a:cxnLst/>
            <a:rect l="l" t="t" r="r" b="b"/>
            <a:pathLst>
              <a:path w="15450" h="2192" extrusionOk="0">
                <a:moveTo>
                  <a:pt x="0" y="1"/>
                </a:moveTo>
                <a:lnTo>
                  <a:pt x="15450" y="1"/>
                </a:lnTo>
                <a:lnTo>
                  <a:pt x="15450" y="2192"/>
                </a:lnTo>
                <a:lnTo>
                  <a:pt x="0" y="2192"/>
                </a:lnTo>
                <a:close/>
              </a:path>
            </a:pathLst>
          </a:custGeom>
          <a:solidFill>
            <a:srgbClr val="8E7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0" name="Google Shape;820;p24"/>
          <p:cNvSpPr/>
          <p:nvPr/>
        </p:nvSpPr>
        <p:spPr>
          <a:xfrm>
            <a:off x="1415650" y="3103555"/>
            <a:ext cx="448050" cy="63360"/>
          </a:xfrm>
          <a:custGeom>
            <a:avLst/>
            <a:gdLst/>
            <a:ahLst/>
            <a:cxnLst/>
            <a:rect l="l" t="t" r="r" b="b"/>
            <a:pathLst>
              <a:path w="15450" h="2192" fill="none" extrusionOk="0">
                <a:moveTo>
                  <a:pt x="0" y="1"/>
                </a:moveTo>
                <a:lnTo>
                  <a:pt x="15450" y="1"/>
                </a:lnTo>
                <a:lnTo>
                  <a:pt x="15450" y="2192"/>
                </a:lnTo>
                <a:lnTo>
                  <a:pt x="0" y="2192"/>
                </a:lnTo>
                <a:close/>
              </a:path>
            </a:pathLst>
          </a:custGeom>
          <a:noFill/>
          <a:ln w="11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1" name="Google Shape;821;p24"/>
          <p:cNvSpPr/>
          <p:nvPr/>
        </p:nvSpPr>
        <p:spPr>
          <a:xfrm>
            <a:off x="1415650" y="3453219"/>
            <a:ext cx="448050" cy="30899"/>
          </a:xfrm>
          <a:custGeom>
            <a:avLst/>
            <a:gdLst/>
            <a:ahLst/>
            <a:cxnLst/>
            <a:rect l="l" t="t" r="r" b="b"/>
            <a:pathLst>
              <a:path w="15450" h="1069" extrusionOk="0">
                <a:moveTo>
                  <a:pt x="0" y="1"/>
                </a:moveTo>
                <a:lnTo>
                  <a:pt x="15450" y="1"/>
                </a:lnTo>
                <a:lnTo>
                  <a:pt x="15450" y="1068"/>
                </a:lnTo>
                <a:lnTo>
                  <a:pt x="0" y="1068"/>
                </a:lnTo>
                <a:close/>
              </a:path>
            </a:pathLst>
          </a:custGeom>
          <a:solidFill>
            <a:srgbClr val="B4A7D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2" name="Google Shape;822;p24"/>
          <p:cNvSpPr/>
          <p:nvPr/>
        </p:nvSpPr>
        <p:spPr>
          <a:xfrm>
            <a:off x="1415650" y="3453219"/>
            <a:ext cx="448050" cy="30899"/>
          </a:xfrm>
          <a:custGeom>
            <a:avLst/>
            <a:gdLst/>
            <a:ahLst/>
            <a:cxnLst/>
            <a:rect l="l" t="t" r="r" b="b"/>
            <a:pathLst>
              <a:path w="15450" h="1069" fill="none" extrusionOk="0">
                <a:moveTo>
                  <a:pt x="0" y="1"/>
                </a:moveTo>
                <a:lnTo>
                  <a:pt x="15450" y="1"/>
                </a:lnTo>
                <a:lnTo>
                  <a:pt x="15450" y="1068"/>
                </a:lnTo>
                <a:lnTo>
                  <a:pt x="0" y="1068"/>
                </a:lnTo>
                <a:close/>
              </a:path>
            </a:pathLst>
          </a:custGeom>
          <a:noFill/>
          <a:ln w="11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3" name="Google Shape;823;p24"/>
          <p:cNvSpPr/>
          <p:nvPr/>
        </p:nvSpPr>
        <p:spPr>
          <a:xfrm>
            <a:off x="1415650" y="3749323"/>
            <a:ext cx="448050" cy="30350"/>
          </a:xfrm>
          <a:custGeom>
            <a:avLst/>
            <a:gdLst/>
            <a:ahLst/>
            <a:cxnLst/>
            <a:rect l="l" t="t" r="r" b="b"/>
            <a:pathLst>
              <a:path w="15450" h="1050" extrusionOk="0">
                <a:moveTo>
                  <a:pt x="0" y="0"/>
                </a:moveTo>
                <a:lnTo>
                  <a:pt x="15450" y="0"/>
                </a:lnTo>
                <a:lnTo>
                  <a:pt x="15450" y="1049"/>
                </a:lnTo>
                <a:lnTo>
                  <a:pt x="0" y="1049"/>
                </a:lnTo>
                <a:close/>
              </a:path>
            </a:pathLst>
          </a:custGeom>
          <a:solidFill>
            <a:srgbClr val="B4A7D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4" name="Google Shape;824;p24"/>
          <p:cNvSpPr/>
          <p:nvPr/>
        </p:nvSpPr>
        <p:spPr>
          <a:xfrm>
            <a:off x="1415650" y="3749323"/>
            <a:ext cx="448050" cy="30350"/>
          </a:xfrm>
          <a:custGeom>
            <a:avLst/>
            <a:gdLst/>
            <a:ahLst/>
            <a:cxnLst/>
            <a:rect l="l" t="t" r="r" b="b"/>
            <a:pathLst>
              <a:path w="15450" h="1050" fill="none" extrusionOk="0">
                <a:moveTo>
                  <a:pt x="0" y="0"/>
                </a:moveTo>
                <a:lnTo>
                  <a:pt x="15450" y="0"/>
                </a:lnTo>
                <a:lnTo>
                  <a:pt x="15450" y="1049"/>
                </a:lnTo>
                <a:lnTo>
                  <a:pt x="0" y="1049"/>
                </a:lnTo>
                <a:close/>
              </a:path>
            </a:pathLst>
          </a:custGeom>
          <a:noFill/>
          <a:ln w="11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5" name="Google Shape;825;p24"/>
          <p:cNvSpPr/>
          <p:nvPr/>
        </p:nvSpPr>
        <p:spPr>
          <a:xfrm>
            <a:off x="1415650" y="1171139"/>
            <a:ext cx="448050" cy="273933"/>
          </a:xfrm>
          <a:custGeom>
            <a:avLst/>
            <a:gdLst/>
            <a:ahLst/>
            <a:cxnLst/>
            <a:rect l="l" t="t" r="r" b="b"/>
            <a:pathLst>
              <a:path w="15450" h="9477" extrusionOk="0">
                <a:moveTo>
                  <a:pt x="0" y="1"/>
                </a:moveTo>
                <a:lnTo>
                  <a:pt x="15450" y="1"/>
                </a:lnTo>
                <a:lnTo>
                  <a:pt x="15450" y="9476"/>
                </a:lnTo>
                <a:lnTo>
                  <a:pt x="0" y="9476"/>
                </a:lnTo>
                <a:close/>
              </a:path>
            </a:pathLst>
          </a:custGeom>
          <a:solidFill>
            <a:srgbClr val="20124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6" name="Google Shape;826;p24"/>
          <p:cNvSpPr/>
          <p:nvPr/>
        </p:nvSpPr>
        <p:spPr>
          <a:xfrm>
            <a:off x="1415650" y="1171139"/>
            <a:ext cx="448050" cy="273933"/>
          </a:xfrm>
          <a:custGeom>
            <a:avLst/>
            <a:gdLst/>
            <a:ahLst/>
            <a:cxnLst/>
            <a:rect l="l" t="t" r="r" b="b"/>
            <a:pathLst>
              <a:path w="15450" h="9477" fill="none" extrusionOk="0">
                <a:moveTo>
                  <a:pt x="0" y="1"/>
                </a:moveTo>
                <a:lnTo>
                  <a:pt x="15450" y="1"/>
                </a:lnTo>
                <a:lnTo>
                  <a:pt x="15450" y="9476"/>
                </a:lnTo>
                <a:lnTo>
                  <a:pt x="0" y="9476"/>
                </a:lnTo>
                <a:close/>
              </a:path>
            </a:pathLst>
          </a:custGeom>
          <a:noFill/>
          <a:ln w="11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7" name="Google Shape;827;p24"/>
          <p:cNvSpPr/>
          <p:nvPr/>
        </p:nvSpPr>
        <p:spPr>
          <a:xfrm>
            <a:off x="1415650" y="4051351"/>
            <a:ext cx="448050" cy="29"/>
          </a:xfrm>
          <a:custGeom>
            <a:avLst/>
            <a:gdLst/>
            <a:ahLst/>
            <a:cxnLst/>
            <a:rect l="l" t="t" r="r" b="b"/>
            <a:pathLst>
              <a:path w="15450" h="1" extrusionOk="0">
                <a:moveTo>
                  <a:pt x="0" y="1"/>
                </a:moveTo>
                <a:lnTo>
                  <a:pt x="15450" y="1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8" name="Google Shape;828;p24"/>
          <p:cNvSpPr/>
          <p:nvPr/>
        </p:nvSpPr>
        <p:spPr>
          <a:xfrm>
            <a:off x="1415650" y="4051351"/>
            <a:ext cx="448050" cy="29"/>
          </a:xfrm>
          <a:custGeom>
            <a:avLst/>
            <a:gdLst/>
            <a:ahLst/>
            <a:cxnLst/>
            <a:rect l="l" t="t" r="r" b="b"/>
            <a:pathLst>
              <a:path w="15450" h="1" fill="none" extrusionOk="0">
                <a:moveTo>
                  <a:pt x="0" y="1"/>
                </a:moveTo>
                <a:lnTo>
                  <a:pt x="15450" y="1"/>
                </a:lnTo>
              </a:path>
            </a:pathLst>
          </a:custGeom>
          <a:noFill/>
          <a:ln w="178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9" name="Google Shape;829;p24"/>
          <p:cNvSpPr/>
          <p:nvPr/>
        </p:nvSpPr>
        <p:spPr>
          <a:xfrm>
            <a:off x="1415650" y="4324157"/>
            <a:ext cx="448050" cy="29"/>
          </a:xfrm>
          <a:custGeom>
            <a:avLst/>
            <a:gdLst/>
            <a:ahLst/>
            <a:cxnLst/>
            <a:rect l="l" t="t" r="r" b="b"/>
            <a:pathLst>
              <a:path w="15450" h="1" extrusionOk="0">
                <a:moveTo>
                  <a:pt x="0" y="1"/>
                </a:moveTo>
                <a:lnTo>
                  <a:pt x="15450" y="1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0" name="Google Shape;830;p24"/>
          <p:cNvSpPr/>
          <p:nvPr/>
        </p:nvSpPr>
        <p:spPr>
          <a:xfrm>
            <a:off x="1415650" y="4324157"/>
            <a:ext cx="448050" cy="29"/>
          </a:xfrm>
          <a:custGeom>
            <a:avLst/>
            <a:gdLst/>
            <a:ahLst/>
            <a:cxnLst/>
            <a:rect l="l" t="t" r="r" b="b"/>
            <a:pathLst>
              <a:path w="15450" h="1" fill="none" extrusionOk="0">
                <a:moveTo>
                  <a:pt x="0" y="1"/>
                </a:moveTo>
                <a:lnTo>
                  <a:pt x="15450" y="1"/>
                </a:lnTo>
              </a:path>
            </a:pathLst>
          </a:custGeom>
          <a:noFill/>
          <a:ln w="11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1" name="Google Shape;831;p24"/>
          <p:cNvSpPr/>
          <p:nvPr/>
        </p:nvSpPr>
        <p:spPr>
          <a:xfrm>
            <a:off x="2165619" y="1633937"/>
            <a:ext cx="448079" cy="231702"/>
          </a:xfrm>
          <a:custGeom>
            <a:avLst/>
            <a:gdLst/>
            <a:ahLst/>
            <a:cxnLst/>
            <a:rect l="l" t="t" r="r" b="b"/>
            <a:pathLst>
              <a:path w="15451" h="8016" extrusionOk="0">
                <a:moveTo>
                  <a:pt x="1" y="1"/>
                </a:moveTo>
                <a:lnTo>
                  <a:pt x="15450" y="1"/>
                </a:lnTo>
                <a:lnTo>
                  <a:pt x="15450" y="8016"/>
                </a:lnTo>
                <a:lnTo>
                  <a:pt x="1" y="8016"/>
                </a:lnTo>
                <a:close/>
              </a:path>
            </a:pathLst>
          </a:custGeom>
          <a:solidFill>
            <a:srgbClr val="20124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2" name="Google Shape;832;p24"/>
          <p:cNvSpPr/>
          <p:nvPr/>
        </p:nvSpPr>
        <p:spPr>
          <a:xfrm>
            <a:off x="2165619" y="1633937"/>
            <a:ext cx="448079" cy="231702"/>
          </a:xfrm>
          <a:custGeom>
            <a:avLst/>
            <a:gdLst/>
            <a:ahLst/>
            <a:cxnLst/>
            <a:rect l="l" t="t" r="r" b="b"/>
            <a:pathLst>
              <a:path w="15451" h="8016" fill="none" extrusionOk="0">
                <a:moveTo>
                  <a:pt x="1" y="1"/>
                </a:moveTo>
                <a:lnTo>
                  <a:pt x="15450" y="1"/>
                </a:lnTo>
                <a:lnTo>
                  <a:pt x="15450" y="8016"/>
                </a:lnTo>
                <a:lnTo>
                  <a:pt x="1" y="8016"/>
                </a:lnTo>
                <a:close/>
              </a:path>
            </a:pathLst>
          </a:custGeom>
          <a:noFill/>
          <a:ln w="11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3" name="Google Shape;833;p24"/>
          <p:cNvSpPr/>
          <p:nvPr/>
        </p:nvSpPr>
        <p:spPr>
          <a:xfrm>
            <a:off x="2965033" y="3770423"/>
            <a:ext cx="448050" cy="30899"/>
          </a:xfrm>
          <a:custGeom>
            <a:avLst/>
            <a:gdLst/>
            <a:ahLst/>
            <a:cxnLst/>
            <a:rect l="l" t="t" r="r" b="b"/>
            <a:pathLst>
              <a:path w="15450" h="1069" extrusionOk="0">
                <a:moveTo>
                  <a:pt x="0" y="1"/>
                </a:moveTo>
                <a:lnTo>
                  <a:pt x="15450" y="1"/>
                </a:lnTo>
                <a:lnTo>
                  <a:pt x="15450" y="1068"/>
                </a:lnTo>
                <a:lnTo>
                  <a:pt x="0" y="1068"/>
                </a:lnTo>
                <a:close/>
              </a:path>
            </a:pathLst>
          </a:custGeom>
          <a:solidFill>
            <a:srgbClr val="B4A7D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4" name="Google Shape;834;p24"/>
          <p:cNvSpPr/>
          <p:nvPr/>
        </p:nvSpPr>
        <p:spPr>
          <a:xfrm>
            <a:off x="2965033" y="3770423"/>
            <a:ext cx="448050" cy="30899"/>
          </a:xfrm>
          <a:custGeom>
            <a:avLst/>
            <a:gdLst/>
            <a:ahLst/>
            <a:cxnLst/>
            <a:rect l="l" t="t" r="r" b="b"/>
            <a:pathLst>
              <a:path w="15450" h="1069" fill="none" extrusionOk="0">
                <a:moveTo>
                  <a:pt x="0" y="1"/>
                </a:moveTo>
                <a:lnTo>
                  <a:pt x="15450" y="1"/>
                </a:lnTo>
                <a:lnTo>
                  <a:pt x="15450" y="1068"/>
                </a:lnTo>
                <a:lnTo>
                  <a:pt x="0" y="1068"/>
                </a:lnTo>
                <a:close/>
              </a:path>
            </a:pathLst>
          </a:custGeom>
          <a:noFill/>
          <a:ln w="11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5" name="Google Shape;835;p24"/>
          <p:cNvSpPr/>
          <p:nvPr/>
        </p:nvSpPr>
        <p:spPr>
          <a:xfrm>
            <a:off x="3739449" y="2769587"/>
            <a:ext cx="448050" cy="96918"/>
          </a:xfrm>
          <a:custGeom>
            <a:avLst/>
            <a:gdLst/>
            <a:ahLst/>
            <a:cxnLst/>
            <a:rect l="l" t="t" r="r" b="b"/>
            <a:pathLst>
              <a:path w="15450" h="3353" extrusionOk="0">
                <a:moveTo>
                  <a:pt x="0" y="0"/>
                </a:moveTo>
                <a:lnTo>
                  <a:pt x="15450" y="0"/>
                </a:lnTo>
                <a:lnTo>
                  <a:pt x="15450" y="3352"/>
                </a:lnTo>
                <a:lnTo>
                  <a:pt x="0" y="3352"/>
                </a:lnTo>
                <a:close/>
              </a:path>
            </a:pathLst>
          </a:custGeom>
          <a:solidFill>
            <a:srgbClr val="674EA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6" name="Google Shape;836;p24"/>
          <p:cNvSpPr/>
          <p:nvPr/>
        </p:nvSpPr>
        <p:spPr>
          <a:xfrm>
            <a:off x="3739449" y="2769587"/>
            <a:ext cx="448050" cy="96918"/>
          </a:xfrm>
          <a:custGeom>
            <a:avLst/>
            <a:gdLst/>
            <a:ahLst/>
            <a:cxnLst/>
            <a:rect l="l" t="t" r="r" b="b"/>
            <a:pathLst>
              <a:path w="15450" h="3353" fill="none" extrusionOk="0">
                <a:moveTo>
                  <a:pt x="0" y="0"/>
                </a:moveTo>
                <a:lnTo>
                  <a:pt x="15450" y="0"/>
                </a:lnTo>
                <a:lnTo>
                  <a:pt x="15450" y="3352"/>
                </a:lnTo>
                <a:lnTo>
                  <a:pt x="0" y="3352"/>
                </a:lnTo>
                <a:close/>
              </a:path>
            </a:pathLst>
          </a:custGeom>
          <a:noFill/>
          <a:ln w="11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7" name="Google Shape;837;p24"/>
          <p:cNvSpPr/>
          <p:nvPr/>
        </p:nvSpPr>
        <p:spPr>
          <a:xfrm>
            <a:off x="2172695" y="2523287"/>
            <a:ext cx="447499" cy="97468"/>
          </a:xfrm>
          <a:custGeom>
            <a:avLst/>
            <a:gdLst/>
            <a:ahLst/>
            <a:cxnLst/>
            <a:rect l="l" t="t" r="r" b="b"/>
            <a:pathLst>
              <a:path w="15431" h="3372" extrusionOk="0">
                <a:moveTo>
                  <a:pt x="0" y="1"/>
                </a:moveTo>
                <a:lnTo>
                  <a:pt x="15431" y="1"/>
                </a:lnTo>
                <a:lnTo>
                  <a:pt x="15431" y="3371"/>
                </a:lnTo>
                <a:lnTo>
                  <a:pt x="0" y="3371"/>
                </a:lnTo>
                <a:close/>
              </a:path>
            </a:pathLst>
          </a:custGeom>
          <a:solidFill>
            <a:srgbClr val="674EA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8" name="Google Shape;838;p24"/>
          <p:cNvSpPr/>
          <p:nvPr/>
        </p:nvSpPr>
        <p:spPr>
          <a:xfrm>
            <a:off x="2172695" y="2523287"/>
            <a:ext cx="447499" cy="97468"/>
          </a:xfrm>
          <a:custGeom>
            <a:avLst/>
            <a:gdLst/>
            <a:ahLst/>
            <a:cxnLst/>
            <a:rect l="l" t="t" r="r" b="b"/>
            <a:pathLst>
              <a:path w="15431" h="3372" fill="none" extrusionOk="0">
                <a:moveTo>
                  <a:pt x="0" y="1"/>
                </a:moveTo>
                <a:lnTo>
                  <a:pt x="15431" y="1"/>
                </a:lnTo>
                <a:lnTo>
                  <a:pt x="15431" y="3371"/>
                </a:lnTo>
                <a:lnTo>
                  <a:pt x="0" y="3371"/>
                </a:lnTo>
                <a:close/>
              </a:path>
            </a:pathLst>
          </a:custGeom>
          <a:noFill/>
          <a:ln w="11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9" name="Google Shape;839;p24"/>
          <p:cNvSpPr/>
          <p:nvPr/>
        </p:nvSpPr>
        <p:spPr>
          <a:xfrm>
            <a:off x="2165619" y="1176573"/>
            <a:ext cx="448079" cy="273904"/>
          </a:xfrm>
          <a:custGeom>
            <a:avLst/>
            <a:gdLst/>
            <a:ahLst/>
            <a:cxnLst/>
            <a:rect l="l" t="t" r="r" b="b"/>
            <a:pathLst>
              <a:path w="15451" h="9476" extrusionOk="0">
                <a:moveTo>
                  <a:pt x="1" y="0"/>
                </a:moveTo>
                <a:lnTo>
                  <a:pt x="15450" y="0"/>
                </a:lnTo>
                <a:lnTo>
                  <a:pt x="15450" y="9476"/>
                </a:lnTo>
                <a:lnTo>
                  <a:pt x="1" y="9476"/>
                </a:lnTo>
                <a:close/>
              </a:path>
            </a:pathLst>
          </a:custGeom>
          <a:solidFill>
            <a:srgbClr val="20124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0" name="Google Shape;840;p24"/>
          <p:cNvSpPr/>
          <p:nvPr/>
        </p:nvSpPr>
        <p:spPr>
          <a:xfrm>
            <a:off x="2165619" y="1176573"/>
            <a:ext cx="448079" cy="273904"/>
          </a:xfrm>
          <a:custGeom>
            <a:avLst/>
            <a:gdLst/>
            <a:ahLst/>
            <a:cxnLst/>
            <a:rect l="l" t="t" r="r" b="b"/>
            <a:pathLst>
              <a:path w="15451" h="9476" fill="none" extrusionOk="0">
                <a:moveTo>
                  <a:pt x="1" y="0"/>
                </a:moveTo>
                <a:lnTo>
                  <a:pt x="15450" y="0"/>
                </a:lnTo>
                <a:lnTo>
                  <a:pt x="15450" y="9476"/>
                </a:lnTo>
                <a:lnTo>
                  <a:pt x="1" y="9476"/>
                </a:lnTo>
                <a:close/>
              </a:path>
            </a:pathLst>
          </a:custGeom>
          <a:noFill/>
          <a:ln w="11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1" name="Google Shape;841;p24"/>
          <p:cNvSpPr/>
          <p:nvPr/>
        </p:nvSpPr>
        <p:spPr>
          <a:xfrm>
            <a:off x="2965033" y="1176573"/>
            <a:ext cx="448050" cy="273904"/>
          </a:xfrm>
          <a:custGeom>
            <a:avLst/>
            <a:gdLst/>
            <a:ahLst/>
            <a:cxnLst/>
            <a:rect l="l" t="t" r="r" b="b"/>
            <a:pathLst>
              <a:path w="15450" h="9476" extrusionOk="0">
                <a:moveTo>
                  <a:pt x="0" y="0"/>
                </a:moveTo>
                <a:lnTo>
                  <a:pt x="15450" y="0"/>
                </a:lnTo>
                <a:lnTo>
                  <a:pt x="15450" y="9476"/>
                </a:lnTo>
                <a:lnTo>
                  <a:pt x="0" y="9476"/>
                </a:lnTo>
                <a:close/>
              </a:path>
            </a:pathLst>
          </a:custGeom>
          <a:solidFill>
            <a:srgbClr val="20124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2" name="Google Shape;842;p24"/>
          <p:cNvSpPr/>
          <p:nvPr/>
        </p:nvSpPr>
        <p:spPr>
          <a:xfrm>
            <a:off x="2965033" y="1176573"/>
            <a:ext cx="448050" cy="273904"/>
          </a:xfrm>
          <a:custGeom>
            <a:avLst/>
            <a:gdLst/>
            <a:ahLst/>
            <a:cxnLst/>
            <a:rect l="l" t="t" r="r" b="b"/>
            <a:pathLst>
              <a:path w="15450" h="9476" fill="none" extrusionOk="0">
                <a:moveTo>
                  <a:pt x="0" y="0"/>
                </a:moveTo>
                <a:lnTo>
                  <a:pt x="15450" y="0"/>
                </a:lnTo>
                <a:lnTo>
                  <a:pt x="15450" y="9476"/>
                </a:lnTo>
                <a:lnTo>
                  <a:pt x="0" y="9476"/>
                </a:lnTo>
                <a:close/>
              </a:path>
            </a:pathLst>
          </a:custGeom>
          <a:noFill/>
          <a:ln w="11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3" name="Google Shape;843;p24"/>
          <p:cNvSpPr/>
          <p:nvPr/>
        </p:nvSpPr>
        <p:spPr>
          <a:xfrm>
            <a:off x="3763896" y="1192788"/>
            <a:ext cx="448050" cy="273933"/>
          </a:xfrm>
          <a:custGeom>
            <a:avLst/>
            <a:gdLst/>
            <a:ahLst/>
            <a:cxnLst/>
            <a:rect l="l" t="t" r="r" b="b"/>
            <a:pathLst>
              <a:path w="15450" h="9477" extrusionOk="0">
                <a:moveTo>
                  <a:pt x="0" y="1"/>
                </a:moveTo>
                <a:lnTo>
                  <a:pt x="15450" y="1"/>
                </a:lnTo>
                <a:lnTo>
                  <a:pt x="15450" y="9476"/>
                </a:lnTo>
                <a:lnTo>
                  <a:pt x="0" y="9476"/>
                </a:lnTo>
                <a:close/>
              </a:path>
            </a:pathLst>
          </a:custGeom>
          <a:solidFill>
            <a:srgbClr val="20124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4" name="Google Shape;844;p24"/>
          <p:cNvSpPr/>
          <p:nvPr/>
        </p:nvSpPr>
        <p:spPr>
          <a:xfrm>
            <a:off x="3763896" y="1192788"/>
            <a:ext cx="448050" cy="273933"/>
          </a:xfrm>
          <a:custGeom>
            <a:avLst/>
            <a:gdLst/>
            <a:ahLst/>
            <a:cxnLst/>
            <a:rect l="l" t="t" r="r" b="b"/>
            <a:pathLst>
              <a:path w="15450" h="9477" fill="none" extrusionOk="0">
                <a:moveTo>
                  <a:pt x="0" y="1"/>
                </a:moveTo>
                <a:lnTo>
                  <a:pt x="15450" y="1"/>
                </a:lnTo>
                <a:lnTo>
                  <a:pt x="15450" y="9476"/>
                </a:lnTo>
                <a:lnTo>
                  <a:pt x="0" y="9476"/>
                </a:lnTo>
                <a:close/>
              </a:path>
            </a:pathLst>
          </a:custGeom>
          <a:noFill/>
          <a:ln w="11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5" name="Google Shape;845;p24"/>
          <p:cNvSpPr/>
          <p:nvPr/>
        </p:nvSpPr>
        <p:spPr>
          <a:xfrm>
            <a:off x="3739449" y="3103555"/>
            <a:ext cx="448050" cy="63360"/>
          </a:xfrm>
          <a:custGeom>
            <a:avLst/>
            <a:gdLst/>
            <a:ahLst/>
            <a:cxnLst/>
            <a:rect l="l" t="t" r="r" b="b"/>
            <a:pathLst>
              <a:path w="15450" h="2192" extrusionOk="0">
                <a:moveTo>
                  <a:pt x="0" y="1"/>
                </a:moveTo>
                <a:lnTo>
                  <a:pt x="15450" y="1"/>
                </a:lnTo>
                <a:lnTo>
                  <a:pt x="15450" y="2192"/>
                </a:lnTo>
                <a:lnTo>
                  <a:pt x="0" y="2192"/>
                </a:lnTo>
                <a:close/>
              </a:path>
            </a:pathLst>
          </a:custGeom>
          <a:solidFill>
            <a:srgbClr val="8E7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6" name="Google Shape;846;p24"/>
          <p:cNvSpPr/>
          <p:nvPr/>
        </p:nvSpPr>
        <p:spPr>
          <a:xfrm>
            <a:off x="3739449" y="3103555"/>
            <a:ext cx="448050" cy="63360"/>
          </a:xfrm>
          <a:custGeom>
            <a:avLst/>
            <a:gdLst/>
            <a:ahLst/>
            <a:cxnLst/>
            <a:rect l="l" t="t" r="r" b="b"/>
            <a:pathLst>
              <a:path w="15450" h="2192" fill="none" extrusionOk="0">
                <a:moveTo>
                  <a:pt x="0" y="1"/>
                </a:moveTo>
                <a:lnTo>
                  <a:pt x="15450" y="1"/>
                </a:lnTo>
                <a:lnTo>
                  <a:pt x="15450" y="2192"/>
                </a:lnTo>
                <a:lnTo>
                  <a:pt x="0" y="2192"/>
                </a:lnTo>
                <a:close/>
              </a:path>
            </a:pathLst>
          </a:custGeom>
          <a:noFill/>
          <a:ln w="11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7" name="Google Shape;847;p24"/>
          <p:cNvSpPr/>
          <p:nvPr/>
        </p:nvSpPr>
        <p:spPr>
          <a:xfrm>
            <a:off x="3739449" y="3901421"/>
            <a:ext cx="448050" cy="30871"/>
          </a:xfrm>
          <a:custGeom>
            <a:avLst/>
            <a:gdLst/>
            <a:ahLst/>
            <a:cxnLst/>
            <a:rect l="l" t="t" r="r" b="b"/>
            <a:pathLst>
              <a:path w="15450" h="1068" extrusionOk="0">
                <a:moveTo>
                  <a:pt x="0" y="1"/>
                </a:moveTo>
                <a:lnTo>
                  <a:pt x="15450" y="1"/>
                </a:lnTo>
                <a:lnTo>
                  <a:pt x="15450" y="1068"/>
                </a:lnTo>
                <a:lnTo>
                  <a:pt x="0" y="1068"/>
                </a:lnTo>
                <a:close/>
              </a:path>
            </a:pathLst>
          </a:custGeom>
          <a:solidFill>
            <a:srgbClr val="B4A7D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8" name="Google Shape;848;p24"/>
          <p:cNvSpPr/>
          <p:nvPr/>
        </p:nvSpPr>
        <p:spPr>
          <a:xfrm>
            <a:off x="3739449" y="3901421"/>
            <a:ext cx="448050" cy="30871"/>
          </a:xfrm>
          <a:custGeom>
            <a:avLst/>
            <a:gdLst/>
            <a:ahLst/>
            <a:cxnLst/>
            <a:rect l="l" t="t" r="r" b="b"/>
            <a:pathLst>
              <a:path w="15450" h="1068" fill="none" extrusionOk="0">
                <a:moveTo>
                  <a:pt x="0" y="1"/>
                </a:moveTo>
                <a:lnTo>
                  <a:pt x="15450" y="1"/>
                </a:lnTo>
                <a:lnTo>
                  <a:pt x="15450" y="1068"/>
                </a:lnTo>
                <a:lnTo>
                  <a:pt x="0" y="1068"/>
                </a:lnTo>
                <a:close/>
              </a:path>
            </a:pathLst>
          </a:custGeom>
          <a:noFill/>
          <a:ln w="11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9" name="Google Shape;849;p24"/>
          <p:cNvSpPr/>
          <p:nvPr/>
        </p:nvSpPr>
        <p:spPr>
          <a:xfrm>
            <a:off x="2965033" y="4397258"/>
            <a:ext cx="448050" cy="29"/>
          </a:xfrm>
          <a:custGeom>
            <a:avLst/>
            <a:gdLst/>
            <a:ahLst/>
            <a:cxnLst/>
            <a:rect l="l" t="t" r="r" b="b"/>
            <a:pathLst>
              <a:path w="15450" h="1" extrusionOk="0">
                <a:moveTo>
                  <a:pt x="0" y="0"/>
                </a:moveTo>
                <a:lnTo>
                  <a:pt x="15450" y="0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0" name="Google Shape;850;p24"/>
          <p:cNvSpPr/>
          <p:nvPr/>
        </p:nvSpPr>
        <p:spPr>
          <a:xfrm>
            <a:off x="2965033" y="4397258"/>
            <a:ext cx="448050" cy="29"/>
          </a:xfrm>
          <a:custGeom>
            <a:avLst/>
            <a:gdLst/>
            <a:ahLst/>
            <a:cxnLst/>
            <a:rect l="l" t="t" r="r" b="b"/>
            <a:pathLst>
              <a:path w="15450" h="1" fill="none" extrusionOk="0">
                <a:moveTo>
                  <a:pt x="0" y="0"/>
                </a:moveTo>
                <a:lnTo>
                  <a:pt x="15450" y="0"/>
                </a:lnTo>
              </a:path>
            </a:pathLst>
          </a:custGeom>
          <a:noFill/>
          <a:ln w="11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1" name="Google Shape;851;p24"/>
          <p:cNvSpPr/>
          <p:nvPr/>
        </p:nvSpPr>
        <p:spPr>
          <a:xfrm>
            <a:off x="2165619" y="3213452"/>
            <a:ext cx="448079" cy="63360"/>
          </a:xfrm>
          <a:custGeom>
            <a:avLst/>
            <a:gdLst/>
            <a:ahLst/>
            <a:cxnLst/>
            <a:rect l="l" t="t" r="r" b="b"/>
            <a:pathLst>
              <a:path w="15451" h="2192" extrusionOk="0">
                <a:moveTo>
                  <a:pt x="1" y="0"/>
                </a:moveTo>
                <a:lnTo>
                  <a:pt x="15450" y="0"/>
                </a:lnTo>
                <a:lnTo>
                  <a:pt x="15450" y="2191"/>
                </a:lnTo>
                <a:lnTo>
                  <a:pt x="1" y="2191"/>
                </a:lnTo>
                <a:close/>
              </a:path>
            </a:pathLst>
          </a:custGeom>
          <a:solidFill>
            <a:srgbClr val="8E7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2" name="Google Shape;852;p24"/>
          <p:cNvSpPr/>
          <p:nvPr/>
        </p:nvSpPr>
        <p:spPr>
          <a:xfrm>
            <a:off x="2165619" y="3213452"/>
            <a:ext cx="448079" cy="63360"/>
          </a:xfrm>
          <a:custGeom>
            <a:avLst/>
            <a:gdLst/>
            <a:ahLst/>
            <a:cxnLst/>
            <a:rect l="l" t="t" r="r" b="b"/>
            <a:pathLst>
              <a:path w="15451" h="2192" fill="none" extrusionOk="0">
                <a:moveTo>
                  <a:pt x="1" y="0"/>
                </a:moveTo>
                <a:lnTo>
                  <a:pt x="15450" y="0"/>
                </a:lnTo>
                <a:lnTo>
                  <a:pt x="15450" y="2191"/>
                </a:lnTo>
                <a:lnTo>
                  <a:pt x="1" y="2191"/>
                </a:lnTo>
                <a:close/>
              </a:path>
            </a:pathLst>
          </a:custGeom>
          <a:noFill/>
          <a:ln w="11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3" name="Google Shape;853;p24"/>
          <p:cNvSpPr/>
          <p:nvPr/>
        </p:nvSpPr>
        <p:spPr>
          <a:xfrm>
            <a:off x="2165619" y="4051351"/>
            <a:ext cx="448079" cy="29"/>
          </a:xfrm>
          <a:custGeom>
            <a:avLst/>
            <a:gdLst/>
            <a:ahLst/>
            <a:cxnLst/>
            <a:rect l="l" t="t" r="r" b="b"/>
            <a:pathLst>
              <a:path w="15451" h="1" extrusionOk="0">
                <a:moveTo>
                  <a:pt x="1" y="1"/>
                </a:moveTo>
                <a:lnTo>
                  <a:pt x="15450" y="1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4" name="Google Shape;854;p24"/>
          <p:cNvSpPr/>
          <p:nvPr/>
        </p:nvSpPr>
        <p:spPr>
          <a:xfrm>
            <a:off x="2165619" y="4051351"/>
            <a:ext cx="448079" cy="29"/>
          </a:xfrm>
          <a:custGeom>
            <a:avLst/>
            <a:gdLst/>
            <a:ahLst/>
            <a:cxnLst/>
            <a:rect l="l" t="t" r="r" b="b"/>
            <a:pathLst>
              <a:path w="15451" h="1" fill="none" extrusionOk="0">
                <a:moveTo>
                  <a:pt x="1" y="1"/>
                </a:moveTo>
                <a:lnTo>
                  <a:pt x="15450" y="1"/>
                </a:lnTo>
              </a:path>
            </a:pathLst>
          </a:custGeom>
          <a:noFill/>
          <a:ln w="178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5" name="Google Shape;855;p24"/>
          <p:cNvSpPr/>
          <p:nvPr/>
        </p:nvSpPr>
        <p:spPr>
          <a:xfrm>
            <a:off x="2965033" y="1989035"/>
            <a:ext cx="448050" cy="171089"/>
          </a:xfrm>
          <a:custGeom>
            <a:avLst/>
            <a:gdLst/>
            <a:ahLst/>
            <a:cxnLst/>
            <a:rect l="l" t="t" r="r" b="b"/>
            <a:pathLst>
              <a:path w="15450" h="5919" extrusionOk="0">
                <a:moveTo>
                  <a:pt x="0" y="1"/>
                </a:moveTo>
                <a:lnTo>
                  <a:pt x="15450" y="1"/>
                </a:lnTo>
                <a:lnTo>
                  <a:pt x="15450" y="5918"/>
                </a:lnTo>
                <a:lnTo>
                  <a:pt x="0" y="5918"/>
                </a:lnTo>
                <a:close/>
              </a:path>
            </a:pathLst>
          </a:custGeom>
          <a:solidFill>
            <a:srgbClr val="351C7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6" name="Google Shape;856;p24"/>
          <p:cNvSpPr/>
          <p:nvPr/>
        </p:nvSpPr>
        <p:spPr>
          <a:xfrm>
            <a:off x="2965033" y="1989035"/>
            <a:ext cx="448050" cy="171089"/>
          </a:xfrm>
          <a:custGeom>
            <a:avLst/>
            <a:gdLst/>
            <a:ahLst/>
            <a:cxnLst/>
            <a:rect l="l" t="t" r="r" b="b"/>
            <a:pathLst>
              <a:path w="15450" h="5919" fill="none" extrusionOk="0">
                <a:moveTo>
                  <a:pt x="0" y="1"/>
                </a:moveTo>
                <a:lnTo>
                  <a:pt x="15450" y="1"/>
                </a:lnTo>
                <a:lnTo>
                  <a:pt x="15450" y="5918"/>
                </a:lnTo>
                <a:lnTo>
                  <a:pt x="0" y="5918"/>
                </a:lnTo>
                <a:close/>
              </a:path>
            </a:pathLst>
          </a:custGeom>
          <a:noFill/>
          <a:ln w="11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7" name="Google Shape;857;p24"/>
          <p:cNvSpPr txBox="1"/>
          <p:nvPr/>
        </p:nvSpPr>
        <p:spPr>
          <a:xfrm>
            <a:off x="1272425" y="562313"/>
            <a:ext cx="7182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Kalam"/>
                <a:ea typeface="Kalam"/>
                <a:cs typeface="Kalam"/>
                <a:sym typeface="Kalam"/>
              </a:rPr>
              <a:t>LADDER</a:t>
            </a:r>
            <a:endParaRPr sz="800"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858" name="Google Shape;858;p24"/>
          <p:cNvSpPr txBox="1"/>
          <p:nvPr/>
        </p:nvSpPr>
        <p:spPr>
          <a:xfrm>
            <a:off x="2055263" y="562313"/>
            <a:ext cx="7182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Kalam"/>
                <a:ea typeface="Kalam"/>
                <a:cs typeface="Kalam"/>
                <a:sym typeface="Kalam"/>
              </a:rPr>
              <a:t>SAMPLE A</a:t>
            </a:r>
            <a:endParaRPr sz="800"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859" name="Google Shape;859;p24"/>
          <p:cNvSpPr txBox="1"/>
          <p:nvPr/>
        </p:nvSpPr>
        <p:spPr>
          <a:xfrm>
            <a:off x="2840275" y="562313"/>
            <a:ext cx="7182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Kalam"/>
                <a:ea typeface="Kalam"/>
                <a:cs typeface="Kalam"/>
                <a:sym typeface="Kalam"/>
              </a:rPr>
              <a:t>SAMPLE B</a:t>
            </a:r>
            <a:endParaRPr sz="800"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860" name="Google Shape;860;p24"/>
          <p:cNvSpPr txBox="1"/>
          <p:nvPr/>
        </p:nvSpPr>
        <p:spPr>
          <a:xfrm>
            <a:off x="3604625" y="562300"/>
            <a:ext cx="7182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Kalam"/>
                <a:ea typeface="Kalam"/>
                <a:cs typeface="Kalam"/>
                <a:sym typeface="Kalam"/>
              </a:rPr>
              <a:t>SAMPLE C</a:t>
            </a:r>
            <a:endParaRPr sz="800"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861" name="Google Shape;861;p24"/>
          <p:cNvSpPr txBox="1"/>
          <p:nvPr/>
        </p:nvSpPr>
        <p:spPr>
          <a:xfrm>
            <a:off x="363275" y="594325"/>
            <a:ext cx="8445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Kalam"/>
                <a:ea typeface="Kalam"/>
                <a:cs typeface="Kalam"/>
                <a:sym typeface="Kalam"/>
              </a:rPr>
              <a:t>LENGTH OF FRAGMENT (BASE PAIRS)</a:t>
            </a:r>
            <a:endParaRPr sz="800"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862" name="Google Shape;862;p24"/>
          <p:cNvSpPr txBox="1"/>
          <p:nvPr/>
        </p:nvSpPr>
        <p:spPr>
          <a:xfrm>
            <a:off x="380813" y="1159063"/>
            <a:ext cx="8445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Kalam"/>
                <a:ea typeface="Kalam"/>
                <a:cs typeface="Kalam"/>
                <a:sym typeface="Kalam"/>
              </a:rPr>
              <a:t>1,000 BP</a:t>
            </a:r>
            <a:endParaRPr sz="800"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863" name="Google Shape;863;p24"/>
          <p:cNvSpPr txBox="1"/>
          <p:nvPr/>
        </p:nvSpPr>
        <p:spPr>
          <a:xfrm>
            <a:off x="380813" y="1618163"/>
            <a:ext cx="8445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Kalam"/>
                <a:ea typeface="Kalam"/>
                <a:cs typeface="Kalam"/>
                <a:sym typeface="Kalam"/>
              </a:rPr>
              <a:t>900 BP</a:t>
            </a:r>
            <a:endParaRPr sz="800"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864" name="Google Shape;864;p24"/>
          <p:cNvSpPr txBox="1"/>
          <p:nvPr/>
        </p:nvSpPr>
        <p:spPr>
          <a:xfrm>
            <a:off x="363263" y="1985888"/>
            <a:ext cx="8445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Kalam"/>
                <a:ea typeface="Kalam"/>
                <a:cs typeface="Kalam"/>
                <a:sym typeface="Kalam"/>
              </a:rPr>
              <a:t>800 BP</a:t>
            </a:r>
            <a:endParaRPr sz="800"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865" name="Google Shape;865;p24"/>
          <p:cNvSpPr txBox="1"/>
          <p:nvPr/>
        </p:nvSpPr>
        <p:spPr>
          <a:xfrm>
            <a:off x="363263" y="2353613"/>
            <a:ext cx="8445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Kalam"/>
                <a:ea typeface="Kalam"/>
                <a:cs typeface="Kalam"/>
                <a:sym typeface="Kalam"/>
              </a:rPr>
              <a:t>700 BP</a:t>
            </a:r>
            <a:endParaRPr sz="800"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866" name="Google Shape;866;p24"/>
          <p:cNvSpPr txBox="1"/>
          <p:nvPr/>
        </p:nvSpPr>
        <p:spPr>
          <a:xfrm>
            <a:off x="363263" y="2664125"/>
            <a:ext cx="8445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Kalam"/>
                <a:ea typeface="Kalam"/>
                <a:cs typeface="Kalam"/>
                <a:sym typeface="Kalam"/>
              </a:rPr>
              <a:t>600 BP</a:t>
            </a:r>
            <a:endParaRPr sz="800"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867" name="Google Shape;867;p24"/>
          <p:cNvSpPr txBox="1"/>
          <p:nvPr/>
        </p:nvSpPr>
        <p:spPr>
          <a:xfrm>
            <a:off x="363263" y="2981338"/>
            <a:ext cx="8445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Kalam"/>
                <a:ea typeface="Kalam"/>
                <a:cs typeface="Kalam"/>
                <a:sym typeface="Kalam"/>
              </a:rPr>
              <a:t>500 BP</a:t>
            </a:r>
            <a:endParaRPr sz="800"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868" name="Google Shape;868;p24"/>
          <p:cNvSpPr txBox="1"/>
          <p:nvPr/>
        </p:nvSpPr>
        <p:spPr>
          <a:xfrm>
            <a:off x="363263" y="3319272"/>
            <a:ext cx="8445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Kalam"/>
                <a:ea typeface="Kalam"/>
                <a:cs typeface="Kalam"/>
                <a:sym typeface="Kalam"/>
              </a:rPr>
              <a:t>400 BP</a:t>
            </a:r>
            <a:endParaRPr sz="800"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869" name="Google Shape;869;p24"/>
          <p:cNvSpPr txBox="1"/>
          <p:nvPr/>
        </p:nvSpPr>
        <p:spPr>
          <a:xfrm>
            <a:off x="363263" y="3615738"/>
            <a:ext cx="8445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Kalam"/>
                <a:ea typeface="Kalam"/>
                <a:cs typeface="Kalam"/>
                <a:sym typeface="Kalam"/>
              </a:rPr>
              <a:t>300 BP</a:t>
            </a:r>
            <a:endParaRPr sz="800"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870" name="Google Shape;870;p24"/>
          <p:cNvSpPr txBox="1"/>
          <p:nvPr/>
        </p:nvSpPr>
        <p:spPr>
          <a:xfrm>
            <a:off x="363263" y="3886200"/>
            <a:ext cx="8445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Kalam"/>
                <a:ea typeface="Kalam"/>
                <a:cs typeface="Kalam"/>
                <a:sym typeface="Kalam"/>
              </a:rPr>
              <a:t>200 BP</a:t>
            </a:r>
            <a:endParaRPr sz="800"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871" name="Google Shape;871;p24"/>
          <p:cNvSpPr txBox="1"/>
          <p:nvPr/>
        </p:nvSpPr>
        <p:spPr>
          <a:xfrm>
            <a:off x="363263" y="4169175"/>
            <a:ext cx="8445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Kalam"/>
                <a:ea typeface="Kalam"/>
                <a:cs typeface="Kalam"/>
                <a:sym typeface="Kalam"/>
              </a:rPr>
              <a:t>100 BP</a:t>
            </a:r>
            <a:endParaRPr sz="800">
              <a:latin typeface="Kalam"/>
              <a:ea typeface="Kalam"/>
              <a:cs typeface="Kalam"/>
              <a:sym typeface="Kalam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6" name="Google Shape;876;p25"/>
          <p:cNvPicPr preferRelativeResize="0"/>
          <p:nvPr/>
        </p:nvPicPr>
        <p:blipFill rotWithShape="1">
          <a:blip r:embed="rId3">
            <a:alphaModFix/>
          </a:blip>
          <a:srcRect t="15971" b="22101"/>
          <a:stretch/>
        </p:blipFill>
        <p:spPr>
          <a:xfrm>
            <a:off x="0" y="0"/>
            <a:ext cx="9144000" cy="4287702"/>
          </a:xfrm>
          <a:prstGeom prst="rect">
            <a:avLst/>
          </a:prstGeom>
          <a:noFill/>
          <a:ln>
            <a:noFill/>
          </a:ln>
        </p:spPr>
      </p:pic>
      <p:sp>
        <p:nvSpPr>
          <p:cNvPr id="877" name="Google Shape;877;p2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13</a:t>
            </a:fld>
            <a:endParaRPr/>
          </a:p>
        </p:txBody>
      </p:sp>
      <p:sp>
        <p:nvSpPr>
          <p:cNvPr id="878" name="Google Shape;878;p25"/>
          <p:cNvSpPr txBox="1"/>
          <p:nvPr/>
        </p:nvSpPr>
        <p:spPr>
          <a:xfrm>
            <a:off x="1254300" y="4411300"/>
            <a:ext cx="66354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Marked gels can be visualised using </a:t>
            </a:r>
            <a:r>
              <a:rPr lang="en" sz="1300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UV light</a:t>
            </a:r>
            <a:r>
              <a:rPr lang="en" sz="13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. If two VNTR fragments from </a:t>
            </a:r>
            <a:r>
              <a:rPr lang="en" sz="1300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different samples</a:t>
            </a:r>
            <a:r>
              <a:rPr lang="en" sz="13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 are the same length, they will appear at the </a:t>
            </a:r>
            <a:r>
              <a:rPr lang="en" sz="1300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same point</a:t>
            </a:r>
            <a:r>
              <a:rPr lang="en" sz="13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 in the gel.</a:t>
            </a:r>
            <a:endParaRPr sz="13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cxnSp>
        <p:nvCxnSpPr>
          <p:cNvPr id="879" name="Google Shape;879;p25"/>
          <p:cNvCxnSpPr/>
          <p:nvPr/>
        </p:nvCxnSpPr>
        <p:spPr>
          <a:xfrm>
            <a:off x="0" y="4279050"/>
            <a:ext cx="9163200" cy="87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4" name="Google Shape;884;p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Uses of Genetic Fingerprinting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885" name="Google Shape;885;p2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51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Char char="●"/>
            </a:pPr>
            <a:r>
              <a:rPr lang="en" sz="1600">
                <a:solidFill>
                  <a:srgbClr val="CCCCCC"/>
                </a:solidFill>
              </a:rPr>
              <a:t>Genetic fingerprinting has a number of applications:</a:t>
            </a:r>
            <a:endParaRPr sz="1600">
              <a:solidFill>
                <a:srgbClr val="CCCCCC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Char char="○"/>
            </a:pPr>
            <a:r>
              <a:rPr lang="en" sz="1200">
                <a:solidFill>
                  <a:srgbClr val="CCCCCC"/>
                </a:solidFill>
              </a:rPr>
              <a:t>For determining genetic relationships.</a:t>
            </a:r>
            <a:endParaRPr sz="1200">
              <a:solidFill>
                <a:srgbClr val="CCCCCC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Char char="○"/>
            </a:pPr>
            <a:r>
              <a:rPr lang="en" sz="1200">
                <a:solidFill>
                  <a:srgbClr val="CCCCCC"/>
                </a:solidFill>
              </a:rPr>
              <a:t>For identifying suspects using forensic science.</a:t>
            </a:r>
            <a:endParaRPr sz="1200">
              <a:solidFill>
                <a:srgbClr val="CCCCCC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Char char="○"/>
            </a:pPr>
            <a:r>
              <a:rPr lang="en" sz="1200">
                <a:solidFill>
                  <a:srgbClr val="CCCCCC"/>
                </a:solidFill>
              </a:rPr>
              <a:t>For making medical diagnoses.</a:t>
            </a:r>
            <a:endParaRPr sz="1200">
              <a:solidFill>
                <a:srgbClr val="CCCCCC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Char char="○"/>
            </a:pPr>
            <a:r>
              <a:rPr lang="en" sz="1200">
                <a:solidFill>
                  <a:srgbClr val="CCCCCC"/>
                </a:solidFill>
              </a:rPr>
              <a:t>To prevent inbreeding in plants and animals.</a:t>
            </a:r>
            <a:endParaRPr sz="1200">
              <a:solidFill>
                <a:srgbClr val="CCCCCC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Char char="●"/>
            </a:pPr>
            <a:r>
              <a:rPr lang="en" sz="1600">
                <a:solidFill>
                  <a:srgbClr val="CCCCCC"/>
                </a:solidFill>
              </a:rPr>
              <a:t>Genetic fingerprinting is often used to determine genetic relationships, most famously when trying to determine the </a:t>
            </a:r>
            <a:r>
              <a:rPr lang="en" sz="1600" b="1">
                <a:solidFill>
                  <a:srgbClr val="CCCCCC"/>
                </a:solidFill>
              </a:rPr>
              <a:t>paternity </a:t>
            </a:r>
            <a:r>
              <a:rPr lang="en" sz="1600">
                <a:solidFill>
                  <a:srgbClr val="CCCCCC"/>
                </a:solidFill>
              </a:rPr>
              <a:t>of a child.</a:t>
            </a:r>
            <a:endParaRPr sz="1600">
              <a:solidFill>
                <a:srgbClr val="CCCCCC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Char char="○"/>
            </a:pPr>
            <a:r>
              <a:rPr lang="en" sz="1200">
                <a:solidFill>
                  <a:srgbClr val="CCCCCC"/>
                </a:solidFill>
              </a:rPr>
              <a:t>VNTR sequences are </a:t>
            </a:r>
            <a:r>
              <a:rPr lang="en" sz="1200" b="1">
                <a:solidFill>
                  <a:srgbClr val="CCCCCC"/>
                </a:solidFill>
              </a:rPr>
              <a:t>inherited </a:t>
            </a:r>
            <a:r>
              <a:rPr lang="en" sz="1200">
                <a:solidFill>
                  <a:srgbClr val="CCCCCC"/>
                </a:solidFill>
              </a:rPr>
              <a:t>through generations.</a:t>
            </a:r>
            <a:endParaRPr sz="1200">
              <a:solidFill>
                <a:srgbClr val="CCCCCC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Char char="○"/>
            </a:pPr>
            <a:r>
              <a:rPr lang="en" sz="1200">
                <a:solidFill>
                  <a:srgbClr val="CCCCCC"/>
                </a:solidFill>
              </a:rPr>
              <a:t>Half of the genetic sequences come from </a:t>
            </a:r>
            <a:r>
              <a:rPr lang="en" sz="1200" b="1">
                <a:solidFill>
                  <a:srgbClr val="CCCCCC"/>
                </a:solidFill>
              </a:rPr>
              <a:t>each parent</a:t>
            </a:r>
            <a:r>
              <a:rPr lang="en" sz="1200">
                <a:solidFill>
                  <a:srgbClr val="CCCCCC"/>
                </a:solidFill>
              </a:rPr>
              <a:t>.</a:t>
            </a:r>
            <a:endParaRPr sz="1200">
              <a:solidFill>
                <a:srgbClr val="CCCCCC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Char char="○"/>
            </a:pPr>
            <a:r>
              <a:rPr lang="en" sz="1200">
                <a:solidFill>
                  <a:srgbClr val="CCCCCC"/>
                </a:solidFill>
              </a:rPr>
              <a:t>Therefore, half of the VNTR bands present in the father will </a:t>
            </a:r>
            <a:r>
              <a:rPr lang="en" sz="1200" b="1">
                <a:solidFill>
                  <a:srgbClr val="CCCCCC"/>
                </a:solidFill>
              </a:rPr>
              <a:t>also </a:t>
            </a:r>
            <a:r>
              <a:rPr lang="en" sz="1200">
                <a:solidFill>
                  <a:srgbClr val="CCCCCC"/>
                </a:solidFill>
              </a:rPr>
              <a:t>be present in the offspring.</a:t>
            </a:r>
            <a:endParaRPr sz="1200">
              <a:solidFill>
                <a:srgbClr val="CCCCCC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Char char="●"/>
            </a:pPr>
            <a:r>
              <a:rPr lang="en" sz="1600">
                <a:solidFill>
                  <a:srgbClr val="CCCCCC"/>
                </a:solidFill>
              </a:rPr>
              <a:t>Genetic fingerprinting can be used to compare the VNTRs of </a:t>
            </a:r>
            <a:r>
              <a:rPr lang="en" sz="1600" b="1">
                <a:solidFill>
                  <a:srgbClr val="CCCCCC"/>
                </a:solidFill>
              </a:rPr>
              <a:t>different suspects</a:t>
            </a:r>
            <a:r>
              <a:rPr lang="en" sz="1600">
                <a:solidFill>
                  <a:srgbClr val="CCCCCC"/>
                </a:solidFill>
              </a:rPr>
              <a:t>.</a:t>
            </a:r>
            <a:endParaRPr sz="1600">
              <a:solidFill>
                <a:srgbClr val="CCCCCC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Char char="○"/>
            </a:pPr>
            <a:r>
              <a:rPr lang="en" sz="1200">
                <a:solidFill>
                  <a:srgbClr val="CCCCCC"/>
                </a:solidFill>
              </a:rPr>
              <a:t>If DNA evidence is taken from a </a:t>
            </a:r>
            <a:r>
              <a:rPr lang="en" sz="1200" b="1">
                <a:solidFill>
                  <a:srgbClr val="CCCCCC"/>
                </a:solidFill>
              </a:rPr>
              <a:t>crime scene</a:t>
            </a:r>
            <a:r>
              <a:rPr lang="en" sz="1200">
                <a:solidFill>
                  <a:srgbClr val="CCCCCC"/>
                </a:solidFill>
              </a:rPr>
              <a:t>, it can be compared with the genetic fingerprints of a number of different suspects.</a:t>
            </a:r>
            <a:endParaRPr sz="1200">
              <a:solidFill>
                <a:srgbClr val="CCCCCC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Char char="○"/>
            </a:pPr>
            <a:r>
              <a:rPr lang="en" sz="1200">
                <a:solidFill>
                  <a:srgbClr val="CCCCCC"/>
                </a:solidFill>
              </a:rPr>
              <a:t>If the fingerprint of the suspect and the crime scene match, this proves that the suspect was </a:t>
            </a:r>
            <a:r>
              <a:rPr lang="en" sz="1200" b="1">
                <a:solidFill>
                  <a:srgbClr val="CCCCCC"/>
                </a:solidFill>
              </a:rPr>
              <a:t>present </a:t>
            </a:r>
            <a:r>
              <a:rPr lang="en" sz="1200">
                <a:solidFill>
                  <a:srgbClr val="CCCCCC"/>
                </a:solidFill>
              </a:rPr>
              <a:t>at the crime scene, and likely the </a:t>
            </a:r>
            <a:r>
              <a:rPr lang="en" sz="1200" b="1">
                <a:solidFill>
                  <a:srgbClr val="CCCCCC"/>
                </a:solidFill>
              </a:rPr>
              <a:t>perpetrator</a:t>
            </a:r>
            <a:r>
              <a:rPr lang="en" sz="1200">
                <a:solidFill>
                  <a:srgbClr val="CCCCCC"/>
                </a:solidFill>
              </a:rPr>
              <a:t>.</a:t>
            </a:r>
            <a:endParaRPr sz="1200">
              <a:solidFill>
                <a:srgbClr val="CCCCCC"/>
              </a:solidFill>
            </a:endParaRPr>
          </a:p>
        </p:txBody>
      </p:sp>
      <p:sp>
        <p:nvSpPr>
          <p:cNvPr id="886" name="Google Shape;886;p2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14</a:t>
            </a:fld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8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1" name="Google Shape;891;p2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15</a:t>
            </a:fld>
            <a:endParaRPr/>
          </a:p>
        </p:txBody>
      </p:sp>
      <p:grpSp>
        <p:nvGrpSpPr>
          <p:cNvPr id="892" name="Google Shape;892;p27"/>
          <p:cNvGrpSpPr/>
          <p:nvPr/>
        </p:nvGrpSpPr>
        <p:grpSpPr>
          <a:xfrm>
            <a:off x="458823" y="690638"/>
            <a:ext cx="4554534" cy="3762205"/>
            <a:chOff x="469348" y="441938"/>
            <a:chExt cx="4554534" cy="3762205"/>
          </a:xfrm>
        </p:grpSpPr>
        <p:sp>
          <p:nvSpPr>
            <p:cNvPr id="893" name="Google Shape;893;p27"/>
            <p:cNvSpPr txBox="1"/>
            <p:nvPr/>
          </p:nvSpPr>
          <p:spPr>
            <a:xfrm>
              <a:off x="589250" y="441938"/>
              <a:ext cx="7182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latin typeface="Kalam"/>
                  <a:ea typeface="Kalam"/>
                  <a:cs typeface="Kalam"/>
                  <a:sym typeface="Kalam"/>
                </a:rPr>
                <a:t>LADDER</a:t>
              </a:r>
              <a:endParaRPr sz="800"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894" name="Google Shape;894;p27"/>
            <p:cNvSpPr txBox="1"/>
            <p:nvPr/>
          </p:nvSpPr>
          <p:spPr>
            <a:xfrm>
              <a:off x="1445825" y="441950"/>
              <a:ext cx="8349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latin typeface="Kalam"/>
                  <a:ea typeface="Kalam"/>
                  <a:cs typeface="Kalam"/>
                  <a:sym typeface="Kalam"/>
                </a:rPr>
                <a:t>CRIME SCENE</a:t>
              </a:r>
              <a:endParaRPr sz="800">
                <a:latin typeface="Kalam"/>
                <a:ea typeface="Kalam"/>
                <a:cs typeface="Kalam"/>
                <a:sym typeface="Kalam"/>
              </a:endParaRPr>
            </a:p>
          </p:txBody>
        </p:sp>
        <p:grpSp>
          <p:nvGrpSpPr>
            <p:cNvPr id="895" name="Google Shape;895;p27"/>
            <p:cNvGrpSpPr/>
            <p:nvPr/>
          </p:nvGrpSpPr>
          <p:grpSpPr>
            <a:xfrm>
              <a:off x="469348" y="749749"/>
              <a:ext cx="4554534" cy="3454393"/>
              <a:chOff x="238125" y="329000"/>
              <a:chExt cx="7096500" cy="4938375"/>
            </a:xfrm>
          </p:grpSpPr>
          <p:sp>
            <p:nvSpPr>
              <p:cNvPr id="896" name="Google Shape;896;p27"/>
              <p:cNvSpPr/>
              <p:nvPr/>
            </p:nvSpPr>
            <p:spPr>
              <a:xfrm>
                <a:off x="238125" y="329000"/>
                <a:ext cx="7096500" cy="4938375"/>
              </a:xfrm>
              <a:custGeom>
                <a:avLst/>
                <a:gdLst/>
                <a:ahLst/>
                <a:cxnLst/>
                <a:rect l="l" t="t" r="r" b="b"/>
                <a:pathLst>
                  <a:path w="283860" h="197535" extrusionOk="0">
                    <a:moveTo>
                      <a:pt x="146501" y="6713"/>
                    </a:moveTo>
                    <a:cubicBezTo>
                      <a:pt x="155228" y="6713"/>
                      <a:pt x="163487" y="6811"/>
                      <a:pt x="164366" y="7046"/>
                    </a:cubicBezTo>
                    <a:lnTo>
                      <a:pt x="164366" y="14861"/>
                    </a:lnTo>
                    <a:lnTo>
                      <a:pt x="125165" y="14861"/>
                    </a:lnTo>
                    <a:cubicBezTo>
                      <a:pt x="124661" y="12340"/>
                      <a:pt x="124535" y="9693"/>
                      <a:pt x="125039" y="7046"/>
                    </a:cubicBezTo>
                    <a:cubicBezTo>
                      <a:pt x="125781" y="6843"/>
                      <a:pt x="136452" y="6713"/>
                      <a:pt x="146501" y="6713"/>
                    </a:cubicBezTo>
                    <a:close/>
                    <a:moveTo>
                      <a:pt x="91410" y="6565"/>
                    </a:moveTo>
                    <a:cubicBezTo>
                      <a:pt x="99049" y="6565"/>
                      <a:pt x="105832" y="6635"/>
                      <a:pt x="106888" y="6794"/>
                    </a:cubicBezTo>
                    <a:cubicBezTo>
                      <a:pt x="107014" y="7172"/>
                      <a:pt x="107140" y="7424"/>
                      <a:pt x="107140" y="7802"/>
                    </a:cubicBezTo>
                    <a:lnTo>
                      <a:pt x="107140" y="13474"/>
                    </a:lnTo>
                    <a:cubicBezTo>
                      <a:pt x="107140" y="14735"/>
                      <a:pt x="107014" y="14987"/>
                      <a:pt x="105754" y="14987"/>
                    </a:cubicBezTo>
                    <a:lnTo>
                      <a:pt x="67688" y="14987"/>
                    </a:lnTo>
                    <a:lnTo>
                      <a:pt x="67688" y="6920"/>
                    </a:lnTo>
                    <a:cubicBezTo>
                      <a:pt x="68567" y="6700"/>
                      <a:pt x="80812" y="6565"/>
                      <a:pt x="91410" y="6565"/>
                    </a:cubicBezTo>
                    <a:close/>
                    <a:moveTo>
                      <a:pt x="49537" y="6794"/>
                    </a:moveTo>
                    <a:cubicBezTo>
                      <a:pt x="50041" y="9441"/>
                      <a:pt x="50041" y="12088"/>
                      <a:pt x="49663" y="14735"/>
                    </a:cubicBezTo>
                    <a:cubicBezTo>
                      <a:pt x="48970" y="14987"/>
                      <a:pt x="39610" y="15113"/>
                      <a:pt x="30157" y="15113"/>
                    </a:cubicBezTo>
                    <a:cubicBezTo>
                      <a:pt x="20703" y="15113"/>
                      <a:pt x="11155" y="14987"/>
                      <a:pt x="10084" y="14735"/>
                    </a:cubicBezTo>
                    <a:lnTo>
                      <a:pt x="10084" y="6794"/>
                    </a:lnTo>
                    <a:close/>
                    <a:moveTo>
                      <a:pt x="219197" y="6794"/>
                    </a:moveTo>
                    <a:cubicBezTo>
                      <a:pt x="219449" y="6794"/>
                      <a:pt x="219701" y="6920"/>
                      <a:pt x="219953" y="6920"/>
                    </a:cubicBezTo>
                    <a:lnTo>
                      <a:pt x="219827" y="14735"/>
                    </a:lnTo>
                    <a:cubicBezTo>
                      <a:pt x="218945" y="14987"/>
                      <a:pt x="209491" y="15113"/>
                      <a:pt x="200038" y="15113"/>
                    </a:cubicBezTo>
                    <a:cubicBezTo>
                      <a:pt x="190584" y="15113"/>
                      <a:pt x="181130" y="14987"/>
                      <a:pt x="180248" y="14735"/>
                    </a:cubicBezTo>
                    <a:lnTo>
                      <a:pt x="180248" y="7172"/>
                    </a:lnTo>
                    <a:lnTo>
                      <a:pt x="180500" y="6920"/>
                    </a:lnTo>
                    <a:lnTo>
                      <a:pt x="180626" y="6920"/>
                    </a:lnTo>
                    <a:cubicBezTo>
                      <a:pt x="181130" y="6794"/>
                      <a:pt x="181635" y="6794"/>
                      <a:pt x="182139" y="6794"/>
                    </a:cubicBezTo>
                    <a:close/>
                    <a:moveTo>
                      <a:pt x="275162" y="7676"/>
                    </a:moveTo>
                    <a:cubicBezTo>
                      <a:pt x="275288" y="10449"/>
                      <a:pt x="275162" y="13096"/>
                      <a:pt x="275162" y="15743"/>
                    </a:cubicBezTo>
                    <a:cubicBezTo>
                      <a:pt x="274283" y="15963"/>
                      <a:pt x="262166" y="16097"/>
                      <a:pt x="251526" y="16097"/>
                    </a:cubicBezTo>
                    <a:cubicBezTo>
                      <a:pt x="243857" y="16097"/>
                      <a:pt x="236956" y="16027"/>
                      <a:pt x="235583" y="15869"/>
                    </a:cubicBezTo>
                    <a:cubicBezTo>
                      <a:pt x="235331" y="13096"/>
                      <a:pt x="235331" y="10449"/>
                      <a:pt x="235583" y="7676"/>
                    </a:cubicBezTo>
                    <a:close/>
                    <a:moveTo>
                      <a:pt x="49663" y="48515"/>
                    </a:moveTo>
                    <a:cubicBezTo>
                      <a:pt x="50545" y="48641"/>
                      <a:pt x="51175" y="49272"/>
                      <a:pt x="51049" y="50154"/>
                    </a:cubicBezTo>
                    <a:cubicBezTo>
                      <a:pt x="51175" y="50910"/>
                      <a:pt x="50545" y="51666"/>
                      <a:pt x="49789" y="51666"/>
                    </a:cubicBezTo>
                    <a:cubicBezTo>
                      <a:pt x="49285" y="51792"/>
                      <a:pt x="48780" y="51792"/>
                      <a:pt x="48276" y="51792"/>
                    </a:cubicBezTo>
                    <a:lnTo>
                      <a:pt x="14622" y="51792"/>
                    </a:lnTo>
                    <a:cubicBezTo>
                      <a:pt x="13739" y="51666"/>
                      <a:pt x="13235" y="51036"/>
                      <a:pt x="13361" y="50154"/>
                    </a:cubicBezTo>
                    <a:cubicBezTo>
                      <a:pt x="13235" y="49398"/>
                      <a:pt x="13865" y="48641"/>
                      <a:pt x="14622" y="48641"/>
                    </a:cubicBezTo>
                    <a:lnTo>
                      <a:pt x="32142" y="48641"/>
                    </a:lnTo>
                    <a:lnTo>
                      <a:pt x="48150" y="48515"/>
                    </a:lnTo>
                    <a:close/>
                    <a:moveTo>
                      <a:pt x="49789" y="66414"/>
                    </a:moveTo>
                    <a:cubicBezTo>
                      <a:pt x="50545" y="66666"/>
                      <a:pt x="51049" y="67296"/>
                      <a:pt x="51049" y="68179"/>
                    </a:cubicBezTo>
                    <a:cubicBezTo>
                      <a:pt x="51175" y="68935"/>
                      <a:pt x="50545" y="69691"/>
                      <a:pt x="49663" y="69691"/>
                    </a:cubicBezTo>
                    <a:lnTo>
                      <a:pt x="16260" y="69691"/>
                    </a:lnTo>
                    <a:cubicBezTo>
                      <a:pt x="15630" y="69691"/>
                      <a:pt x="15126" y="69691"/>
                      <a:pt x="14495" y="69565"/>
                    </a:cubicBezTo>
                    <a:cubicBezTo>
                      <a:pt x="13865" y="69439"/>
                      <a:pt x="13361" y="68809"/>
                      <a:pt x="13361" y="68179"/>
                    </a:cubicBezTo>
                    <a:cubicBezTo>
                      <a:pt x="13235" y="67422"/>
                      <a:pt x="13739" y="66792"/>
                      <a:pt x="14495" y="66540"/>
                    </a:cubicBezTo>
                    <a:cubicBezTo>
                      <a:pt x="14874" y="66414"/>
                      <a:pt x="15378" y="66414"/>
                      <a:pt x="16008" y="66414"/>
                    </a:cubicBezTo>
                    <a:close/>
                    <a:moveTo>
                      <a:pt x="15252" y="87495"/>
                    </a:moveTo>
                    <a:cubicBezTo>
                      <a:pt x="15472" y="87495"/>
                      <a:pt x="15693" y="87527"/>
                      <a:pt x="15882" y="87590"/>
                    </a:cubicBezTo>
                    <a:lnTo>
                      <a:pt x="49663" y="87590"/>
                    </a:lnTo>
                    <a:cubicBezTo>
                      <a:pt x="50545" y="87590"/>
                      <a:pt x="51049" y="88346"/>
                      <a:pt x="50923" y="89102"/>
                    </a:cubicBezTo>
                    <a:cubicBezTo>
                      <a:pt x="50923" y="89985"/>
                      <a:pt x="50545" y="90615"/>
                      <a:pt x="49663" y="90741"/>
                    </a:cubicBezTo>
                    <a:lnTo>
                      <a:pt x="32016" y="90741"/>
                    </a:lnTo>
                    <a:lnTo>
                      <a:pt x="16260" y="90615"/>
                    </a:lnTo>
                    <a:lnTo>
                      <a:pt x="14622" y="90615"/>
                    </a:lnTo>
                    <a:cubicBezTo>
                      <a:pt x="13865" y="90489"/>
                      <a:pt x="13235" y="89733"/>
                      <a:pt x="13361" y="88976"/>
                    </a:cubicBezTo>
                    <a:cubicBezTo>
                      <a:pt x="13361" y="88220"/>
                      <a:pt x="13865" y="87590"/>
                      <a:pt x="14622" y="87590"/>
                    </a:cubicBezTo>
                    <a:cubicBezTo>
                      <a:pt x="14811" y="87527"/>
                      <a:pt x="15031" y="87495"/>
                      <a:pt x="15252" y="87495"/>
                    </a:cubicBezTo>
                    <a:close/>
                    <a:moveTo>
                      <a:pt x="159450" y="87590"/>
                    </a:moveTo>
                    <a:cubicBezTo>
                      <a:pt x="161215" y="87590"/>
                      <a:pt x="161971" y="87968"/>
                      <a:pt x="161845" y="89102"/>
                    </a:cubicBezTo>
                    <a:cubicBezTo>
                      <a:pt x="161845" y="90237"/>
                      <a:pt x="161215" y="90741"/>
                      <a:pt x="159576" y="90741"/>
                    </a:cubicBezTo>
                    <a:lnTo>
                      <a:pt x="125796" y="90741"/>
                    </a:lnTo>
                    <a:cubicBezTo>
                      <a:pt x="123653" y="90741"/>
                      <a:pt x="123653" y="87590"/>
                      <a:pt x="125796" y="87590"/>
                    </a:cubicBezTo>
                    <a:close/>
                    <a:moveTo>
                      <a:pt x="217684" y="87590"/>
                    </a:moveTo>
                    <a:cubicBezTo>
                      <a:pt x="219197" y="87968"/>
                      <a:pt x="219197" y="90111"/>
                      <a:pt x="217810" y="90615"/>
                    </a:cubicBezTo>
                    <a:cubicBezTo>
                      <a:pt x="217180" y="90741"/>
                      <a:pt x="216676" y="90741"/>
                      <a:pt x="216046" y="90741"/>
                    </a:cubicBezTo>
                    <a:lnTo>
                      <a:pt x="182643" y="90741"/>
                    </a:lnTo>
                    <a:cubicBezTo>
                      <a:pt x="180500" y="90741"/>
                      <a:pt x="180626" y="87590"/>
                      <a:pt x="182643" y="87590"/>
                    </a:cubicBezTo>
                    <a:close/>
                    <a:moveTo>
                      <a:pt x="216613" y="117747"/>
                    </a:moveTo>
                    <a:cubicBezTo>
                      <a:pt x="216896" y="117747"/>
                      <a:pt x="217180" y="117778"/>
                      <a:pt x="217432" y="117841"/>
                    </a:cubicBezTo>
                    <a:cubicBezTo>
                      <a:pt x="218315" y="117841"/>
                      <a:pt x="218945" y="118472"/>
                      <a:pt x="218945" y="119354"/>
                    </a:cubicBezTo>
                    <a:cubicBezTo>
                      <a:pt x="218945" y="120236"/>
                      <a:pt x="218315" y="120992"/>
                      <a:pt x="217432" y="120992"/>
                    </a:cubicBezTo>
                    <a:lnTo>
                      <a:pt x="182517" y="120992"/>
                    </a:lnTo>
                    <a:cubicBezTo>
                      <a:pt x="181761" y="120866"/>
                      <a:pt x="181257" y="120236"/>
                      <a:pt x="181257" y="119480"/>
                    </a:cubicBezTo>
                    <a:cubicBezTo>
                      <a:pt x="181130" y="118724"/>
                      <a:pt x="181761" y="117967"/>
                      <a:pt x="182517" y="117967"/>
                    </a:cubicBezTo>
                    <a:cubicBezTo>
                      <a:pt x="182769" y="117904"/>
                      <a:pt x="183053" y="117873"/>
                      <a:pt x="183336" y="117873"/>
                    </a:cubicBezTo>
                    <a:cubicBezTo>
                      <a:pt x="183620" y="117873"/>
                      <a:pt x="183904" y="117904"/>
                      <a:pt x="184156" y="117967"/>
                    </a:cubicBezTo>
                    <a:lnTo>
                      <a:pt x="200164" y="117967"/>
                    </a:lnTo>
                    <a:lnTo>
                      <a:pt x="215794" y="117841"/>
                    </a:lnTo>
                    <a:cubicBezTo>
                      <a:pt x="216046" y="117778"/>
                      <a:pt x="216329" y="117747"/>
                      <a:pt x="216613" y="117747"/>
                    </a:cubicBezTo>
                    <a:close/>
                    <a:moveTo>
                      <a:pt x="49663" y="117967"/>
                    </a:moveTo>
                    <a:cubicBezTo>
                      <a:pt x="50545" y="117967"/>
                      <a:pt x="51175" y="118724"/>
                      <a:pt x="51049" y="119606"/>
                    </a:cubicBezTo>
                    <a:cubicBezTo>
                      <a:pt x="51175" y="120362"/>
                      <a:pt x="50419" y="121119"/>
                      <a:pt x="49537" y="121119"/>
                    </a:cubicBezTo>
                    <a:lnTo>
                      <a:pt x="14874" y="121119"/>
                    </a:lnTo>
                    <a:cubicBezTo>
                      <a:pt x="13991" y="121119"/>
                      <a:pt x="13235" y="120362"/>
                      <a:pt x="13361" y="119606"/>
                    </a:cubicBezTo>
                    <a:cubicBezTo>
                      <a:pt x="13235" y="118724"/>
                      <a:pt x="13865" y="117967"/>
                      <a:pt x="14748" y="117967"/>
                    </a:cubicBezTo>
                    <a:close/>
                    <a:moveTo>
                      <a:pt x="271885" y="117715"/>
                    </a:moveTo>
                    <a:cubicBezTo>
                      <a:pt x="272263" y="117715"/>
                      <a:pt x="272767" y="117841"/>
                      <a:pt x="273145" y="117841"/>
                    </a:cubicBezTo>
                    <a:cubicBezTo>
                      <a:pt x="273902" y="117967"/>
                      <a:pt x="274406" y="118724"/>
                      <a:pt x="274280" y="119480"/>
                    </a:cubicBezTo>
                    <a:cubicBezTo>
                      <a:pt x="274406" y="120236"/>
                      <a:pt x="273902" y="120866"/>
                      <a:pt x="273145" y="120992"/>
                    </a:cubicBezTo>
                    <a:cubicBezTo>
                      <a:pt x="272641" y="121119"/>
                      <a:pt x="272011" y="121119"/>
                      <a:pt x="271507" y="121119"/>
                    </a:cubicBezTo>
                    <a:lnTo>
                      <a:pt x="255373" y="121119"/>
                    </a:lnTo>
                    <a:lnTo>
                      <a:pt x="239364" y="120992"/>
                    </a:lnTo>
                    <a:cubicBezTo>
                      <a:pt x="238734" y="120992"/>
                      <a:pt x="238230" y="120992"/>
                      <a:pt x="237600" y="120866"/>
                    </a:cubicBezTo>
                    <a:cubicBezTo>
                      <a:pt x="236970" y="120740"/>
                      <a:pt x="236591" y="120110"/>
                      <a:pt x="236591" y="119480"/>
                    </a:cubicBezTo>
                    <a:cubicBezTo>
                      <a:pt x="236465" y="118724"/>
                      <a:pt x="236970" y="118093"/>
                      <a:pt x="237600" y="117841"/>
                    </a:cubicBezTo>
                    <a:cubicBezTo>
                      <a:pt x="238104" y="117841"/>
                      <a:pt x="238734" y="117715"/>
                      <a:pt x="239238" y="117715"/>
                    </a:cubicBezTo>
                    <a:close/>
                    <a:moveTo>
                      <a:pt x="101846" y="117841"/>
                    </a:moveTo>
                    <a:cubicBezTo>
                      <a:pt x="102351" y="117841"/>
                      <a:pt x="102981" y="117967"/>
                      <a:pt x="103485" y="118093"/>
                    </a:cubicBezTo>
                    <a:cubicBezTo>
                      <a:pt x="104115" y="118219"/>
                      <a:pt x="104620" y="118850"/>
                      <a:pt x="104493" y="119606"/>
                    </a:cubicBezTo>
                    <a:cubicBezTo>
                      <a:pt x="104493" y="120236"/>
                      <a:pt x="104115" y="120866"/>
                      <a:pt x="103485" y="120992"/>
                    </a:cubicBezTo>
                    <a:cubicBezTo>
                      <a:pt x="103107" y="121119"/>
                      <a:pt x="102729" y="121245"/>
                      <a:pt x="102351" y="121245"/>
                    </a:cubicBezTo>
                    <a:lnTo>
                      <a:pt x="69200" y="121245"/>
                    </a:lnTo>
                    <a:cubicBezTo>
                      <a:pt x="69074" y="121287"/>
                      <a:pt x="68948" y="121301"/>
                      <a:pt x="68822" y="121301"/>
                    </a:cubicBezTo>
                    <a:cubicBezTo>
                      <a:pt x="68570" y="121301"/>
                      <a:pt x="68318" y="121245"/>
                      <a:pt x="68066" y="121245"/>
                    </a:cubicBezTo>
                    <a:cubicBezTo>
                      <a:pt x="67309" y="121119"/>
                      <a:pt x="66805" y="120362"/>
                      <a:pt x="66931" y="119606"/>
                    </a:cubicBezTo>
                    <a:cubicBezTo>
                      <a:pt x="66805" y="118850"/>
                      <a:pt x="67309" y="118219"/>
                      <a:pt x="68066" y="118093"/>
                    </a:cubicBezTo>
                    <a:cubicBezTo>
                      <a:pt x="68570" y="117967"/>
                      <a:pt x="69200" y="117967"/>
                      <a:pt x="69704" y="117967"/>
                    </a:cubicBezTo>
                    <a:lnTo>
                      <a:pt x="85712" y="117967"/>
                    </a:lnTo>
                    <a:lnTo>
                      <a:pt x="101846" y="117841"/>
                    </a:lnTo>
                    <a:close/>
                    <a:moveTo>
                      <a:pt x="49033" y="153639"/>
                    </a:moveTo>
                    <a:cubicBezTo>
                      <a:pt x="50671" y="153639"/>
                      <a:pt x="51175" y="154143"/>
                      <a:pt x="51175" y="155403"/>
                    </a:cubicBezTo>
                    <a:cubicBezTo>
                      <a:pt x="51175" y="156160"/>
                      <a:pt x="50671" y="156790"/>
                      <a:pt x="49915" y="156790"/>
                    </a:cubicBezTo>
                    <a:lnTo>
                      <a:pt x="14622" y="156790"/>
                    </a:lnTo>
                    <a:cubicBezTo>
                      <a:pt x="13739" y="156790"/>
                      <a:pt x="13235" y="156034"/>
                      <a:pt x="13361" y="155277"/>
                    </a:cubicBezTo>
                    <a:cubicBezTo>
                      <a:pt x="13235" y="154395"/>
                      <a:pt x="13865" y="153765"/>
                      <a:pt x="14622" y="153765"/>
                    </a:cubicBezTo>
                    <a:lnTo>
                      <a:pt x="32016" y="153765"/>
                    </a:lnTo>
                    <a:lnTo>
                      <a:pt x="32142" y="153639"/>
                    </a:lnTo>
                    <a:close/>
                    <a:moveTo>
                      <a:pt x="121674" y="0"/>
                    </a:moveTo>
                    <a:cubicBezTo>
                      <a:pt x="58597" y="0"/>
                      <a:pt x="967" y="68"/>
                      <a:pt x="0" y="239"/>
                    </a:cubicBezTo>
                    <a:lnTo>
                      <a:pt x="0" y="197251"/>
                    </a:lnTo>
                    <a:cubicBezTo>
                      <a:pt x="1008" y="197440"/>
                      <a:pt x="71627" y="197535"/>
                      <a:pt x="142166" y="197535"/>
                    </a:cubicBezTo>
                    <a:cubicBezTo>
                      <a:pt x="212705" y="197535"/>
                      <a:pt x="283166" y="197440"/>
                      <a:pt x="283859" y="197251"/>
                    </a:cubicBezTo>
                    <a:lnTo>
                      <a:pt x="283859" y="239"/>
                    </a:lnTo>
                    <a:cubicBezTo>
                      <a:pt x="283030" y="101"/>
                      <a:pt x="198329" y="0"/>
                      <a:pt x="121674" y="0"/>
                    </a:cubicBezTo>
                    <a:close/>
                  </a:path>
                </a:pathLst>
              </a:custGeom>
              <a:solidFill>
                <a:srgbClr val="C9DAF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7" name="Google Shape;897;p27"/>
              <p:cNvSpPr/>
              <p:nvPr/>
            </p:nvSpPr>
            <p:spPr>
              <a:xfrm>
                <a:off x="4769525" y="3275025"/>
                <a:ext cx="945375" cy="81150"/>
              </a:xfrm>
              <a:custGeom>
                <a:avLst/>
                <a:gdLst/>
                <a:ahLst/>
                <a:cxnLst/>
                <a:rect l="l" t="t" r="r" b="b"/>
                <a:pathLst>
                  <a:path w="37815" h="3246" extrusionOk="0">
                    <a:moveTo>
                      <a:pt x="18782" y="0"/>
                    </a:moveTo>
                    <a:lnTo>
                      <a:pt x="3026" y="126"/>
                    </a:lnTo>
                    <a:lnTo>
                      <a:pt x="1261" y="126"/>
                    </a:lnTo>
                    <a:cubicBezTo>
                      <a:pt x="505" y="252"/>
                      <a:pt x="1" y="883"/>
                      <a:pt x="1" y="1765"/>
                    </a:cubicBezTo>
                    <a:cubicBezTo>
                      <a:pt x="1" y="2395"/>
                      <a:pt x="505" y="3025"/>
                      <a:pt x="1261" y="3151"/>
                    </a:cubicBezTo>
                    <a:cubicBezTo>
                      <a:pt x="1450" y="3214"/>
                      <a:pt x="1671" y="3246"/>
                      <a:pt x="1891" y="3246"/>
                    </a:cubicBezTo>
                    <a:cubicBezTo>
                      <a:pt x="2112" y="3246"/>
                      <a:pt x="2332" y="3214"/>
                      <a:pt x="2521" y="3151"/>
                    </a:cubicBezTo>
                    <a:lnTo>
                      <a:pt x="36302" y="3151"/>
                    </a:lnTo>
                    <a:cubicBezTo>
                      <a:pt x="37185" y="3151"/>
                      <a:pt x="37815" y="2521"/>
                      <a:pt x="37815" y="1639"/>
                    </a:cubicBezTo>
                    <a:cubicBezTo>
                      <a:pt x="37815" y="757"/>
                      <a:pt x="37185" y="0"/>
                      <a:pt x="36302" y="0"/>
                    </a:cubicBezTo>
                    <a:close/>
                  </a:path>
                </a:pathLst>
              </a:custGeom>
              <a:solidFill>
                <a:srgbClr val="4A86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8" name="Google Shape;898;p27"/>
              <p:cNvSpPr/>
              <p:nvPr/>
            </p:nvSpPr>
            <p:spPr>
              <a:xfrm>
                <a:off x="569000" y="1987925"/>
                <a:ext cx="945375" cy="83375"/>
              </a:xfrm>
              <a:custGeom>
                <a:avLst/>
                <a:gdLst/>
                <a:ahLst/>
                <a:cxnLst/>
                <a:rect l="l" t="t" r="r" b="b"/>
                <a:pathLst>
                  <a:path w="37815" h="3335" extrusionOk="0">
                    <a:moveTo>
                      <a:pt x="35639" y="1"/>
                    </a:moveTo>
                    <a:cubicBezTo>
                      <a:pt x="35489" y="1"/>
                      <a:pt x="35335" y="15"/>
                      <a:pt x="35167" y="57"/>
                    </a:cubicBezTo>
                    <a:lnTo>
                      <a:pt x="2773" y="57"/>
                    </a:lnTo>
                    <a:cubicBezTo>
                      <a:pt x="2588" y="20"/>
                      <a:pt x="2415" y="5"/>
                      <a:pt x="2252" y="5"/>
                    </a:cubicBezTo>
                    <a:cubicBezTo>
                      <a:pt x="1858" y="5"/>
                      <a:pt x="1528" y="94"/>
                      <a:pt x="1260" y="183"/>
                    </a:cubicBezTo>
                    <a:cubicBezTo>
                      <a:pt x="504" y="309"/>
                      <a:pt x="0" y="1065"/>
                      <a:pt x="126" y="1696"/>
                    </a:cubicBezTo>
                    <a:cubicBezTo>
                      <a:pt x="126" y="2452"/>
                      <a:pt x="630" y="3082"/>
                      <a:pt x="1260" y="3208"/>
                    </a:cubicBezTo>
                    <a:cubicBezTo>
                      <a:pt x="1891" y="3334"/>
                      <a:pt x="2395" y="3334"/>
                      <a:pt x="3025" y="3334"/>
                    </a:cubicBezTo>
                    <a:lnTo>
                      <a:pt x="36428" y="3334"/>
                    </a:lnTo>
                    <a:cubicBezTo>
                      <a:pt x="37184" y="3208"/>
                      <a:pt x="37814" y="2578"/>
                      <a:pt x="37814" y="1696"/>
                    </a:cubicBezTo>
                    <a:cubicBezTo>
                      <a:pt x="37814" y="939"/>
                      <a:pt x="37310" y="183"/>
                      <a:pt x="36554" y="57"/>
                    </a:cubicBezTo>
                    <a:cubicBezTo>
                      <a:pt x="36218" y="57"/>
                      <a:pt x="35938" y="1"/>
                      <a:pt x="35639" y="1"/>
                    </a:cubicBezTo>
                    <a:close/>
                  </a:path>
                </a:pathLst>
              </a:custGeom>
              <a:solidFill>
                <a:srgbClr val="4A86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9" name="Google Shape;899;p27"/>
              <p:cNvSpPr/>
              <p:nvPr/>
            </p:nvSpPr>
            <p:spPr>
              <a:xfrm>
                <a:off x="569000" y="3278175"/>
                <a:ext cx="948525" cy="78800"/>
              </a:xfrm>
              <a:custGeom>
                <a:avLst/>
                <a:gdLst/>
                <a:ahLst/>
                <a:cxnLst/>
                <a:rect l="l" t="t" r="r" b="b"/>
                <a:pathLst>
                  <a:path w="37941" h="3152" extrusionOk="0">
                    <a:moveTo>
                      <a:pt x="1387" y="0"/>
                    </a:moveTo>
                    <a:cubicBezTo>
                      <a:pt x="630" y="0"/>
                      <a:pt x="0" y="757"/>
                      <a:pt x="0" y="1639"/>
                    </a:cubicBezTo>
                    <a:cubicBezTo>
                      <a:pt x="0" y="2395"/>
                      <a:pt x="630" y="3152"/>
                      <a:pt x="1513" y="3152"/>
                    </a:cubicBezTo>
                    <a:lnTo>
                      <a:pt x="36428" y="3152"/>
                    </a:lnTo>
                    <a:cubicBezTo>
                      <a:pt x="37184" y="3152"/>
                      <a:pt x="37940" y="2395"/>
                      <a:pt x="37814" y="1639"/>
                    </a:cubicBezTo>
                    <a:cubicBezTo>
                      <a:pt x="37940" y="757"/>
                      <a:pt x="37310" y="0"/>
                      <a:pt x="36554" y="0"/>
                    </a:cubicBezTo>
                    <a:close/>
                  </a:path>
                </a:pathLst>
              </a:custGeom>
              <a:solidFill>
                <a:srgbClr val="4A86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0" name="Google Shape;900;p27"/>
              <p:cNvSpPr/>
              <p:nvPr/>
            </p:nvSpPr>
            <p:spPr>
              <a:xfrm>
                <a:off x="6152900" y="3276875"/>
                <a:ext cx="948525" cy="83250"/>
              </a:xfrm>
              <a:custGeom>
                <a:avLst/>
                <a:gdLst/>
                <a:ahLst/>
                <a:cxnLst/>
                <a:rect l="l" t="t" r="r" b="b"/>
                <a:pathLst>
                  <a:path w="37941" h="3330" extrusionOk="0">
                    <a:moveTo>
                      <a:pt x="2204" y="0"/>
                    </a:moveTo>
                    <a:cubicBezTo>
                      <a:pt x="1848" y="0"/>
                      <a:pt x="1491" y="89"/>
                      <a:pt x="1135" y="178"/>
                    </a:cubicBezTo>
                    <a:cubicBezTo>
                      <a:pt x="379" y="304"/>
                      <a:pt x="0" y="935"/>
                      <a:pt x="126" y="1691"/>
                    </a:cubicBezTo>
                    <a:cubicBezTo>
                      <a:pt x="0" y="2321"/>
                      <a:pt x="505" y="2951"/>
                      <a:pt x="1135" y="3077"/>
                    </a:cubicBezTo>
                    <a:cubicBezTo>
                      <a:pt x="1639" y="3204"/>
                      <a:pt x="2269" y="3204"/>
                      <a:pt x="2773" y="3204"/>
                    </a:cubicBezTo>
                    <a:lnTo>
                      <a:pt x="18908" y="3204"/>
                    </a:lnTo>
                    <a:lnTo>
                      <a:pt x="34916" y="3330"/>
                    </a:lnTo>
                    <a:cubicBezTo>
                      <a:pt x="35546" y="3330"/>
                      <a:pt x="36050" y="3330"/>
                      <a:pt x="36680" y="3204"/>
                    </a:cubicBezTo>
                    <a:cubicBezTo>
                      <a:pt x="37311" y="3077"/>
                      <a:pt x="37941" y="2447"/>
                      <a:pt x="37689" y="1691"/>
                    </a:cubicBezTo>
                    <a:cubicBezTo>
                      <a:pt x="37815" y="935"/>
                      <a:pt x="37311" y="178"/>
                      <a:pt x="36554" y="52"/>
                    </a:cubicBezTo>
                    <a:lnTo>
                      <a:pt x="2647" y="52"/>
                    </a:lnTo>
                    <a:cubicBezTo>
                      <a:pt x="2500" y="15"/>
                      <a:pt x="2352" y="0"/>
                      <a:pt x="2204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1" name="Google Shape;901;p27"/>
              <p:cNvSpPr/>
              <p:nvPr/>
            </p:nvSpPr>
            <p:spPr>
              <a:xfrm>
                <a:off x="1908250" y="3271875"/>
                <a:ext cx="948525" cy="83350"/>
              </a:xfrm>
              <a:custGeom>
                <a:avLst/>
                <a:gdLst/>
                <a:ahLst/>
                <a:cxnLst/>
                <a:rect l="l" t="t" r="r" b="b"/>
                <a:pathLst>
                  <a:path w="37941" h="3334" extrusionOk="0">
                    <a:moveTo>
                      <a:pt x="2899" y="0"/>
                    </a:moveTo>
                    <a:cubicBezTo>
                      <a:pt x="2395" y="0"/>
                      <a:pt x="1765" y="0"/>
                      <a:pt x="1261" y="126"/>
                    </a:cubicBezTo>
                    <a:cubicBezTo>
                      <a:pt x="504" y="252"/>
                      <a:pt x="0" y="883"/>
                      <a:pt x="126" y="1639"/>
                    </a:cubicBezTo>
                    <a:cubicBezTo>
                      <a:pt x="0" y="2395"/>
                      <a:pt x="504" y="3151"/>
                      <a:pt x="1261" y="3277"/>
                    </a:cubicBezTo>
                    <a:cubicBezTo>
                      <a:pt x="1513" y="3277"/>
                      <a:pt x="1765" y="3333"/>
                      <a:pt x="2017" y="3333"/>
                    </a:cubicBezTo>
                    <a:cubicBezTo>
                      <a:pt x="2143" y="3333"/>
                      <a:pt x="2269" y="3319"/>
                      <a:pt x="2395" y="3277"/>
                    </a:cubicBezTo>
                    <a:lnTo>
                      <a:pt x="35672" y="3277"/>
                    </a:lnTo>
                    <a:cubicBezTo>
                      <a:pt x="35798" y="3319"/>
                      <a:pt x="35924" y="3333"/>
                      <a:pt x="36050" y="3333"/>
                    </a:cubicBezTo>
                    <a:cubicBezTo>
                      <a:pt x="36302" y="3333"/>
                      <a:pt x="36554" y="3277"/>
                      <a:pt x="36806" y="3277"/>
                    </a:cubicBezTo>
                    <a:cubicBezTo>
                      <a:pt x="37436" y="3025"/>
                      <a:pt x="37815" y="2521"/>
                      <a:pt x="37815" y="1891"/>
                    </a:cubicBezTo>
                    <a:cubicBezTo>
                      <a:pt x="37941" y="1135"/>
                      <a:pt x="37436" y="504"/>
                      <a:pt x="36806" y="252"/>
                    </a:cubicBezTo>
                    <a:cubicBezTo>
                      <a:pt x="36176" y="126"/>
                      <a:pt x="35672" y="126"/>
                      <a:pt x="35041" y="126"/>
                    </a:cubicBezTo>
                    <a:lnTo>
                      <a:pt x="19033" y="126"/>
                    </a:lnTo>
                    <a:lnTo>
                      <a:pt x="2899" y="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2" name="Google Shape;902;p27"/>
              <p:cNvSpPr/>
              <p:nvPr/>
            </p:nvSpPr>
            <p:spPr>
              <a:xfrm>
                <a:off x="569000" y="1541875"/>
                <a:ext cx="948525" cy="81950"/>
              </a:xfrm>
              <a:custGeom>
                <a:avLst/>
                <a:gdLst/>
                <a:ahLst/>
                <a:cxnLst/>
                <a:rect l="l" t="t" r="r" b="b"/>
                <a:pathLst>
                  <a:path w="37941" h="3278" extrusionOk="0">
                    <a:moveTo>
                      <a:pt x="19033" y="0"/>
                    </a:moveTo>
                    <a:lnTo>
                      <a:pt x="3025" y="126"/>
                    </a:lnTo>
                    <a:cubicBezTo>
                      <a:pt x="2773" y="63"/>
                      <a:pt x="2489" y="32"/>
                      <a:pt x="2206" y="32"/>
                    </a:cubicBezTo>
                    <a:cubicBezTo>
                      <a:pt x="1922" y="32"/>
                      <a:pt x="1639" y="63"/>
                      <a:pt x="1387" y="126"/>
                    </a:cubicBezTo>
                    <a:cubicBezTo>
                      <a:pt x="630" y="126"/>
                      <a:pt x="0" y="883"/>
                      <a:pt x="126" y="1639"/>
                    </a:cubicBezTo>
                    <a:cubicBezTo>
                      <a:pt x="0" y="2521"/>
                      <a:pt x="504" y="3151"/>
                      <a:pt x="1387" y="3277"/>
                    </a:cubicBezTo>
                    <a:lnTo>
                      <a:pt x="35041" y="3277"/>
                    </a:lnTo>
                    <a:cubicBezTo>
                      <a:pt x="35545" y="3277"/>
                      <a:pt x="36050" y="3277"/>
                      <a:pt x="36554" y="3151"/>
                    </a:cubicBezTo>
                    <a:cubicBezTo>
                      <a:pt x="37310" y="3151"/>
                      <a:pt x="37940" y="2395"/>
                      <a:pt x="37814" y="1639"/>
                    </a:cubicBezTo>
                    <a:cubicBezTo>
                      <a:pt x="37814" y="757"/>
                      <a:pt x="37184" y="0"/>
                      <a:pt x="36428" y="0"/>
                    </a:cubicBezTo>
                    <a:close/>
                  </a:path>
                </a:pathLst>
              </a:custGeom>
              <a:solidFill>
                <a:srgbClr val="4A86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3" name="Google Shape;903;p27"/>
              <p:cNvSpPr/>
              <p:nvPr/>
            </p:nvSpPr>
            <p:spPr>
              <a:xfrm>
                <a:off x="3329425" y="2515575"/>
                <a:ext cx="958000" cy="78825"/>
              </a:xfrm>
              <a:custGeom>
                <a:avLst/>
                <a:gdLst/>
                <a:ahLst/>
                <a:cxnLst/>
                <a:rect l="l" t="t" r="r" b="b"/>
                <a:pathLst>
                  <a:path w="38320" h="3153" extrusionOk="0">
                    <a:moveTo>
                      <a:pt x="2144" y="1"/>
                    </a:moveTo>
                    <a:cubicBezTo>
                      <a:pt x="1" y="1"/>
                      <a:pt x="1" y="3152"/>
                      <a:pt x="2144" y="3152"/>
                    </a:cubicBezTo>
                    <a:lnTo>
                      <a:pt x="35924" y="3152"/>
                    </a:lnTo>
                    <a:cubicBezTo>
                      <a:pt x="37689" y="3152"/>
                      <a:pt x="38319" y="2648"/>
                      <a:pt x="38319" y="1639"/>
                    </a:cubicBezTo>
                    <a:cubicBezTo>
                      <a:pt x="38319" y="505"/>
                      <a:pt x="37689" y="1"/>
                      <a:pt x="35924" y="1"/>
                    </a:cubicBezTo>
                    <a:close/>
                  </a:path>
                </a:pathLst>
              </a:custGeom>
              <a:solidFill>
                <a:srgbClr val="4A86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4" name="Google Shape;904;p27"/>
              <p:cNvSpPr/>
              <p:nvPr/>
            </p:nvSpPr>
            <p:spPr>
              <a:xfrm>
                <a:off x="4747475" y="2515575"/>
                <a:ext cx="973725" cy="81175"/>
              </a:xfrm>
              <a:custGeom>
                <a:avLst/>
                <a:gdLst/>
                <a:ahLst/>
                <a:cxnLst/>
                <a:rect l="l" t="t" r="r" b="b"/>
                <a:pathLst>
                  <a:path w="38949" h="3247" extrusionOk="0">
                    <a:moveTo>
                      <a:pt x="2143" y="1"/>
                    </a:moveTo>
                    <a:cubicBezTo>
                      <a:pt x="126" y="1"/>
                      <a:pt x="0" y="3152"/>
                      <a:pt x="2143" y="3152"/>
                    </a:cubicBezTo>
                    <a:cubicBezTo>
                      <a:pt x="2395" y="3215"/>
                      <a:pt x="2647" y="3247"/>
                      <a:pt x="2899" y="3247"/>
                    </a:cubicBezTo>
                    <a:cubicBezTo>
                      <a:pt x="3151" y="3247"/>
                      <a:pt x="3403" y="3215"/>
                      <a:pt x="3656" y="3152"/>
                    </a:cubicBezTo>
                    <a:lnTo>
                      <a:pt x="35798" y="3152"/>
                    </a:lnTo>
                    <a:cubicBezTo>
                      <a:pt x="36302" y="3152"/>
                      <a:pt x="36806" y="3152"/>
                      <a:pt x="37436" y="3026"/>
                    </a:cubicBezTo>
                    <a:cubicBezTo>
                      <a:pt x="38949" y="2522"/>
                      <a:pt x="38823" y="379"/>
                      <a:pt x="37310" y="1"/>
                    </a:cubicBezTo>
                    <a:close/>
                  </a:path>
                </a:pathLst>
              </a:custGeom>
              <a:solidFill>
                <a:srgbClr val="4A86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5" name="Google Shape;905;p27"/>
              <p:cNvSpPr/>
              <p:nvPr/>
            </p:nvSpPr>
            <p:spPr>
              <a:xfrm>
                <a:off x="569000" y="2518725"/>
                <a:ext cx="948525" cy="78825"/>
              </a:xfrm>
              <a:custGeom>
                <a:avLst/>
                <a:gdLst/>
                <a:ahLst/>
                <a:cxnLst/>
                <a:rect l="l" t="t" r="r" b="b"/>
                <a:pathLst>
                  <a:path w="37941" h="3153" extrusionOk="0">
                    <a:moveTo>
                      <a:pt x="1387" y="1"/>
                    </a:moveTo>
                    <a:cubicBezTo>
                      <a:pt x="630" y="127"/>
                      <a:pt x="126" y="757"/>
                      <a:pt x="126" y="1513"/>
                    </a:cubicBezTo>
                    <a:cubicBezTo>
                      <a:pt x="0" y="2270"/>
                      <a:pt x="630" y="3026"/>
                      <a:pt x="1387" y="3026"/>
                    </a:cubicBezTo>
                    <a:cubicBezTo>
                      <a:pt x="1639" y="3089"/>
                      <a:pt x="1922" y="3121"/>
                      <a:pt x="2206" y="3121"/>
                    </a:cubicBezTo>
                    <a:cubicBezTo>
                      <a:pt x="2489" y="3121"/>
                      <a:pt x="2773" y="3089"/>
                      <a:pt x="3025" y="3026"/>
                    </a:cubicBezTo>
                    <a:lnTo>
                      <a:pt x="18907" y="3026"/>
                    </a:lnTo>
                    <a:lnTo>
                      <a:pt x="34915" y="3152"/>
                    </a:lnTo>
                    <a:lnTo>
                      <a:pt x="36428" y="3152"/>
                    </a:lnTo>
                    <a:cubicBezTo>
                      <a:pt x="37436" y="3152"/>
                      <a:pt x="37814" y="2522"/>
                      <a:pt x="37814" y="1640"/>
                    </a:cubicBezTo>
                    <a:cubicBezTo>
                      <a:pt x="37940" y="757"/>
                      <a:pt x="37310" y="1"/>
                      <a:pt x="36428" y="1"/>
                    </a:cubicBezTo>
                    <a:close/>
                  </a:path>
                </a:pathLst>
              </a:custGeom>
              <a:solidFill>
                <a:srgbClr val="4A86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6" name="Google Shape;906;p27"/>
              <p:cNvSpPr/>
              <p:nvPr/>
            </p:nvSpPr>
            <p:spPr>
              <a:xfrm>
                <a:off x="569000" y="4169950"/>
                <a:ext cx="945375" cy="78800"/>
              </a:xfrm>
              <a:custGeom>
                <a:avLst/>
                <a:gdLst/>
                <a:ahLst/>
                <a:cxnLst/>
                <a:rect l="l" t="t" r="r" b="b"/>
                <a:pathLst>
                  <a:path w="37815" h="3152" extrusionOk="0">
                    <a:moveTo>
                      <a:pt x="18907" y="1"/>
                    </a:moveTo>
                    <a:lnTo>
                      <a:pt x="3025" y="127"/>
                    </a:lnTo>
                    <a:lnTo>
                      <a:pt x="1513" y="127"/>
                    </a:lnTo>
                    <a:cubicBezTo>
                      <a:pt x="756" y="127"/>
                      <a:pt x="126" y="757"/>
                      <a:pt x="126" y="1513"/>
                    </a:cubicBezTo>
                    <a:cubicBezTo>
                      <a:pt x="0" y="2396"/>
                      <a:pt x="630" y="3026"/>
                      <a:pt x="1387" y="3152"/>
                    </a:cubicBezTo>
                    <a:lnTo>
                      <a:pt x="36554" y="3152"/>
                    </a:lnTo>
                    <a:cubicBezTo>
                      <a:pt x="37184" y="3152"/>
                      <a:pt x="37814" y="2522"/>
                      <a:pt x="37814" y="1765"/>
                    </a:cubicBezTo>
                    <a:cubicBezTo>
                      <a:pt x="37814" y="505"/>
                      <a:pt x="37310" y="1"/>
                      <a:pt x="35671" y="1"/>
                    </a:cubicBezTo>
                    <a:close/>
                  </a:path>
                </a:pathLst>
              </a:custGeom>
              <a:solidFill>
                <a:srgbClr val="4A86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7" name="Google Shape;907;p27"/>
              <p:cNvSpPr/>
              <p:nvPr/>
            </p:nvSpPr>
            <p:spPr>
              <a:xfrm>
                <a:off x="3348350" y="494875"/>
                <a:ext cx="998950" cy="205650"/>
              </a:xfrm>
              <a:custGeom>
                <a:avLst/>
                <a:gdLst/>
                <a:ahLst/>
                <a:cxnLst/>
                <a:rect l="l" t="t" r="r" b="b"/>
                <a:pathLst>
                  <a:path w="39958" h="8226" extrusionOk="0">
                    <a:moveTo>
                      <a:pt x="36806" y="1167"/>
                    </a:moveTo>
                    <a:cubicBezTo>
                      <a:pt x="37436" y="1167"/>
                      <a:pt x="37940" y="1293"/>
                      <a:pt x="38697" y="1293"/>
                    </a:cubicBezTo>
                    <a:lnTo>
                      <a:pt x="38697" y="6965"/>
                    </a:lnTo>
                    <a:cubicBezTo>
                      <a:pt x="37940" y="7154"/>
                      <a:pt x="29212" y="7249"/>
                      <a:pt x="20404" y="7249"/>
                    </a:cubicBezTo>
                    <a:cubicBezTo>
                      <a:pt x="11596" y="7249"/>
                      <a:pt x="2710" y="7154"/>
                      <a:pt x="1639" y="6965"/>
                    </a:cubicBezTo>
                    <a:lnTo>
                      <a:pt x="1639" y="1293"/>
                    </a:lnTo>
                    <a:cubicBezTo>
                      <a:pt x="2269" y="1167"/>
                      <a:pt x="2899" y="1167"/>
                      <a:pt x="3529" y="1167"/>
                    </a:cubicBezTo>
                    <a:close/>
                    <a:moveTo>
                      <a:pt x="20073" y="1"/>
                    </a:moveTo>
                    <a:cubicBezTo>
                      <a:pt x="10651" y="1"/>
                      <a:pt x="1261" y="96"/>
                      <a:pt x="504" y="285"/>
                    </a:cubicBezTo>
                    <a:cubicBezTo>
                      <a:pt x="0" y="2932"/>
                      <a:pt x="126" y="5579"/>
                      <a:pt x="630" y="8226"/>
                    </a:cubicBezTo>
                    <a:lnTo>
                      <a:pt x="39957" y="8226"/>
                    </a:lnTo>
                    <a:lnTo>
                      <a:pt x="39831" y="285"/>
                    </a:lnTo>
                    <a:cubicBezTo>
                      <a:pt x="38949" y="96"/>
                      <a:pt x="29495" y="1"/>
                      <a:pt x="2007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8" name="Google Shape;908;p27"/>
              <p:cNvSpPr/>
              <p:nvPr/>
            </p:nvSpPr>
            <p:spPr>
              <a:xfrm>
                <a:off x="6121375" y="517725"/>
                <a:ext cx="998975" cy="210575"/>
              </a:xfrm>
              <a:custGeom>
                <a:avLst/>
                <a:gdLst/>
                <a:ahLst/>
                <a:cxnLst/>
                <a:rect l="l" t="t" r="r" b="b"/>
                <a:pathLst>
                  <a:path w="39959" h="8423" extrusionOk="0">
                    <a:moveTo>
                      <a:pt x="37941" y="1009"/>
                    </a:moveTo>
                    <a:cubicBezTo>
                      <a:pt x="38445" y="1009"/>
                      <a:pt x="38950" y="1513"/>
                      <a:pt x="38950" y="2144"/>
                    </a:cubicBezTo>
                    <a:lnTo>
                      <a:pt x="38950" y="7059"/>
                    </a:lnTo>
                    <a:cubicBezTo>
                      <a:pt x="38067" y="7059"/>
                      <a:pt x="37437" y="7186"/>
                      <a:pt x="36807" y="7186"/>
                    </a:cubicBezTo>
                    <a:lnTo>
                      <a:pt x="3656" y="7186"/>
                    </a:lnTo>
                    <a:cubicBezTo>
                      <a:pt x="3026" y="7186"/>
                      <a:pt x="2270" y="7186"/>
                      <a:pt x="1514" y="7059"/>
                    </a:cubicBezTo>
                    <a:lnTo>
                      <a:pt x="1514" y="1261"/>
                    </a:lnTo>
                    <a:cubicBezTo>
                      <a:pt x="2396" y="1135"/>
                      <a:pt x="3152" y="1009"/>
                      <a:pt x="3908" y="1009"/>
                    </a:cubicBezTo>
                    <a:close/>
                    <a:moveTo>
                      <a:pt x="253" y="1"/>
                    </a:moveTo>
                    <a:cubicBezTo>
                      <a:pt x="1" y="2774"/>
                      <a:pt x="1" y="5547"/>
                      <a:pt x="253" y="8194"/>
                    </a:cubicBezTo>
                    <a:cubicBezTo>
                      <a:pt x="1626" y="8352"/>
                      <a:pt x="8527" y="8422"/>
                      <a:pt x="16196" y="8422"/>
                    </a:cubicBezTo>
                    <a:cubicBezTo>
                      <a:pt x="26836" y="8422"/>
                      <a:pt x="38953" y="8288"/>
                      <a:pt x="39832" y="8068"/>
                    </a:cubicBezTo>
                    <a:cubicBezTo>
                      <a:pt x="39832" y="5421"/>
                      <a:pt x="39958" y="2774"/>
                      <a:pt x="3983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9" name="Google Shape;909;p27"/>
              <p:cNvSpPr/>
              <p:nvPr/>
            </p:nvSpPr>
            <p:spPr>
              <a:xfrm>
                <a:off x="4747475" y="495675"/>
                <a:ext cx="989500" cy="208000"/>
              </a:xfrm>
              <a:custGeom>
                <a:avLst/>
                <a:gdLst/>
                <a:ahLst/>
                <a:cxnLst/>
                <a:rect l="l" t="t" r="r" b="b"/>
                <a:pathLst>
                  <a:path w="39580" h="8320" extrusionOk="0">
                    <a:moveTo>
                      <a:pt x="35924" y="1009"/>
                    </a:moveTo>
                    <a:cubicBezTo>
                      <a:pt x="38445" y="1009"/>
                      <a:pt x="38445" y="1009"/>
                      <a:pt x="38445" y="3530"/>
                    </a:cubicBezTo>
                    <a:lnTo>
                      <a:pt x="38445" y="5925"/>
                    </a:lnTo>
                    <a:cubicBezTo>
                      <a:pt x="38445" y="6807"/>
                      <a:pt x="37941" y="7185"/>
                      <a:pt x="37184" y="7185"/>
                    </a:cubicBezTo>
                    <a:lnTo>
                      <a:pt x="3530" y="7185"/>
                    </a:lnTo>
                    <a:cubicBezTo>
                      <a:pt x="2773" y="7185"/>
                      <a:pt x="2017" y="7059"/>
                      <a:pt x="1135" y="7059"/>
                    </a:cubicBezTo>
                    <a:cubicBezTo>
                      <a:pt x="883" y="5421"/>
                      <a:pt x="756" y="3656"/>
                      <a:pt x="1009" y="1891"/>
                    </a:cubicBezTo>
                    <a:cubicBezTo>
                      <a:pt x="1009" y="1639"/>
                      <a:pt x="1513" y="1261"/>
                      <a:pt x="1891" y="1135"/>
                    </a:cubicBezTo>
                    <a:cubicBezTo>
                      <a:pt x="2395" y="1009"/>
                      <a:pt x="2899" y="1009"/>
                      <a:pt x="3403" y="1009"/>
                    </a:cubicBezTo>
                    <a:close/>
                    <a:moveTo>
                      <a:pt x="1891" y="1"/>
                    </a:moveTo>
                    <a:cubicBezTo>
                      <a:pt x="1387" y="1"/>
                      <a:pt x="883" y="127"/>
                      <a:pt x="378" y="127"/>
                    </a:cubicBezTo>
                    <a:lnTo>
                      <a:pt x="126" y="253"/>
                    </a:lnTo>
                    <a:lnTo>
                      <a:pt x="0" y="379"/>
                    </a:lnTo>
                    <a:lnTo>
                      <a:pt x="0" y="7941"/>
                    </a:lnTo>
                    <a:cubicBezTo>
                      <a:pt x="883" y="8194"/>
                      <a:pt x="10336" y="8320"/>
                      <a:pt x="19790" y="8320"/>
                    </a:cubicBezTo>
                    <a:cubicBezTo>
                      <a:pt x="29243" y="8320"/>
                      <a:pt x="38697" y="8194"/>
                      <a:pt x="39579" y="7941"/>
                    </a:cubicBezTo>
                    <a:lnTo>
                      <a:pt x="39579" y="253"/>
                    </a:lnTo>
                    <a:cubicBezTo>
                      <a:pt x="39327" y="127"/>
                      <a:pt x="39201" y="1"/>
                      <a:pt x="3894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0" name="Google Shape;910;p27"/>
              <p:cNvSpPr/>
              <p:nvPr/>
            </p:nvSpPr>
            <p:spPr>
              <a:xfrm>
                <a:off x="1930300" y="493125"/>
                <a:ext cx="986350" cy="213700"/>
              </a:xfrm>
              <a:custGeom>
                <a:avLst/>
                <a:gdLst/>
                <a:ahLst/>
                <a:cxnLst/>
                <a:rect l="l" t="t" r="r" b="b"/>
                <a:pathLst>
                  <a:path w="39454" h="8548" extrusionOk="0">
                    <a:moveTo>
                      <a:pt x="2900" y="1016"/>
                    </a:moveTo>
                    <a:cubicBezTo>
                      <a:pt x="3152" y="1016"/>
                      <a:pt x="3404" y="1048"/>
                      <a:pt x="3656" y="1111"/>
                    </a:cubicBezTo>
                    <a:lnTo>
                      <a:pt x="35798" y="1111"/>
                    </a:lnTo>
                    <a:cubicBezTo>
                      <a:pt x="38445" y="1111"/>
                      <a:pt x="38445" y="1111"/>
                      <a:pt x="38445" y="3758"/>
                    </a:cubicBezTo>
                    <a:cubicBezTo>
                      <a:pt x="38445" y="7032"/>
                      <a:pt x="38622" y="7297"/>
                      <a:pt x="36455" y="7297"/>
                    </a:cubicBezTo>
                    <a:cubicBezTo>
                      <a:pt x="36036" y="7297"/>
                      <a:pt x="35529" y="7287"/>
                      <a:pt x="34916" y="7287"/>
                    </a:cubicBezTo>
                    <a:lnTo>
                      <a:pt x="3782" y="7287"/>
                    </a:lnTo>
                    <a:cubicBezTo>
                      <a:pt x="2900" y="7287"/>
                      <a:pt x="2143" y="7161"/>
                      <a:pt x="1261" y="7161"/>
                    </a:cubicBezTo>
                    <a:cubicBezTo>
                      <a:pt x="883" y="5523"/>
                      <a:pt x="883" y="3758"/>
                      <a:pt x="1135" y="1993"/>
                    </a:cubicBezTo>
                    <a:cubicBezTo>
                      <a:pt x="1135" y="1615"/>
                      <a:pt x="1639" y="1237"/>
                      <a:pt x="2143" y="1111"/>
                    </a:cubicBezTo>
                    <a:cubicBezTo>
                      <a:pt x="2395" y="1048"/>
                      <a:pt x="2648" y="1016"/>
                      <a:pt x="2900" y="1016"/>
                    </a:cubicBezTo>
                    <a:close/>
                    <a:moveTo>
                      <a:pt x="23762" y="0"/>
                    </a:moveTo>
                    <a:cubicBezTo>
                      <a:pt x="13186" y="0"/>
                      <a:pt x="953" y="135"/>
                      <a:pt x="1" y="355"/>
                    </a:cubicBezTo>
                    <a:lnTo>
                      <a:pt x="1" y="8296"/>
                    </a:lnTo>
                    <a:cubicBezTo>
                      <a:pt x="883" y="8296"/>
                      <a:pt x="1513" y="8422"/>
                      <a:pt x="2269" y="8548"/>
                    </a:cubicBezTo>
                    <a:lnTo>
                      <a:pt x="38067" y="8548"/>
                    </a:lnTo>
                    <a:cubicBezTo>
                      <a:pt x="39327" y="8296"/>
                      <a:pt x="39453" y="8170"/>
                      <a:pt x="39453" y="6909"/>
                    </a:cubicBezTo>
                    <a:lnTo>
                      <a:pt x="39453" y="1237"/>
                    </a:lnTo>
                    <a:cubicBezTo>
                      <a:pt x="39453" y="859"/>
                      <a:pt x="39327" y="607"/>
                      <a:pt x="39201" y="229"/>
                    </a:cubicBezTo>
                    <a:cubicBezTo>
                      <a:pt x="38145" y="70"/>
                      <a:pt x="31384" y="0"/>
                      <a:pt x="2376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1" name="Google Shape;911;p27"/>
              <p:cNvSpPr/>
              <p:nvPr/>
            </p:nvSpPr>
            <p:spPr>
              <a:xfrm>
                <a:off x="3389300" y="520875"/>
                <a:ext cx="926475" cy="156175"/>
              </a:xfrm>
              <a:custGeom>
                <a:avLst/>
                <a:gdLst/>
                <a:ahLst/>
                <a:cxnLst/>
                <a:rect l="l" t="t" r="r" b="b"/>
                <a:pathLst>
                  <a:path w="37059" h="6247" extrusionOk="0">
                    <a:moveTo>
                      <a:pt x="1891" y="1"/>
                    </a:moveTo>
                    <a:cubicBezTo>
                      <a:pt x="1261" y="1"/>
                      <a:pt x="631" y="127"/>
                      <a:pt x="1" y="253"/>
                    </a:cubicBezTo>
                    <a:lnTo>
                      <a:pt x="1" y="5925"/>
                    </a:lnTo>
                    <a:cubicBezTo>
                      <a:pt x="940" y="6146"/>
                      <a:pt x="7889" y="6246"/>
                      <a:pt x="15524" y="6246"/>
                    </a:cubicBezTo>
                    <a:cubicBezTo>
                      <a:pt x="25304" y="6246"/>
                      <a:pt x="36209" y="6082"/>
                      <a:pt x="37059" y="5799"/>
                    </a:cubicBezTo>
                    <a:lnTo>
                      <a:pt x="37059" y="127"/>
                    </a:lnTo>
                    <a:cubicBezTo>
                      <a:pt x="36302" y="127"/>
                      <a:pt x="35798" y="1"/>
                      <a:pt x="35168" y="1"/>
                    </a:cubicBezTo>
                    <a:close/>
                  </a:path>
                </a:pathLst>
              </a:custGeom>
              <a:solidFill>
                <a:srgbClr val="4A86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2" name="Google Shape;912;p27"/>
              <p:cNvSpPr/>
              <p:nvPr/>
            </p:nvSpPr>
            <p:spPr>
              <a:xfrm>
                <a:off x="6159200" y="542950"/>
                <a:ext cx="935925" cy="154425"/>
              </a:xfrm>
              <a:custGeom>
                <a:avLst/>
                <a:gdLst/>
                <a:ahLst/>
                <a:cxnLst/>
                <a:rect l="l" t="t" r="r" b="b"/>
                <a:pathLst>
                  <a:path w="37437" h="6177" extrusionOk="0">
                    <a:moveTo>
                      <a:pt x="2395" y="0"/>
                    </a:moveTo>
                    <a:cubicBezTo>
                      <a:pt x="1639" y="0"/>
                      <a:pt x="883" y="126"/>
                      <a:pt x="1" y="252"/>
                    </a:cubicBezTo>
                    <a:lnTo>
                      <a:pt x="1" y="6050"/>
                    </a:lnTo>
                    <a:cubicBezTo>
                      <a:pt x="757" y="6050"/>
                      <a:pt x="1387" y="6177"/>
                      <a:pt x="2143" y="6177"/>
                    </a:cubicBezTo>
                    <a:lnTo>
                      <a:pt x="35168" y="6177"/>
                    </a:lnTo>
                    <a:cubicBezTo>
                      <a:pt x="35924" y="6177"/>
                      <a:pt x="36554" y="6050"/>
                      <a:pt x="37437" y="5924"/>
                    </a:cubicBezTo>
                    <a:lnTo>
                      <a:pt x="37437" y="1135"/>
                    </a:lnTo>
                    <a:cubicBezTo>
                      <a:pt x="37437" y="504"/>
                      <a:pt x="36932" y="0"/>
                      <a:pt x="36302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3" name="Google Shape;913;p27"/>
              <p:cNvSpPr/>
              <p:nvPr/>
            </p:nvSpPr>
            <p:spPr>
              <a:xfrm>
                <a:off x="4766375" y="520875"/>
                <a:ext cx="945375" cy="154450"/>
              </a:xfrm>
              <a:custGeom>
                <a:avLst/>
                <a:gdLst/>
                <a:ahLst/>
                <a:cxnLst/>
                <a:rect l="l" t="t" r="r" b="b"/>
                <a:pathLst>
                  <a:path w="37815" h="6178" extrusionOk="0">
                    <a:moveTo>
                      <a:pt x="2774" y="1"/>
                    </a:moveTo>
                    <a:cubicBezTo>
                      <a:pt x="2143" y="1"/>
                      <a:pt x="1639" y="1"/>
                      <a:pt x="1135" y="127"/>
                    </a:cubicBezTo>
                    <a:cubicBezTo>
                      <a:pt x="757" y="253"/>
                      <a:pt x="253" y="631"/>
                      <a:pt x="253" y="883"/>
                    </a:cubicBezTo>
                    <a:cubicBezTo>
                      <a:pt x="0" y="2648"/>
                      <a:pt x="127" y="4413"/>
                      <a:pt x="379" y="6051"/>
                    </a:cubicBezTo>
                    <a:cubicBezTo>
                      <a:pt x="1261" y="6177"/>
                      <a:pt x="2017" y="6177"/>
                      <a:pt x="2774" y="6177"/>
                    </a:cubicBezTo>
                    <a:lnTo>
                      <a:pt x="36428" y="6177"/>
                    </a:lnTo>
                    <a:cubicBezTo>
                      <a:pt x="37311" y="6177"/>
                      <a:pt x="37815" y="5799"/>
                      <a:pt x="37815" y="4917"/>
                    </a:cubicBezTo>
                    <a:lnTo>
                      <a:pt x="37815" y="2522"/>
                    </a:lnTo>
                    <a:cubicBezTo>
                      <a:pt x="37815" y="1"/>
                      <a:pt x="37815" y="1"/>
                      <a:pt x="35168" y="1"/>
                    </a:cubicBezTo>
                    <a:close/>
                  </a:path>
                </a:pathLst>
              </a:custGeom>
              <a:solidFill>
                <a:srgbClr val="4A86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4" name="Google Shape;914;p27"/>
              <p:cNvSpPr/>
              <p:nvPr/>
            </p:nvSpPr>
            <p:spPr>
              <a:xfrm>
                <a:off x="515425" y="520875"/>
                <a:ext cx="942225" cy="154450"/>
              </a:xfrm>
              <a:custGeom>
                <a:avLst/>
                <a:gdLst/>
                <a:ahLst/>
                <a:cxnLst/>
                <a:rect l="l" t="t" r="r" b="b"/>
                <a:pathLst>
                  <a:path w="37689" h="6178" extrusionOk="0">
                    <a:moveTo>
                      <a:pt x="1261" y="1"/>
                    </a:moveTo>
                    <a:cubicBezTo>
                      <a:pt x="883" y="253"/>
                      <a:pt x="252" y="631"/>
                      <a:pt x="252" y="883"/>
                    </a:cubicBezTo>
                    <a:cubicBezTo>
                      <a:pt x="0" y="2648"/>
                      <a:pt x="0" y="4413"/>
                      <a:pt x="378" y="6051"/>
                    </a:cubicBezTo>
                    <a:cubicBezTo>
                      <a:pt x="1135" y="6177"/>
                      <a:pt x="1891" y="6177"/>
                      <a:pt x="2521" y="6177"/>
                    </a:cubicBezTo>
                    <a:lnTo>
                      <a:pt x="36554" y="6177"/>
                    </a:lnTo>
                    <a:cubicBezTo>
                      <a:pt x="37184" y="6177"/>
                      <a:pt x="37688" y="5673"/>
                      <a:pt x="37562" y="5043"/>
                    </a:cubicBezTo>
                    <a:lnTo>
                      <a:pt x="37562" y="127"/>
                    </a:lnTo>
                    <a:cubicBezTo>
                      <a:pt x="36554" y="127"/>
                      <a:pt x="35798" y="1"/>
                      <a:pt x="35041" y="1"/>
                    </a:cubicBezTo>
                    <a:close/>
                  </a:path>
                </a:pathLst>
              </a:custGeom>
              <a:solidFill>
                <a:srgbClr val="4A86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5" name="Google Shape;915;p27"/>
              <p:cNvSpPr/>
              <p:nvPr/>
            </p:nvSpPr>
            <p:spPr>
              <a:xfrm>
                <a:off x="1952350" y="521675"/>
                <a:ext cx="943550" cy="157025"/>
              </a:xfrm>
              <a:custGeom>
                <a:avLst/>
                <a:gdLst/>
                <a:ahLst/>
                <a:cxnLst/>
                <a:rect l="l" t="t" r="r" b="b"/>
                <a:pathLst>
                  <a:path w="37742" h="6281" extrusionOk="0">
                    <a:moveTo>
                      <a:pt x="2018" y="0"/>
                    </a:moveTo>
                    <a:cubicBezTo>
                      <a:pt x="1766" y="0"/>
                      <a:pt x="1513" y="32"/>
                      <a:pt x="1261" y="95"/>
                    </a:cubicBezTo>
                    <a:cubicBezTo>
                      <a:pt x="757" y="221"/>
                      <a:pt x="253" y="599"/>
                      <a:pt x="253" y="851"/>
                    </a:cubicBezTo>
                    <a:cubicBezTo>
                      <a:pt x="1" y="2616"/>
                      <a:pt x="1" y="4381"/>
                      <a:pt x="379" y="6019"/>
                    </a:cubicBezTo>
                    <a:cubicBezTo>
                      <a:pt x="1261" y="6145"/>
                      <a:pt x="2018" y="6145"/>
                      <a:pt x="2900" y="6271"/>
                    </a:cubicBezTo>
                    <a:lnTo>
                      <a:pt x="34034" y="6271"/>
                    </a:lnTo>
                    <a:cubicBezTo>
                      <a:pt x="34631" y="6271"/>
                      <a:pt x="35127" y="6281"/>
                      <a:pt x="35540" y="6281"/>
                    </a:cubicBezTo>
                    <a:cubicBezTo>
                      <a:pt x="37742" y="6281"/>
                      <a:pt x="37563" y="6013"/>
                      <a:pt x="37563" y="2616"/>
                    </a:cubicBezTo>
                    <a:cubicBezTo>
                      <a:pt x="37563" y="95"/>
                      <a:pt x="37563" y="95"/>
                      <a:pt x="34916" y="95"/>
                    </a:cubicBezTo>
                    <a:lnTo>
                      <a:pt x="2774" y="95"/>
                    </a:lnTo>
                    <a:cubicBezTo>
                      <a:pt x="2522" y="32"/>
                      <a:pt x="2270" y="0"/>
                      <a:pt x="2018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6" name="Google Shape;916;p27"/>
              <p:cNvSpPr/>
              <p:nvPr/>
            </p:nvSpPr>
            <p:spPr>
              <a:xfrm>
                <a:off x="490200" y="498825"/>
                <a:ext cx="998950" cy="204850"/>
              </a:xfrm>
              <a:custGeom>
                <a:avLst/>
                <a:gdLst/>
                <a:ahLst/>
                <a:cxnLst/>
                <a:rect l="l" t="t" r="r" b="b"/>
                <a:pathLst>
                  <a:path w="39958" h="8194" extrusionOk="0">
                    <a:moveTo>
                      <a:pt x="2916" y="788"/>
                    </a:moveTo>
                    <a:cubicBezTo>
                      <a:pt x="3184" y="788"/>
                      <a:pt x="3467" y="820"/>
                      <a:pt x="3782" y="883"/>
                    </a:cubicBezTo>
                    <a:lnTo>
                      <a:pt x="36050" y="883"/>
                    </a:lnTo>
                    <a:cubicBezTo>
                      <a:pt x="36807" y="883"/>
                      <a:pt x="37563" y="1009"/>
                      <a:pt x="38571" y="1009"/>
                    </a:cubicBezTo>
                    <a:cubicBezTo>
                      <a:pt x="38571" y="2900"/>
                      <a:pt x="38571" y="4412"/>
                      <a:pt x="38571" y="5925"/>
                    </a:cubicBezTo>
                    <a:cubicBezTo>
                      <a:pt x="38571" y="6555"/>
                      <a:pt x="38067" y="7059"/>
                      <a:pt x="37437" y="7059"/>
                    </a:cubicBezTo>
                    <a:lnTo>
                      <a:pt x="3530" y="7059"/>
                    </a:lnTo>
                    <a:cubicBezTo>
                      <a:pt x="2774" y="7059"/>
                      <a:pt x="2144" y="6933"/>
                      <a:pt x="1261" y="6933"/>
                    </a:cubicBezTo>
                    <a:cubicBezTo>
                      <a:pt x="883" y="5168"/>
                      <a:pt x="883" y="3530"/>
                      <a:pt x="1135" y="1765"/>
                    </a:cubicBezTo>
                    <a:cubicBezTo>
                      <a:pt x="1135" y="1387"/>
                      <a:pt x="1765" y="1009"/>
                      <a:pt x="2144" y="883"/>
                    </a:cubicBezTo>
                    <a:cubicBezTo>
                      <a:pt x="2396" y="820"/>
                      <a:pt x="2648" y="788"/>
                      <a:pt x="2916" y="788"/>
                    </a:cubicBezTo>
                    <a:close/>
                    <a:moveTo>
                      <a:pt x="1" y="1"/>
                    </a:moveTo>
                    <a:cubicBezTo>
                      <a:pt x="1" y="2774"/>
                      <a:pt x="1" y="5295"/>
                      <a:pt x="1" y="7815"/>
                    </a:cubicBezTo>
                    <a:cubicBezTo>
                      <a:pt x="1009" y="8068"/>
                      <a:pt x="10526" y="8194"/>
                      <a:pt x="19979" y="8194"/>
                    </a:cubicBezTo>
                    <a:cubicBezTo>
                      <a:pt x="29433" y="8194"/>
                      <a:pt x="38823" y="8068"/>
                      <a:pt x="39580" y="7815"/>
                    </a:cubicBezTo>
                    <a:cubicBezTo>
                      <a:pt x="39958" y="5168"/>
                      <a:pt x="39958" y="2522"/>
                      <a:pt x="3945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17" name="Google Shape;917;p27"/>
            <p:cNvSpPr txBox="1"/>
            <p:nvPr/>
          </p:nvSpPr>
          <p:spPr>
            <a:xfrm>
              <a:off x="2371213" y="441950"/>
              <a:ext cx="8349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latin typeface="Kalam"/>
                  <a:ea typeface="Kalam"/>
                  <a:cs typeface="Kalam"/>
                  <a:sym typeface="Kalam"/>
                </a:rPr>
                <a:t>SUSPECT A</a:t>
              </a:r>
              <a:endParaRPr sz="800"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918" name="Google Shape;918;p27"/>
            <p:cNvSpPr txBox="1"/>
            <p:nvPr/>
          </p:nvSpPr>
          <p:spPr>
            <a:xfrm>
              <a:off x="3264408" y="441950"/>
              <a:ext cx="8349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latin typeface="Kalam"/>
                  <a:ea typeface="Kalam"/>
                  <a:cs typeface="Kalam"/>
                  <a:sym typeface="Kalam"/>
                </a:rPr>
                <a:t>SUSPECT B</a:t>
              </a:r>
              <a:endParaRPr sz="800"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919" name="Google Shape;919;p27"/>
            <p:cNvSpPr txBox="1"/>
            <p:nvPr/>
          </p:nvSpPr>
          <p:spPr>
            <a:xfrm>
              <a:off x="4157583" y="441950"/>
              <a:ext cx="8349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latin typeface="Kalam"/>
                  <a:ea typeface="Kalam"/>
                  <a:cs typeface="Kalam"/>
                  <a:sym typeface="Kalam"/>
                </a:rPr>
                <a:t>SUSPECT C</a:t>
              </a:r>
              <a:endParaRPr sz="800">
                <a:latin typeface="Kalam"/>
                <a:ea typeface="Kalam"/>
                <a:cs typeface="Kalam"/>
                <a:sym typeface="Kalam"/>
              </a:endParaRPr>
            </a:p>
          </p:txBody>
        </p:sp>
      </p:grpSp>
      <p:sp>
        <p:nvSpPr>
          <p:cNvPr id="920" name="Google Shape;920;p27"/>
          <p:cNvSpPr txBox="1"/>
          <p:nvPr/>
        </p:nvSpPr>
        <p:spPr>
          <a:xfrm>
            <a:off x="5644050" y="1833000"/>
            <a:ext cx="2828400" cy="147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Gel electrophoresis is often used in </a:t>
            </a:r>
            <a:r>
              <a:rPr lang="en" b="1">
                <a:latin typeface="Cambria"/>
                <a:ea typeface="Cambria"/>
                <a:cs typeface="Cambria"/>
                <a:sym typeface="Cambria"/>
              </a:rPr>
              <a:t>forensic science</a:t>
            </a:r>
            <a:r>
              <a:rPr lang="en">
                <a:latin typeface="Cambria"/>
                <a:ea typeface="Cambria"/>
                <a:cs typeface="Cambria"/>
                <a:sym typeface="Cambria"/>
              </a:rPr>
              <a:t>. In this example, only </a:t>
            </a:r>
            <a:r>
              <a:rPr lang="en" b="1">
                <a:latin typeface="Cambria"/>
                <a:ea typeface="Cambria"/>
                <a:cs typeface="Cambria"/>
                <a:sym typeface="Cambria"/>
              </a:rPr>
              <a:t>suspect C </a:t>
            </a:r>
            <a:r>
              <a:rPr lang="en">
                <a:latin typeface="Cambria"/>
                <a:ea typeface="Cambria"/>
                <a:cs typeface="Cambria"/>
                <a:sym typeface="Cambria"/>
              </a:rPr>
              <a:t>has the same DNA banding as the crime scene. It is extremely likely that suspect C was the perpetrator of the crime.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Google Shape;925;p2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Uses of Genetic Fingerprinting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926" name="Google Shape;926;p2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51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Genetic fingerprinting can be used to identify </a:t>
            </a:r>
            <a:r>
              <a:rPr lang="en" b="1">
                <a:solidFill>
                  <a:srgbClr val="CCCCCC"/>
                </a:solidFill>
              </a:rPr>
              <a:t>alleles </a:t>
            </a:r>
            <a:r>
              <a:rPr lang="en">
                <a:solidFill>
                  <a:srgbClr val="CCCCCC"/>
                </a:solidFill>
              </a:rPr>
              <a:t>associated with </a:t>
            </a:r>
            <a:r>
              <a:rPr lang="en" b="1">
                <a:solidFill>
                  <a:srgbClr val="CCCCCC"/>
                </a:solidFill>
              </a:rPr>
              <a:t>genetic disorders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Electrophoresis of different DNA fragments enables </a:t>
            </a:r>
            <a:r>
              <a:rPr lang="en" b="1">
                <a:solidFill>
                  <a:srgbClr val="CCCCCC"/>
                </a:solidFill>
              </a:rPr>
              <a:t>disease variants </a:t>
            </a:r>
            <a:r>
              <a:rPr lang="en">
                <a:solidFill>
                  <a:srgbClr val="CCCCCC"/>
                </a:solidFill>
              </a:rPr>
              <a:t>of particular alleles to be </a:t>
            </a:r>
            <a:r>
              <a:rPr lang="en" b="1">
                <a:solidFill>
                  <a:srgbClr val="CCCCCC"/>
                </a:solidFill>
              </a:rPr>
              <a:t>categorised </a:t>
            </a:r>
            <a:r>
              <a:rPr lang="en">
                <a:solidFill>
                  <a:srgbClr val="CCCCCC"/>
                </a:solidFill>
              </a:rPr>
              <a:t>and </a:t>
            </a:r>
            <a:r>
              <a:rPr lang="en" b="1">
                <a:solidFill>
                  <a:srgbClr val="CCCCCC"/>
                </a:solidFill>
              </a:rPr>
              <a:t>typed.</a:t>
            </a:r>
            <a:endParaRPr b="1"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Genetic fingerprinting can be used by animal and plant </a:t>
            </a:r>
            <a:r>
              <a:rPr lang="en" b="1">
                <a:solidFill>
                  <a:srgbClr val="CCCCCC"/>
                </a:solidFill>
              </a:rPr>
              <a:t>breeders </a:t>
            </a:r>
            <a:r>
              <a:rPr lang="en">
                <a:solidFill>
                  <a:srgbClr val="CCCCCC"/>
                </a:solidFill>
              </a:rPr>
              <a:t>to help prevent </a:t>
            </a:r>
            <a:r>
              <a:rPr lang="en" b="1">
                <a:solidFill>
                  <a:srgbClr val="CCCCCC"/>
                </a:solidFill>
              </a:rPr>
              <a:t>inbreeding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Inbreeding can lead to a number of </a:t>
            </a:r>
            <a:r>
              <a:rPr lang="en" b="1">
                <a:solidFill>
                  <a:srgbClr val="CCCCCC"/>
                </a:solidFill>
              </a:rPr>
              <a:t>health problems</a:t>
            </a:r>
            <a:r>
              <a:rPr lang="en">
                <a:solidFill>
                  <a:srgbClr val="CCCCCC"/>
                </a:solidFill>
              </a:rPr>
              <a:t> for animals and plants.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Electrophoresis can be used to ensure </a:t>
            </a:r>
            <a:r>
              <a:rPr lang="en" b="1">
                <a:solidFill>
                  <a:srgbClr val="CCCCCC"/>
                </a:solidFill>
              </a:rPr>
              <a:t>mates </a:t>
            </a:r>
            <a:r>
              <a:rPr lang="en">
                <a:solidFill>
                  <a:srgbClr val="CCCCCC"/>
                </a:solidFill>
              </a:rPr>
              <a:t>are genetically distinct from each other.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It can also be used to determine the </a:t>
            </a:r>
            <a:r>
              <a:rPr lang="en" b="1">
                <a:solidFill>
                  <a:srgbClr val="CCCCCC"/>
                </a:solidFill>
              </a:rPr>
              <a:t>pedigree </a:t>
            </a:r>
            <a:r>
              <a:rPr lang="en">
                <a:solidFill>
                  <a:srgbClr val="CCCCCC"/>
                </a:solidFill>
              </a:rPr>
              <a:t>(the genetic background) of an animal. Animals with desirable pedigrees will fetch </a:t>
            </a:r>
            <a:r>
              <a:rPr lang="en" b="1">
                <a:solidFill>
                  <a:srgbClr val="CCCCCC"/>
                </a:solidFill>
              </a:rPr>
              <a:t>high prices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</p:txBody>
      </p:sp>
      <p:sp>
        <p:nvSpPr>
          <p:cNvPr id="927" name="Google Shape;927;p2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16</a:t>
            </a:fld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2" name="Google Shape;932;p29"/>
          <p:cNvPicPr preferRelativeResize="0"/>
          <p:nvPr/>
        </p:nvPicPr>
        <p:blipFill rotWithShape="1">
          <a:blip r:embed="rId3">
            <a:alphaModFix/>
          </a:blip>
          <a:srcRect t="17484"/>
          <a:stretch/>
        </p:blipFill>
        <p:spPr>
          <a:xfrm>
            <a:off x="0" y="899325"/>
            <a:ext cx="9144030" cy="4244172"/>
          </a:xfrm>
          <a:prstGeom prst="rect">
            <a:avLst/>
          </a:prstGeom>
          <a:noFill/>
          <a:ln>
            <a:noFill/>
          </a:ln>
        </p:spPr>
      </p:pic>
      <p:sp>
        <p:nvSpPr>
          <p:cNvPr id="933" name="Google Shape;933;p2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17</a:t>
            </a:fld>
            <a:endParaRPr/>
          </a:p>
        </p:txBody>
      </p:sp>
      <p:sp>
        <p:nvSpPr>
          <p:cNvPr id="934" name="Google Shape;934;p29"/>
          <p:cNvSpPr txBox="1"/>
          <p:nvPr/>
        </p:nvSpPr>
        <p:spPr>
          <a:xfrm>
            <a:off x="1019863" y="156525"/>
            <a:ext cx="71043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Genetic fingerprinting can be used to ensure a population of livestock is </a:t>
            </a:r>
            <a:r>
              <a:rPr lang="en" sz="1300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genetically diverse</a:t>
            </a:r>
            <a:r>
              <a:rPr lang="en" sz="13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. This can help to prevent health problems associated with </a:t>
            </a:r>
            <a:r>
              <a:rPr lang="en" sz="1300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inbreeding</a:t>
            </a:r>
            <a:r>
              <a:rPr lang="en" sz="13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3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cxnSp>
        <p:nvCxnSpPr>
          <p:cNvPr id="935" name="Google Shape;935;p29"/>
          <p:cNvCxnSpPr/>
          <p:nvPr/>
        </p:nvCxnSpPr>
        <p:spPr>
          <a:xfrm>
            <a:off x="-9575" y="899325"/>
            <a:ext cx="9163200" cy="87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Gene Therapy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62" name="Google Shape;62;p1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600"/>
              <a:buChar char="●"/>
            </a:pPr>
            <a:r>
              <a:rPr lang="en" sz="1600">
                <a:solidFill>
                  <a:srgbClr val="4A86E8"/>
                </a:solidFill>
              </a:rPr>
              <a:t>Specification Point 3.8.4.2 - Differences in DNA between individuals of the same species can be exploited for identification and diagnosis of heritable conditions.</a:t>
            </a:r>
            <a:endParaRPr sz="1600">
              <a:solidFill>
                <a:srgbClr val="4A86E8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Char char="●"/>
            </a:pPr>
            <a:r>
              <a:rPr lang="en" sz="1600">
                <a:solidFill>
                  <a:srgbClr val="CCCCCC"/>
                </a:solidFill>
              </a:rPr>
              <a:t>Gene therapy is an experimental technique that uses </a:t>
            </a:r>
            <a:r>
              <a:rPr lang="en" sz="1600" b="1">
                <a:solidFill>
                  <a:srgbClr val="CCCCCC"/>
                </a:solidFill>
              </a:rPr>
              <a:t>genes </a:t>
            </a:r>
            <a:r>
              <a:rPr lang="en" sz="1600">
                <a:solidFill>
                  <a:srgbClr val="CCCCCC"/>
                </a:solidFill>
              </a:rPr>
              <a:t>to </a:t>
            </a:r>
            <a:r>
              <a:rPr lang="en" sz="1600" b="1">
                <a:solidFill>
                  <a:srgbClr val="CCCCCC"/>
                </a:solidFill>
              </a:rPr>
              <a:t>treat </a:t>
            </a:r>
            <a:r>
              <a:rPr lang="en" sz="1600">
                <a:solidFill>
                  <a:srgbClr val="CCCCCC"/>
                </a:solidFill>
              </a:rPr>
              <a:t>or </a:t>
            </a:r>
            <a:r>
              <a:rPr lang="en" sz="1600" b="1">
                <a:solidFill>
                  <a:srgbClr val="CCCCCC"/>
                </a:solidFill>
              </a:rPr>
              <a:t>prevent disease</a:t>
            </a:r>
            <a:r>
              <a:rPr lang="en" sz="1600">
                <a:solidFill>
                  <a:srgbClr val="CCCCCC"/>
                </a:solidFill>
              </a:rPr>
              <a:t>.</a:t>
            </a:r>
            <a:endParaRPr sz="1600">
              <a:solidFill>
                <a:srgbClr val="CCCCCC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Char char="○"/>
            </a:pPr>
            <a:r>
              <a:rPr lang="en" sz="1200">
                <a:solidFill>
                  <a:srgbClr val="CCCCCC"/>
                </a:solidFill>
              </a:rPr>
              <a:t>A mutated allele</a:t>
            </a:r>
            <a:r>
              <a:rPr lang="en" sz="1200" b="1">
                <a:solidFill>
                  <a:srgbClr val="CCCCCC"/>
                </a:solidFill>
              </a:rPr>
              <a:t> </a:t>
            </a:r>
            <a:r>
              <a:rPr lang="en" sz="1200">
                <a:solidFill>
                  <a:srgbClr val="CCCCCC"/>
                </a:solidFill>
              </a:rPr>
              <a:t>that causes disease may be </a:t>
            </a:r>
            <a:r>
              <a:rPr lang="en" sz="1200" b="1">
                <a:solidFill>
                  <a:srgbClr val="CCCCCC"/>
                </a:solidFill>
              </a:rPr>
              <a:t>replaced </a:t>
            </a:r>
            <a:r>
              <a:rPr lang="en" sz="1200">
                <a:solidFill>
                  <a:srgbClr val="CCCCCC"/>
                </a:solidFill>
              </a:rPr>
              <a:t>with a healthy allele.</a:t>
            </a:r>
            <a:endParaRPr sz="1200">
              <a:solidFill>
                <a:srgbClr val="CCCCCC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Char char="○"/>
            </a:pPr>
            <a:r>
              <a:rPr lang="en" sz="1200">
                <a:solidFill>
                  <a:srgbClr val="CCCCCC"/>
                </a:solidFill>
              </a:rPr>
              <a:t>A mutated allele may be </a:t>
            </a:r>
            <a:r>
              <a:rPr lang="en" sz="1200" b="1">
                <a:solidFill>
                  <a:srgbClr val="CCCCCC"/>
                </a:solidFill>
              </a:rPr>
              <a:t>silenced </a:t>
            </a:r>
            <a:r>
              <a:rPr lang="en" sz="1200">
                <a:solidFill>
                  <a:srgbClr val="CCCCCC"/>
                </a:solidFill>
              </a:rPr>
              <a:t>or </a:t>
            </a:r>
            <a:r>
              <a:rPr lang="en" sz="1200" b="1">
                <a:solidFill>
                  <a:srgbClr val="CCCCCC"/>
                </a:solidFill>
              </a:rPr>
              <a:t>inactivated </a:t>
            </a:r>
            <a:r>
              <a:rPr lang="en" sz="1200">
                <a:solidFill>
                  <a:srgbClr val="CCCCCC"/>
                </a:solidFill>
              </a:rPr>
              <a:t>by inserting a section of DNA in the middle of it.</a:t>
            </a:r>
            <a:endParaRPr sz="1200">
              <a:solidFill>
                <a:srgbClr val="CCCCCC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Char char="●"/>
            </a:pPr>
            <a:r>
              <a:rPr lang="en" sz="1600">
                <a:solidFill>
                  <a:srgbClr val="CCCCCC"/>
                </a:solidFill>
              </a:rPr>
              <a:t>Somatic gene therapy involves altering the genes of </a:t>
            </a:r>
            <a:r>
              <a:rPr lang="en" sz="1600" b="1">
                <a:solidFill>
                  <a:srgbClr val="CCCCCC"/>
                </a:solidFill>
              </a:rPr>
              <a:t>body cells</a:t>
            </a:r>
            <a:r>
              <a:rPr lang="en" sz="1600">
                <a:solidFill>
                  <a:srgbClr val="CCCCCC"/>
                </a:solidFill>
              </a:rPr>
              <a:t>.</a:t>
            </a:r>
            <a:endParaRPr sz="1600">
              <a:solidFill>
                <a:srgbClr val="CCCCCC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Char char="○"/>
            </a:pPr>
            <a:r>
              <a:rPr lang="en" sz="1200">
                <a:solidFill>
                  <a:srgbClr val="CCCCCC"/>
                </a:solidFill>
              </a:rPr>
              <a:t>The effects of somatic gene therapy </a:t>
            </a:r>
            <a:r>
              <a:rPr lang="en" sz="1200" b="1">
                <a:solidFill>
                  <a:srgbClr val="CCCCCC"/>
                </a:solidFill>
              </a:rPr>
              <a:t>will not</a:t>
            </a:r>
            <a:r>
              <a:rPr lang="en" sz="1200">
                <a:solidFill>
                  <a:srgbClr val="CCCCCC"/>
                </a:solidFill>
              </a:rPr>
              <a:t> be passed on to the patient’s children.</a:t>
            </a:r>
            <a:endParaRPr sz="1200">
              <a:solidFill>
                <a:srgbClr val="CCCCCC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Char char="●"/>
            </a:pPr>
            <a:r>
              <a:rPr lang="en" sz="1600">
                <a:solidFill>
                  <a:srgbClr val="CCCCCC"/>
                </a:solidFill>
              </a:rPr>
              <a:t>Germline gene therapy involves altering the genes of </a:t>
            </a:r>
            <a:r>
              <a:rPr lang="en" sz="1600" b="1">
                <a:solidFill>
                  <a:srgbClr val="CCCCCC"/>
                </a:solidFill>
              </a:rPr>
              <a:t>sex cells</a:t>
            </a:r>
            <a:r>
              <a:rPr lang="en" sz="1600">
                <a:solidFill>
                  <a:srgbClr val="CCCCCC"/>
                </a:solidFill>
              </a:rPr>
              <a:t>.</a:t>
            </a:r>
            <a:endParaRPr sz="1600">
              <a:solidFill>
                <a:srgbClr val="CCCCCC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Char char="○"/>
            </a:pPr>
            <a:r>
              <a:rPr lang="en" sz="1200">
                <a:solidFill>
                  <a:srgbClr val="CCCCCC"/>
                </a:solidFill>
              </a:rPr>
              <a:t>The effects of germline gene therapy </a:t>
            </a:r>
            <a:r>
              <a:rPr lang="en" sz="1200" b="1">
                <a:solidFill>
                  <a:srgbClr val="CCCCCC"/>
                </a:solidFill>
              </a:rPr>
              <a:t>will </a:t>
            </a:r>
            <a:r>
              <a:rPr lang="en" sz="1200">
                <a:solidFill>
                  <a:srgbClr val="CCCCCC"/>
                </a:solidFill>
              </a:rPr>
              <a:t>be passed on to the patient’s children and </a:t>
            </a:r>
            <a:r>
              <a:rPr lang="en" sz="1200" b="1">
                <a:solidFill>
                  <a:srgbClr val="CCCCCC"/>
                </a:solidFill>
              </a:rPr>
              <a:t>subsequent generations</a:t>
            </a:r>
            <a:r>
              <a:rPr lang="en" sz="1200">
                <a:solidFill>
                  <a:srgbClr val="CCCCCC"/>
                </a:solidFill>
              </a:rPr>
              <a:t>.</a:t>
            </a:r>
            <a:endParaRPr sz="1200">
              <a:solidFill>
                <a:srgbClr val="CCCCCC"/>
              </a:solidFill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500"/>
              <a:buChar char="●"/>
            </a:pPr>
            <a:r>
              <a:rPr lang="en" sz="1500">
                <a:solidFill>
                  <a:srgbClr val="CCCCCC"/>
                </a:solidFill>
              </a:rPr>
              <a:t>Many people have </a:t>
            </a:r>
            <a:r>
              <a:rPr lang="en" sz="1500" b="1">
                <a:solidFill>
                  <a:srgbClr val="CCCCCC"/>
                </a:solidFill>
              </a:rPr>
              <a:t>ethical concerns </a:t>
            </a:r>
            <a:r>
              <a:rPr lang="en" sz="1500">
                <a:solidFill>
                  <a:srgbClr val="CCCCCC"/>
                </a:solidFill>
              </a:rPr>
              <a:t>over the use of gene therapy</a:t>
            </a:r>
            <a:r>
              <a:rPr lang="en" sz="1500" b="1">
                <a:solidFill>
                  <a:srgbClr val="CCCCCC"/>
                </a:solidFill>
              </a:rPr>
              <a:t>.</a:t>
            </a:r>
            <a:endParaRPr sz="1500" b="1">
              <a:solidFill>
                <a:srgbClr val="CCCCCC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Char char="○"/>
            </a:pPr>
            <a:r>
              <a:rPr lang="en" sz="1200">
                <a:solidFill>
                  <a:srgbClr val="CCCCCC"/>
                </a:solidFill>
              </a:rPr>
              <a:t>Some people are concerned that gene therapy might be used to </a:t>
            </a:r>
            <a:r>
              <a:rPr lang="en" sz="1200" b="1">
                <a:solidFill>
                  <a:srgbClr val="CCCCCC"/>
                </a:solidFill>
              </a:rPr>
              <a:t>enhance </a:t>
            </a:r>
            <a:r>
              <a:rPr lang="en" sz="1200">
                <a:solidFill>
                  <a:srgbClr val="CCCCCC"/>
                </a:solidFill>
              </a:rPr>
              <a:t>human traits such as </a:t>
            </a:r>
            <a:r>
              <a:rPr lang="en" sz="1200" b="1">
                <a:solidFill>
                  <a:srgbClr val="CCCCCC"/>
                </a:solidFill>
              </a:rPr>
              <a:t>height </a:t>
            </a:r>
            <a:r>
              <a:rPr lang="en" sz="1200">
                <a:solidFill>
                  <a:srgbClr val="CCCCCC"/>
                </a:solidFill>
              </a:rPr>
              <a:t>or </a:t>
            </a:r>
            <a:r>
              <a:rPr lang="en" sz="1200" b="1">
                <a:solidFill>
                  <a:srgbClr val="CCCCCC"/>
                </a:solidFill>
              </a:rPr>
              <a:t>intelligence</a:t>
            </a:r>
            <a:r>
              <a:rPr lang="en" sz="1200">
                <a:solidFill>
                  <a:srgbClr val="CCCCCC"/>
                </a:solidFill>
              </a:rPr>
              <a:t>.</a:t>
            </a:r>
            <a:endParaRPr sz="1200">
              <a:solidFill>
                <a:srgbClr val="CCCCCC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Char char="○"/>
            </a:pPr>
            <a:r>
              <a:rPr lang="en" sz="1200">
                <a:solidFill>
                  <a:srgbClr val="CCCCCC"/>
                </a:solidFill>
              </a:rPr>
              <a:t>Others are concerned that the </a:t>
            </a:r>
            <a:r>
              <a:rPr lang="en" sz="1200" b="1">
                <a:solidFill>
                  <a:srgbClr val="CCCCCC"/>
                </a:solidFill>
              </a:rPr>
              <a:t>high costs </a:t>
            </a:r>
            <a:r>
              <a:rPr lang="en" sz="1200">
                <a:solidFill>
                  <a:srgbClr val="CCCCCC"/>
                </a:solidFill>
              </a:rPr>
              <a:t>associated with gene therapy will mean it is only available to the wealthy.</a:t>
            </a:r>
            <a:endParaRPr sz="1200">
              <a:solidFill>
                <a:srgbClr val="CCCCCC"/>
              </a:solidFill>
            </a:endParaRPr>
          </a:p>
        </p:txBody>
      </p:sp>
      <p:sp>
        <p:nvSpPr>
          <p:cNvPr id="63" name="Google Shape;63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oogle Shape;68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5253765" cy="3940324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sp>
        <p:nvSpPr>
          <p:cNvPr id="70" name="Google Shape;70;p15"/>
          <p:cNvSpPr txBox="1"/>
          <p:nvPr/>
        </p:nvSpPr>
        <p:spPr>
          <a:xfrm>
            <a:off x="5031750" y="1879050"/>
            <a:ext cx="3440700" cy="138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  <a:highlight>
                  <a:srgbClr val="000000"/>
                </a:highlight>
                <a:latin typeface="Cambria"/>
                <a:ea typeface="Cambria"/>
                <a:cs typeface="Cambria"/>
                <a:sym typeface="Cambria"/>
              </a:rPr>
              <a:t>Cystic fibrosis (CF) is a disease of the lungs caused by a </a:t>
            </a:r>
            <a:r>
              <a:rPr lang="en" sz="1300" b="1">
                <a:solidFill>
                  <a:srgbClr val="FFFFFF"/>
                </a:solidFill>
                <a:highlight>
                  <a:srgbClr val="000000"/>
                </a:highlight>
                <a:latin typeface="Cambria"/>
                <a:ea typeface="Cambria"/>
                <a:cs typeface="Cambria"/>
                <a:sym typeface="Cambria"/>
              </a:rPr>
              <a:t>faulty gene</a:t>
            </a:r>
            <a:r>
              <a:rPr lang="en" sz="1300">
                <a:solidFill>
                  <a:srgbClr val="FFFFFF"/>
                </a:solidFill>
                <a:highlight>
                  <a:srgbClr val="000000"/>
                </a:highlight>
                <a:latin typeface="Cambria"/>
                <a:ea typeface="Cambria"/>
                <a:cs typeface="Cambria"/>
                <a:sym typeface="Cambria"/>
              </a:rPr>
              <a:t>. Somatic gene therapy for CF directly targets the </a:t>
            </a:r>
            <a:r>
              <a:rPr lang="en" sz="1300" b="1">
                <a:solidFill>
                  <a:srgbClr val="FFFFFF"/>
                </a:solidFill>
                <a:highlight>
                  <a:srgbClr val="000000"/>
                </a:highlight>
                <a:latin typeface="Cambria"/>
                <a:ea typeface="Cambria"/>
                <a:cs typeface="Cambria"/>
                <a:sym typeface="Cambria"/>
              </a:rPr>
              <a:t>epithelial tissue </a:t>
            </a:r>
            <a:r>
              <a:rPr lang="en" sz="1300">
                <a:solidFill>
                  <a:srgbClr val="FFFFFF"/>
                </a:solidFill>
                <a:highlight>
                  <a:srgbClr val="000000"/>
                </a:highlight>
                <a:latin typeface="Cambria"/>
                <a:ea typeface="Cambria"/>
                <a:cs typeface="Cambria"/>
                <a:sym typeface="Cambria"/>
              </a:rPr>
              <a:t>lining the lungs. A functioning version of the gene is introduced to the epithelial cells using an </a:t>
            </a:r>
            <a:r>
              <a:rPr lang="en" sz="1300" b="1">
                <a:solidFill>
                  <a:srgbClr val="FFFFFF"/>
                </a:solidFill>
                <a:highlight>
                  <a:srgbClr val="000000"/>
                </a:highlight>
                <a:latin typeface="Cambria"/>
                <a:ea typeface="Cambria"/>
                <a:cs typeface="Cambria"/>
                <a:sym typeface="Cambria"/>
              </a:rPr>
              <a:t>inhaler</a:t>
            </a:r>
            <a:r>
              <a:rPr lang="en" sz="1300">
                <a:solidFill>
                  <a:srgbClr val="FFFFFF"/>
                </a:solidFill>
                <a:highlight>
                  <a:srgbClr val="000000"/>
                </a:highlight>
                <a:latin typeface="Cambria"/>
                <a:ea typeface="Cambria"/>
                <a:cs typeface="Cambria"/>
                <a:sym typeface="Cambria"/>
              </a:rPr>
              <a:t>. </a:t>
            </a:r>
            <a:r>
              <a:rPr lang="en" sz="1300" b="1">
                <a:solidFill>
                  <a:srgbClr val="FFFFFF"/>
                </a:solidFill>
                <a:highlight>
                  <a:srgbClr val="000000"/>
                </a:highlight>
                <a:latin typeface="Cambria"/>
                <a:ea typeface="Cambria"/>
                <a:cs typeface="Cambria"/>
                <a:sym typeface="Cambria"/>
              </a:rPr>
              <a:t> </a:t>
            </a:r>
            <a:endParaRPr sz="1300" b="1">
              <a:solidFill>
                <a:srgbClr val="FFFFFF"/>
              </a:solidFill>
              <a:highlight>
                <a:srgbClr val="000000"/>
              </a:highlight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DNA Probes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76" name="Google Shape;76;p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700"/>
              <a:buChar char="●"/>
            </a:pPr>
            <a:r>
              <a:rPr lang="en" sz="1700">
                <a:solidFill>
                  <a:srgbClr val="CCCCCC"/>
                </a:solidFill>
              </a:rPr>
              <a:t>DNA probes can be used to identify </a:t>
            </a:r>
            <a:r>
              <a:rPr lang="en" sz="1700" b="1">
                <a:solidFill>
                  <a:srgbClr val="CCCCCC"/>
                </a:solidFill>
              </a:rPr>
              <a:t>abnormal genes</a:t>
            </a:r>
            <a:r>
              <a:rPr lang="en" sz="1700">
                <a:solidFill>
                  <a:srgbClr val="CCCCCC"/>
                </a:solidFill>
              </a:rPr>
              <a:t>.</a:t>
            </a:r>
            <a:endParaRPr sz="170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Char char="○"/>
            </a:pPr>
            <a:r>
              <a:rPr lang="en" sz="1300">
                <a:solidFill>
                  <a:srgbClr val="CCCCCC"/>
                </a:solidFill>
              </a:rPr>
              <a:t>A DNA probe is a small, </a:t>
            </a:r>
            <a:r>
              <a:rPr lang="en" sz="1300" b="1">
                <a:solidFill>
                  <a:srgbClr val="CCCCCC"/>
                </a:solidFill>
              </a:rPr>
              <a:t>single stranded </a:t>
            </a:r>
            <a:r>
              <a:rPr lang="en" sz="1300">
                <a:solidFill>
                  <a:srgbClr val="CCCCCC"/>
                </a:solidFill>
              </a:rPr>
              <a:t>fragment of DNA that is </a:t>
            </a:r>
            <a:r>
              <a:rPr lang="en" sz="1300" b="1">
                <a:solidFill>
                  <a:srgbClr val="CCCCCC"/>
                </a:solidFill>
              </a:rPr>
              <a:t>complementary </a:t>
            </a:r>
            <a:r>
              <a:rPr lang="en" sz="1300">
                <a:solidFill>
                  <a:srgbClr val="CCCCCC"/>
                </a:solidFill>
              </a:rPr>
              <a:t>to the gene of interest.</a:t>
            </a:r>
            <a:endParaRPr sz="130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Char char="○"/>
            </a:pPr>
            <a:r>
              <a:rPr lang="en" sz="1300">
                <a:solidFill>
                  <a:srgbClr val="CCCCCC"/>
                </a:solidFill>
              </a:rPr>
              <a:t>Most DNA probes are </a:t>
            </a:r>
            <a:r>
              <a:rPr lang="en" sz="1300" b="1">
                <a:solidFill>
                  <a:srgbClr val="CCCCCC"/>
                </a:solidFill>
              </a:rPr>
              <a:t>tagged </a:t>
            </a:r>
            <a:r>
              <a:rPr lang="en" sz="1300">
                <a:solidFill>
                  <a:srgbClr val="CCCCCC"/>
                </a:solidFill>
              </a:rPr>
              <a:t>with a fluorescent marker so that matches can be </a:t>
            </a:r>
            <a:r>
              <a:rPr lang="en" sz="1300" b="1">
                <a:solidFill>
                  <a:srgbClr val="CCCCCC"/>
                </a:solidFill>
              </a:rPr>
              <a:t>easily identified</a:t>
            </a:r>
            <a:r>
              <a:rPr lang="en" sz="1300">
                <a:solidFill>
                  <a:srgbClr val="CCCCCC"/>
                </a:solidFill>
              </a:rPr>
              <a:t>.</a:t>
            </a:r>
            <a:endParaRPr sz="1300">
              <a:solidFill>
                <a:srgbClr val="CCCCCC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700"/>
              <a:buAutoNum type="arabicPeriod"/>
            </a:pPr>
            <a:r>
              <a:rPr lang="en" sz="1700">
                <a:solidFill>
                  <a:srgbClr val="CCCCCC"/>
                </a:solidFill>
              </a:rPr>
              <a:t>The DNA fragment is isolated and heated to break </a:t>
            </a:r>
            <a:r>
              <a:rPr lang="en" sz="1700" b="1">
                <a:solidFill>
                  <a:srgbClr val="CCCCCC"/>
                </a:solidFill>
              </a:rPr>
              <a:t>hydrogen bonds</a:t>
            </a:r>
            <a:r>
              <a:rPr lang="en" sz="1700">
                <a:solidFill>
                  <a:srgbClr val="CCCCCC"/>
                </a:solidFill>
              </a:rPr>
              <a:t>.</a:t>
            </a:r>
            <a:endParaRPr sz="170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AutoNum type="alphaLcPeriod"/>
            </a:pPr>
            <a:r>
              <a:rPr lang="en" sz="1300">
                <a:solidFill>
                  <a:srgbClr val="CCCCCC"/>
                </a:solidFill>
              </a:rPr>
              <a:t>This separates the 2 strands.</a:t>
            </a:r>
            <a:endParaRPr sz="1300">
              <a:solidFill>
                <a:srgbClr val="CCCCCC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700"/>
              <a:buAutoNum type="arabicPeriod"/>
            </a:pPr>
            <a:r>
              <a:rPr lang="en" sz="1700">
                <a:solidFill>
                  <a:srgbClr val="CCCCCC"/>
                </a:solidFill>
              </a:rPr>
              <a:t>The DNA probe is </a:t>
            </a:r>
            <a:r>
              <a:rPr lang="en" sz="1700" b="1">
                <a:solidFill>
                  <a:srgbClr val="CCCCCC"/>
                </a:solidFill>
              </a:rPr>
              <a:t>added </a:t>
            </a:r>
            <a:r>
              <a:rPr lang="en" sz="1700">
                <a:solidFill>
                  <a:srgbClr val="CCCCCC"/>
                </a:solidFill>
              </a:rPr>
              <a:t>to the reaction mixture.</a:t>
            </a:r>
            <a:endParaRPr sz="170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AutoNum type="alphaLcPeriod"/>
            </a:pPr>
            <a:r>
              <a:rPr lang="en" sz="1300">
                <a:solidFill>
                  <a:srgbClr val="CCCCCC"/>
                </a:solidFill>
              </a:rPr>
              <a:t>The mixture is then allowed to cool.</a:t>
            </a:r>
            <a:endParaRPr sz="130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AutoNum type="alphaLcPeriod"/>
            </a:pPr>
            <a:r>
              <a:rPr lang="en" sz="1300">
                <a:solidFill>
                  <a:srgbClr val="CCCCCC"/>
                </a:solidFill>
              </a:rPr>
              <a:t>If the DNA probe is a match for the fragment, it will </a:t>
            </a:r>
            <a:r>
              <a:rPr lang="en" sz="1300" b="1">
                <a:solidFill>
                  <a:srgbClr val="CCCCCC"/>
                </a:solidFill>
              </a:rPr>
              <a:t>hybridize </a:t>
            </a:r>
            <a:r>
              <a:rPr lang="en" sz="1300">
                <a:solidFill>
                  <a:srgbClr val="CCCCCC"/>
                </a:solidFill>
              </a:rPr>
              <a:t>to the sample as the hydrogen bonds reform.</a:t>
            </a:r>
            <a:endParaRPr sz="1300">
              <a:solidFill>
                <a:srgbClr val="CCCCCC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700"/>
              <a:buAutoNum type="arabicPeriod"/>
            </a:pPr>
            <a:r>
              <a:rPr lang="en" sz="1700">
                <a:solidFill>
                  <a:srgbClr val="CCCCCC"/>
                </a:solidFill>
              </a:rPr>
              <a:t>The sample is </a:t>
            </a:r>
            <a:r>
              <a:rPr lang="en" sz="1700" b="1">
                <a:solidFill>
                  <a:srgbClr val="CCCCCC"/>
                </a:solidFill>
              </a:rPr>
              <a:t>washed </a:t>
            </a:r>
            <a:r>
              <a:rPr lang="en" sz="1700">
                <a:solidFill>
                  <a:srgbClr val="CCCCCC"/>
                </a:solidFill>
              </a:rPr>
              <a:t>to remove any unbound probe.</a:t>
            </a:r>
            <a:endParaRPr sz="170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AutoNum type="alphaLcPeriod"/>
            </a:pPr>
            <a:r>
              <a:rPr lang="en" sz="1300">
                <a:solidFill>
                  <a:srgbClr val="CCCCCC"/>
                </a:solidFill>
              </a:rPr>
              <a:t>UV light is then shone at the sample. </a:t>
            </a:r>
            <a:endParaRPr sz="130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AutoNum type="alphaLcPeriod"/>
            </a:pPr>
            <a:r>
              <a:rPr lang="en" sz="1300">
                <a:solidFill>
                  <a:srgbClr val="CCCCCC"/>
                </a:solidFill>
              </a:rPr>
              <a:t>If the sample </a:t>
            </a:r>
            <a:r>
              <a:rPr lang="en" sz="1300" b="1">
                <a:solidFill>
                  <a:srgbClr val="CCCCCC"/>
                </a:solidFill>
              </a:rPr>
              <a:t>fluorescences, </a:t>
            </a:r>
            <a:r>
              <a:rPr lang="en" sz="1300">
                <a:solidFill>
                  <a:srgbClr val="CCCCCC"/>
                </a:solidFill>
              </a:rPr>
              <a:t>the gene of interest was present in the sample. </a:t>
            </a:r>
            <a:endParaRPr sz="1300">
              <a:solidFill>
                <a:srgbClr val="CCCCCC"/>
              </a:solidFill>
            </a:endParaRPr>
          </a:p>
        </p:txBody>
      </p:sp>
      <p:sp>
        <p:nvSpPr>
          <p:cNvPr id="77" name="Google Shape;77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  <p:grpSp>
        <p:nvGrpSpPr>
          <p:cNvPr id="83" name="Google Shape;83;p17"/>
          <p:cNvGrpSpPr/>
          <p:nvPr/>
        </p:nvGrpSpPr>
        <p:grpSpPr>
          <a:xfrm>
            <a:off x="1224400" y="1414938"/>
            <a:ext cx="6695198" cy="3273785"/>
            <a:chOff x="1556150" y="1372658"/>
            <a:chExt cx="6031710" cy="2969689"/>
          </a:xfrm>
        </p:grpSpPr>
        <p:grpSp>
          <p:nvGrpSpPr>
            <p:cNvPr id="84" name="Google Shape;84;p17"/>
            <p:cNvGrpSpPr/>
            <p:nvPr/>
          </p:nvGrpSpPr>
          <p:grpSpPr>
            <a:xfrm>
              <a:off x="1556150" y="1372658"/>
              <a:ext cx="6031710" cy="2969689"/>
              <a:chOff x="466275" y="1027925"/>
              <a:chExt cx="5199750" cy="2533000"/>
            </a:xfrm>
          </p:grpSpPr>
          <p:sp>
            <p:nvSpPr>
              <p:cNvPr id="85" name="Google Shape;85;p17"/>
              <p:cNvSpPr/>
              <p:nvPr/>
            </p:nvSpPr>
            <p:spPr>
              <a:xfrm>
                <a:off x="466275" y="3397925"/>
                <a:ext cx="5199750" cy="163000"/>
              </a:xfrm>
              <a:custGeom>
                <a:avLst/>
                <a:gdLst/>
                <a:ahLst/>
                <a:cxnLst/>
                <a:rect l="l" t="t" r="r" b="b"/>
                <a:pathLst>
                  <a:path w="207990" h="6520" extrusionOk="0">
                    <a:moveTo>
                      <a:pt x="1" y="1"/>
                    </a:moveTo>
                    <a:lnTo>
                      <a:pt x="207990" y="1"/>
                    </a:lnTo>
                    <a:lnTo>
                      <a:pt x="207990" y="6520"/>
                    </a:lnTo>
                    <a:lnTo>
                      <a:pt x="1" y="6520"/>
                    </a:lnTo>
                    <a:close/>
                  </a:path>
                </a:pathLst>
              </a:custGeom>
              <a:solidFill>
                <a:srgbClr val="C9DAF8"/>
              </a:solidFill>
              <a:ln w="6525" cap="flat" cmpd="sng">
                <a:solidFill>
                  <a:srgbClr val="787777"/>
                </a:solidFill>
                <a:prstDash val="solid"/>
                <a:miter lim="5215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86;p17"/>
              <p:cNvSpPr/>
              <p:nvPr/>
            </p:nvSpPr>
            <p:spPr>
              <a:xfrm>
                <a:off x="4158775" y="2286850"/>
                <a:ext cx="258175" cy="63025"/>
              </a:xfrm>
              <a:custGeom>
                <a:avLst/>
                <a:gdLst/>
                <a:ahLst/>
                <a:cxnLst/>
                <a:rect l="l" t="t" r="r" b="b"/>
                <a:pathLst>
                  <a:path w="10327" h="2521" extrusionOk="0">
                    <a:moveTo>
                      <a:pt x="545" y="1"/>
                    </a:moveTo>
                    <a:cubicBezTo>
                      <a:pt x="313" y="1"/>
                      <a:pt x="99" y="193"/>
                      <a:pt x="52" y="426"/>
                    </a:cubicBezTo>
                    <a:cubicBezTo>
                      <a:pt x="0" y="687"/>
                      <a:pt x="209" y="948"/>
                      <a:pt x="469" y="948"/>
                    </a:cubicBezTo>
                    <a:lnTo>
                      <a:pt x="9753" y="2512"/>
                    </a:lnTo>
                    <a:cubicBezTo>
                      <a:pt x="9780" y="2518"/>
                      <a:pt x="9807" y="2520"/>
                      <a:pt x="9834" y="2520"/>
                    </a:cubicBezTo>
                    <a:cubicBezTo>
                      <a:pt x="10066" y="2520"/>
                      <a:pt x="10280" y="2329"/>
                      <a:pt x="10327" y="2095"/>
                    </a:cubicBezTo>
                    <a:cubicBezTo>
                      <a:pt x="10327" y="1834"/>
                      <a:pt x="10170" y="1573"/>
                      <a:pt x="9909" y="1573"/>
                    </a:cubicBezTo>
                    <a:lnTo>
                      <a:pt x="626" y="9"/>
                    </a:lnTo>
                    <a:cubicBezTo>
                      <a:pt x="599" y="3"/>
                      <a:pt x="572" y="1"/>
                      <a:pt x="545" y="1"/>
                    </a:cubicBezTo>
                    <a:close/>
                  </a:path>
                </a:pathLst>
              </a:custGeom>
              <a:solidFill>
                <a:srgbClr val="F9B964"/>
              </a:solidFill>
              <a:ln w="1300" cap="flat" cmpd="sng">
                <a:solidFill>
                  <a:srgbClr val="010101"/>
                </a:solidFill>
                <a:prstDash val="solid"/>
                <a:miter lim="5215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87;p17"/>
              <p:cNvSpPr/>
              <p:nvPr/>
            </p:nvSpPr>
            <p:spPr>
              <a:xfrm>
                <a:off x="4092275" y="2366400"/>
                <a:ext cx="245150" cy="30200"/>
              </a:xfrm>
              <a:custGeom>
                <a:avLst/>
                <a:gdLst/>
                <a:ahLst/>
                <a:cxnLst/>
                <a:rect l="l" t="t" r="r" b="b"/>
                <a:pathLst>
                  <a:path w="9806" h="1208" extrusionOk="0">
                    <a:moveTo>
                      <a:pt x="9415" y="0"/>
                    </a:moveTo>
                    <a:cubicBezTo>
                      <a:pt x="9389" y="0"/>
                      <a:pt x="9363" y="3"/>
                      <a:pt x="9336" y="8"/>
                    </a:cubicBezTo>
                    <a:lnTo>
                      <a:pt x="418" y="269"/>
                    </a:lnTo>
                    <a:cubicBezTo>
                      <a:pt x="209" y="269"/>
                      <a:pt x="0" y="478"/>
                      <a:pt x="0" y="738"/>
                    </a:cubicBezTo>
                    <a:cubicBezTo>
                      <a:pt x="0" y="999"/>
                      <a:pt x="209" y="1208"/>
                      <a:pt x="470" y="1208"/>
                    </a:cubicBezTo>
                    <a:lnTo>
                      <a:pt x="9388" y="947"/>
                    </a:lnTo>
                    <a:cubicBezTo>
                      <a:pt x="9597" y="947"/>
                      <a:pt x="9805" y="738"/>
                      <a:pt x="9805" y="478"/>
                    </a:cubicBezTo>
                    <a:cubicBezTo>
                      <a:pt x="9805" y="197"/>
                      <a:pt x="9637" y="0"/>
                      <a:pt x="9415" y="0"/>
                    </a:cubicBezTo>
                    <a:close/>
                  </a:path>
                </a:pathLst>
              </a:custGeom>
              <a:solidFill>
                <a:srgbClr val="F9B964"/>
              </a:solidFill>
              <a:ln w="1300" cap="flat" cmpd="sng">
                <a:solidFill>
                  <a:srgbClr val="010101"/>
                </a:solidFill>
                <a:prstDash val="solid"/>
                <a:miter lim="5215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88;p17"/>
              <p:cNvSpPr/>
              <p:nvPr/>
            </p:nvSpPr>
            <p:spPr>
              <a:xfrm>
                <a:off x="4106600" y="2968975"/>
                <a:ext cx="259500" cy="23475"/>
              </a:xfrm>
              <a:custGeom>
                <a:avLst/>
                <a:gdLst/>
                <a:ahLst/>
                <a:cxnLst/>
                <a:rect l="l" t="t" r="r" b="b"/>
                <a:pathLst>
                  <a:path w="10380" h="939" extrusionOk="0">
                    <a:moveTo>
                      <a:pt x="470" y="0"/>
                    </a:moveTo>
                    <a:cubicBezTo>
                      <a:pt x="210" y="0"/>
                      <a:pt x="1" y="209"/>
                      <a:pt x="1" y="470"/>
                    </a:cubicBezTo>
                    <a:cubicBezTo>
                      <a:pt x="1" y="730"/>
                      <a:pt x="210" y="939"/>
                      <a:pt x="470" y="939"/>
                    </a:cubicBezTo>
                    <a:lnTo>
                      <a:pt x="9910" y="939"/>
                    </a:lnTo>
                    <a:cubicBezTo>
                      <a:pt x="10171" y="939"/>
                      <a:pt x="10380" y="730"/>
                      <a:pt x="10380" y="470"/>
                    </a:cubicBezTo>
                    <a:cubicBezTo>
                      <a:pt x="10380" y="209"/>
                      <a:pt x="10171" y="0"/>
                      <a:pt x="9910" y="0"/>
                    </a:cubicBezTo>
                    <a:close/>
                  </a:path>
                </a:pathLst>
              </a:custGeom>
              <a:solidFill>
                <a:srgbClr val="F9B964"/>
              </a:solidFill>
              <a:ln w="1300" cap="flat" cmpd="sng">
                <a:solidFill>
                  <a:srgbClr val="010101"/>
                </a:solidFill>
                <a:prstDash val="solid"/>
                <a:miter lim="5215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89;p17"/>
              <p:cNvSpPr/>
              <p:nvPr/>
            </p:nvSpPr>
            <p:spPr>
              <a:xfrm>
                <a:off x="4169200" y="2902475"/>
                <a:ext cx="250350" cy="31300"/>
              </a:xfrm>
              <a:custGeom>
                <a:avLst/>
                <a:gdLst/>
                <a:ahLst/>
                <a:cxnLst/>
                <a:rect l="l" t="t" r="r" b="b"/>
                <a:pathLst>
                  <a:path w="10014" h="1252" extrusionOk="0">
                    <a:moveTo>
                      <a:pt x="9544" y="0"/>
                    </a:moveTo>
                    <a:lnTo>
                      <a:pt x="470" y="261"/>
                    </a:lnTo>
                    <a:cubicBezTo>
                      <a:pt x="209" y="261"/>
                      <a:pt x="0" y="522"/>
                      <a:pt x="0" y="783"/>
                    </a:cubicBezTo>
                    <a:cubicBezTo>
                      <a:pt x="0" y="1043"/>
                      <a:pt x="261" y="1252"/>
                      <a:pt x="470" y="1252"/>
                    </a:cubicBezTo>
                    <a:lnTo>
                      <a:pt x="9544" y="939"/>
                    </a:lnTo>
                    <a:cubicBezTo>
                      <a:pt x="9805" y="939"/>
                      <a:pt x="10014" y="730"/>
                      <a:pt x="10014" y="470"/>
                    </a:cubicBezTo>
                    <a:cubicBezTo>
                      <a:pt x="9962" y="209"/>
                      <a:pt x="9753" y="0"/>
                      <a:pt x="9544" y="0"/>
                    </a:cubicBezTo>
                    <a:close/>
                  </a:path>
                </a:pathLst>
              </a:custGeom>
              <a:solidFill>
                <a:srgbClr val="F9B964"/>
              </a:solidFill>
              <a:ln w="1300" cap="flat" cmpd="sng">
                <a:solidFill>
                  <a:srgbClr val="010101"/>
                </a:solidFill>
                <a:prstDash val="solid"/>
                <a:miter lim="5215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90;p17"/>
              <p:cNvSpPr/>
              <p:nvPr/>
            </p:nvSpPr>
            <p:spPr>
              <a:xfrm>
                <a:off x="4204400" y="2835975"/>
                <a:ext cx="165600" cy="56300"/>
              </a:xfrm>
              <a:custGeom>
                <a:avLst/>
                <a:gdLst/>
                <a:ahLst/>
                <a:cxnLst/>
                <a:rect l="l" t="t" r="r" b="b"/>
                <a:pathLst>
                  <a:path w="6624" h="2252" extrusionOk="0">
                    <a:moveTo>
                      <a:pt x="6155" y="0"/>
                    </a:moveTo>
                    <a:lnTo>
                      <a:pt x="209" y="1304"/>
                    </a:lnTo>
                    <a:cubicBezTo>
                      <a:pt x="53" y="1356"/>
                      <a:pt x="0" y="1565"/>
                      <a:pt x="53" y="1826"/>
                    </a:cubicBezTo>
                    <a:cubicBezTo>
                      <a:pt x="99" y="2059"/>
                      <a:pt x="230" y="2251"/>
                      <a:pt x="369" y="2251"/>
                    </a:cubicBezTo>
                    <a:cubicBezTo>
                      <a:pt x="385" y="2251"/>
                      <a:pt x="401" y="2249"/>
                      <a:pt x="418" y="2243"/>
                    </a:cubicBezTo>
                    <a:lnTo>
                      <a:pt x="6363" y="939"/>
                    </a:lnTo>
                    <a:cubicBezTo>
                      <a:pt x="6520" y="939"/>
                      <a:pt x="6624" y="678"/>
                      <a:pt x="6572" y="418"/>
                    </a:cubicBezTo>
                    <a:cubicBezTo>
                      <a:pt x="6520" y="157"/>
                      <a:pt x="6311" y="0"/>
                      <a:pt x="6155" y="0"/>
                    </a:cubicBezTo>
                    <a:close/>
                  </a:path>
                </a:pathLst>
              </a:custGeom>
              <a:solidFill>
                <a:srgbClr val="F9B964"/>
              </a:solidFill>
              <a:ln w="1300" cap="flat" cmpd="sng">
                <a:solidFill>
                  <a:srgbClr val="010101"/>
                </a:solidFill>
                <a:prstDash val="solid"/>
                <a:miter lim="5215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91;p17"/>
              <p:cNvSpPr/>
              <p:nvPr/>
            </p:nvSpPr>
            <p:spPr>
              <a:xfrm>
                <a:off x="4171800" y="2722550"/>
                <a:ext cx="234725" cy="24800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992" extrusionOk="0">
                    <a:moveTo>
                      <a:pt x="418" y="0"/>
                    </a:moveTo>
                    <a:cubicBezTo>
                      <a:pt x="209" y="0"/>
                      <a:pt x="1" y="209"/>
                      <a:pt x="1" y="470"/>
                    </a:cubicBezTo>
                    <a:cubicBezTo>
                      <a:pt x="1" y="730"/>
                      <a:pt x="209" y="991"/>
                      <a:pt x="418" y="991"/>
                    </a:cubicBezTo>
                    <a:lnTo>
                      <a:pt x="8919" y="991"/>
                    </a:lnTo>
                    <a:cubicBezTo>
                      <a:pt x="9180" y="991"/>
                      <a:pt x="9388" y="730"/>
                      <a:pt x="9388" y="470"/>
                    </a:cubicBezTo>
                    <a:cubicBezTo>
                      <a:pt x="9388" y="209"/>
                      <a:pt x="9180" y="0"/>
                      <a:pt x="8919" y="0"/>
                    </a:cubicBezTo>
                    <a:close/>
                  </a:path>
                </a:pathLst>
              </a:custGeom>
              <a:solidFill>
                <a:srgbClr val="F9B964"/>
              </a:solidFill>
              <a:ln w="1300" cap="flat" cmpd="sng">
                <a:solidFill>
                  <a:srgbClr val="010101"/>
                </a:solidFill>
                <a:prstDash val="solid"/>
                <a:miter lim="5215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92;p17"/>
              <p:cNvSpPr/>
              <p:nvPr/>
            </p:nvSpPr>
            <p:spPr>
              <a:xfrm>
                <a:off x="4100100" y="2429175"/>
                <a:ext cx="143450" cy="55000"/>
              </a:xfrm>
              <a:custGeom>
                <a:avLst/>
                <a:gdLst/>
                <a:ahLst/>
                <a:cxnLst/>
                <a:rect l="l" t="t" r="r" b="b"/>
                <a:pathLst>
                  <a:path w="5738" h="2200" extrusionOk="0">
                    <a:moveTo>
                      <a:pt x="5320" y="1"/>
                    </a:moveTo>
                    <a:lnTo>
                      <a:pt x="209" y="1252"/>
                    </a:lnTo>
                    <a:cubicBezTo>
                      <a:pt x="52" y="1304"/>
                      <a:pt x="0" y="1565"/>
                      <a:pt x="52" y="1826"/>
                    </a:cubicBezTo>
                    <a:cubicBezTo>
                      <a:pt x="99" y="2013"/>
                      <a:pt x="229" y="2199"/>
                      <a:pt x="368" y="2199"/>
                    </a:cubicBezTo>
                    <a:cubicBezTo>
                      <a:pt x="384" y="2199"/>
                      <a:pt x="401" y="2197"/>
                      <a:pt x="417" y="2191"/>
                    </a:cubicBezTo>
                    <a:lnTo>
                      <a:pt x="5528" y="939"/>
                    </a:lnTo>
                    <a:cubicBezTo>
                      <a:pt x="5685" y="939"/>
                      <a:pt x="5737" y="679"/>
                      <a:pt x="5685" y="418"/>
                    </a:cubicBezTo>
                    <a:cubicBezTo>
                      <a:pt x="5633" y="157"/>
                      <a:pt x="5476" y="1"/>
                      <a:pt x="5320" y="1"/>
                    </a:cubicBezTo>
                    <a:close/>
                  </a:path>
                </a:pathLst>
              </a:custGeom>
              <a:solidFill>
                <a:srgbClr val="F9B964"/>
              </a:solidFill>
              <a:ln w="1300" cap="flat" cmpd="sng">
                <a:solidFill>
                  <a:srgbClr val="010101"/>
                </a:solidFill>
                <a:prstDash val="solid"/>
                <a:miter lim="5215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93;p17"/>
              <p:cNvSpPr/>
              <p:nvPr/>
            </p:nvSpPr>
            <p:spPr>
              <a:xfrm>
                <a:off x="4060975" y="2311825"/>
                <a:ext cx="376825" cy="1211025"/>
              </a:xfrm>
              <a:custGeom>
                <a:avLst/>
                <a:gdLst/>
                <a:ahLst/>
                <a:cxnLst/>
                <a:rect l="l" t="t" r="r" b="b"/>
                <a:pathLst>
                  <a:path w="15073" h="48441" extrusionOk="0">
                    <a:moveTo>
                      <a:pt x="14395" y="1"/>
                    </a:moveTo>
                    <a:cubicBezTo>
                      <a:pt x="14394" y="1"/>
                      <a:pt x="2608" y="5268"/>
                      <a:pt x="1304" y="9284"/>
                    </a:cubicBezTo>
                    <a:cubicBezTo>
                      <a:pt x="1" y="13300"/>
                      <a:pt x="2243" y="15490"/>
                      <a:pt x="3234" y="16429"/>
                    </a:cubicBezTo>
                    <a:cubicBezTo>
                      <a:pt x="4173" y="17420"/>
                      <a:pt x="11996" y="21644"/>
                      <a:pt x="12987" y="22740"/>
                    </a:cubicBezTo>
                    <a:cubicBezTo>
                      <a:pt x="13926" y="23783"/>
                      <a:pt x="15073" y="23939"/>
                      <a:pt x="11683" y="26286"/>
                    </a:cubicBezTo>
                    <a:cubicBezTo>
                      <a:pt x="8293" y="28633"/>
                      <a:pt x="3234" y="31241"/>
                      <a:pt x="2191" y="32023"/>
                    </a:cubicBezTo>
                    <a:cubicBezTo>
                      <a:pt x="1096" y="32805"/>
                      <a:pt x="1096" y="33848"/>
                      <a:pt x="1096" y="33848"/>
                    </a:cubicBezTo>
                    <a:cubicBezTo>
                      <a:pt x="1096" y="33848"/>
                      <a:pt x="939" y="35361"/>
                      <a:pt x="1930" y="36039"/>
                    </a:cubicBezTo>
                    <a:cubicBezTo>
                      <a:pt x="2608" y="36560"/>
                      <a:pt x="6103" y="38334"/>
                      <a:pt x="7667" y="39012"/>
                    </a:cubicBezTo>
                    <a:cubicBezTo>
                      <a:pt x="9232" y="39637"/>
                      <a:pt x="8293" y="47930"/>
                      <a:pt x="8762" y="48086"/>
                    </a:cubicBezTo>
                    <a:cubicBezTo>
                      <a:pt x="8985" y="48197"/>
                      <a:pt x="9471" y="48441"/>
                      <a:pt x="9677" y="48441"/>
                    </a:cubicBezTo>
                    <a:cubicBezTo>
                      <a:pt x="9761" y="48441"/>
                      <a:pt x="9799" y="48400"/>
                      <a:pt x="9753" y="48295"/>
                    </a:cubicBezTo>
                    <a:cubicBezTo>
                      <a:pt x="9440" y="48034"/>
                      <a:pt x="10014" y="38907"/>
                      <a:pt x="8554" y="37864"/>
                    </a:cubicBezTo>
                    <a:cubicBezTo>
                      <a:pt x="7093" y="36873"/>
                      <a:pt x="2087" y="34213"/>
                      <a:pt x="2087" y="34213"/>
                    </a:cubicBezTo>
                    <a:cubicBezTo>
                      <a:pt x="2087" y="34213"/>
                      <a:pt x="8345" y="30823"/>
                      <a:pt x="10014" y="29780"/>
                    </a:cubicBezTo>
                    <a:cubicBezTo>
                      <a:pt x="11683" y="28737"/>
                      <a:pt x="13665" y="26703"/>
                      <a:pt x="13665" y="26703"/>
                    </a:cubicBezTo>
                    <a:cubicBezTo>
                      <a:pt x="14551" y="25765"/>
                      <a:pt x="14447" y="25139"/>
                      <a:pt x="14551" y="23678"/>
                    </a:cubicBezTo>
                    <a:cubicBezTo>
                      <a:pt x="14656" y="22166"/>
                      <a:pt x="13561" y="21384"/>
                      <a:pt x="13039" y="21071"/>
                    </a:cubicBezTo>
                    <a:cubicBezTo>
                      <a:pt x="12517" y="20706"/>
                      <a:pt x="6624" y="17055"/>
                      <a:pt x="4799" y="16012"/>
                    </a:cubicBezTo>
                    <a:cubicBezTo>
                      <a:pt x="2973" y="14969"/>
                      <a:pt x="1722" y="13039"/>
                      <a:pt x="1565" y="12100"/>
                    </a:cubicBezTo>
                    <a:cubicBezTo>
                      <a:pt x="1357" y="11109"/>
                      <a:pt x="2191" y="9701"/>
                      <a:pt x="2191" y="9701"/>
                    </a:cubicBezTo>
                    <a:cubicBezTo>
                      <a:pt x="4590" y="5790"/>
                      <a:pt x="14134" y="2556"/>
                      <a:pt x="14134" y="2556"/>
                    </a:cubicBezTo>
                    <a:cubicBezTo>
                      <a:pt x="14604" y="1565"/>
                      <a:pt x="14395" y="1"/>
                      <a:pt x="14395" y="1"/>
                    </a:cubicBezTo>
                    <a:close/>
                  </a:path>
                </a:pathLst>
              </a:custGeom>
              <a:solidFill>
                <a:srgbClr val="B0E0E6"/>
              </a:solidFill>
              <a:ln w="1300" cap="flat" cmpd="sng">
                <a:solidFill>
                  <a:srgbClr val="221F1F"/>
                </a:solidFill>
                <a:prstDash val="solid"/>
                <a:miter lim="5215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94;p17"/>
              <p:cNvSpPr/>
              <p:nvPr/>
            </p:nvSpPr>
            <p:spPr>
              <a:xfrm>
                <a:off x="4057075" y="2176225"/>
                <a:ext cx="376825" cy="1114825"/>
              </a:xfrm>
              <a:custGeom>
                <a:avLst/>
                <a:gdLst/>
                <a:ahLst/>
                <a:cxnLst/>
                <a:rect l="l" t="t" r="r" b="b"/>
                <a:pathLst>
                  <a:path w="15073" h="44593" extrusionOk="0">
                    <a:moveTo>
                      <a:pt x="9231" y="1"/>
                    </a:moveTo>
                    <a:cubicBezTo>
                      <a:pt x="9231" y="1"/>
                      <a:pt x="2608" y="3234"/>
                      <a:pt x="1304" y="7250"/>
                    </a:cubicBezTo>
                    <a:cubicBezTo>
                      <a:pt x="0" y="11266"/>
                      <a:pt x="2295" y="13456"/>
                      <a:pt x="3234" y="14395"/>
                    </a:cubicBezTo>
                    <a:cubicBezTo>
                      <a:pt x="4172" y="15386"/>
                      <a:pt x="12048" y="19663"/>
                      <a:pt x="12986" y="20706"/>
                    </a:cubicBezTo>
                    <a:cubicBezTo>
                      <a:pt x="13977" y="21749"/>
                      <a:pt x="15073" y="21905"/>
                      <a:pt x="11683" y="24252"/>
                    </a:cubicBezTo>
                    <a:cubicBezTo>
                      <a:pt x="8293" y="26599"/>
                      <a:pt x="3234" y="29207"/>
                      <a:pt x="2191" y="29989"/>
                    </a:cubicBezTo>
                    <a:cubicBezTo>
                      <a:pt x="1148" y="30771"/>
                      <a:pt x="1148" y="31867"/>
                      <a:pt x="1148" y="31867"/>
                    </a:cubicBezTo>
                    <a:cubicBezTo>
                      <a:pt x="1148" y="31867"/>
                      <a:pt x="991" y="33327"/>
                      <a:pt x="1930" y="34005"/>
                    </a:cubicBezTo>
                    <a:cubicBezTo>
                      <a:pt x="2869" y="34735"/>
                      <a:pt x="7927" y="36613"/>
                      <a:pt x="9179" y="37708"/>
                    </a:cubicBezTo>
                    <a:cubicBezTo>
                      <a:pt x="10379" y="38751"/>
                      <a:pt x="13247" y="40055"/>
                      <a:pt x="14395" y="44592"/>
                    </a:cubicBezTo>
                    <a:cubicBezTo>
                      <a:pt x="14395" y="44592"/>
                      <a:pt x="14812" y="44070"/>
                      <a:pt x="14134" y="41411"/>
                    </a:cubicBezTo>
                    <a:cubicBezTo>
                      <a:pt x="13456" y="38803"/>
                      <a:pt x="10796" y="37343"/>
                      <a:pt x="9701" y="36300"/>
                    </a:cubicBezTo>
                    <a:cubicBezTo>
                      <a:pt x="9127" y="35778"/>
                      <a:pt x="2086" y="32180"/>
                      <a:pt x="2086" y="32180"/>
                    </a:cubicBezTo>
                    <a:cubicBezTo>
                      <a:pt x="2086" y="32180"/>
                      <a:pt x="8397" y="28790"/>
                      <a:pt x="10014" y="27746"/>
                    </a:cubicBezTo>
                    <a:cubicBezTo>
                      <a:pt x="11683" y="26703"/>
                      <a:pt x="13717" y="24669"/>
                      <a:pt x="13717" y="24669"/>
                    </a:cubicBezTo>
                    <a:cubicBezTo>
                      <a:pt x="14551" y="23731"/>
                      <a:pt x="14499" y="23105"/>
                      <a:pt x="14551" y="21645"/>
                    </a:cubicBezTo>
                    <a:cubicBezTo>
                      <a:pt x="14655" y="20184"/>
                      <a:pt x="13612" y="19350"/>
                      <a:pt x="13091" y="19037"/>
                    </a:cubicBezTo>
                    <a:cubicBezTo>
                      <a:pt x="12569" y="18672"/>
                      <a:pt x="6624" y="15021"/>
                      <a:pt x="4798" y="13978"/>
                    </a:cubicBezTo>
                    <a:cubicBezTo>
                      <a:pt x="2973" y="12935"/>
                      <a:pt x="1773" y="11005"/>
                      <a:pt x="1565" y="10066"/>
                    </a:cubicBezTo>
                    <a:cubicBezTo>
                      <a:pt x="1408" y="9076"/>
                      <a:pt x="2191" y="7720"/>
                      <a:pt x="2191" y="7720"/>
                    </a:cubicBezTo>
                    <a:cubicBezTo>
                      <a:pt x="4642" y="3756"/>
                      <a:pt x="12673" y="887"/>
                      <a:pt x="12673" y="887"/>
                    </a:cubicBezTo>
                    <a:cubicBezTo>
                      <a:pt x="13612" y="366"/>
                      <a:pt x="9231" y="1"/>
                      <a:pt x="9231" y="1"/>
                    </a:cubicBezTo>
                    <a:close/>
                  </a:path>
                </a:pathLst>
              </a:custGeom>
              <a:solidFill>
                <a:srgbClr val="D5A6BD"/>
              </a:solidFill>
              <a:ln w="1300" cap="flat" cmpd="sng">
                <a:solidFill>
                  <a:srgbClr val="221F1F"/>
                </a:solidFill>
                <a:prstDash val="solid"/>
                <a:miter lim="5215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95;p17"/>
              <p:cNvSpPr/>
              <p:nvPr/>
            </p:nvSpPr>
            <p:spPr>
              <a:xfrm>
                <a:off x="4094875" y="2627350"/>
                <a:ext cx="252975" cy="23500"/>
              </a:xfrm>
              <a:custGeom>
                <a:avLst/>
                <a:gdLst/>
                <a:ahLst/>
                <a:cxnLst/>
                <a:rect l="l" t="t" r="r" b="b"/>
                <a:pathLst>
                  <a:path w="10119" h="940" extrusionOk="0">
                    <a:moveTo>
                      <a:pt x="470" y="1"/>
                    </a:moveTo>
                    <a:cubicBezTo>
                      <a:pt x="209" y="1"/>
                      <a:pt x="1" y="210"/>
                      <a:pt x="1" y="470"/>
                    </a:cubicBezTo>
                    <a:cubicBezTo>
                      <a:pt x="1" y="731"/>
                      <a:pt x="209" y="940"/>
                      <a:pt x="470" y="940"/>
                    </a:cubicBezTo>
                    <a:lnTo>
                      <a:pt x="9649" y="940"/>
                    </a:lnTo>
                    <a:cubicBezTo>
                      <a:pt x="9910" y="940"/>
                      <a:pt x="10118" y="731"/>
                      <a:pt x="10118" y="470"/>
                    </a:cubicBezTo>
                    <a:cubicBezTo>
                      <a:pt x="10118" y="210"/>
                      <a:pt x="9910" y="1"/>
                      <a:pt x="9649" y="1"/>
                    </a:cubicBezTo>
                    <a:close/>
                  </a:path>
                </a:pathLst>
              </a:custGeom>
              <a:solidFill>
                <a:srgbClr val="F9B964"/>
              </a:solidFill>
              <a:ln w="1300" cap="flat" cmpd="sng">
                <a:solidFill>
                  <a:srgbClr val="010101"/>
                </a:solidFill>
                <a:prstDash val="solid"/>
                <a:miter lim="5215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96;p17"/>
              <p:cNvSpPr/>
              <p:nvPr/>
            </p:nvSpPr>
            <p:spPr>
              <a:xfrm>
                <a:off x="4119650" y="2673000"/>
                <a:ext cx="282950" cy="23500"/>
              </a:xfrm>
              <a:custGeom>
                <a:avLst/>
                <a:gdLst/>
                <a:ahLst/>
                <a:cxnLst/>
                <a:rect l="l" t="t" r="r" b="b"/>
                <a:pathLst>
                  <a:path w="11318" h="940" extrusionOk="0">
                    <a:moveTo>
                      <a:pt x="522" y="0"/>
                    </a:moveTo>
                    <a:cubicBezTo>
                      <a:pt x="209" y="0"/>
                      <a:pt x="1" y="209"/>
                      <a:pt x="1" y="470"/>
                    </a:cubicBezTo>
                    <a:cubicBezTo>
                      <a:pt x="1" y="730"/>
                      <a:pt x="209" y="939"/>
                      <a:pt x="522" y="939"/>
                    </a:cubicBezTo>
                    <a:lnTo>
                      <a:pt x="10796" y="939"/>
                    </a:lnTo>
                    <a:cubicBezTo>
                      <a:pt x="11109" y="939"/>
                      <a:pt x="11318" y="730"/>
                      <a:pt x="11318" y="470"/>
                    </a:cubicBezTo>
                    <a:cubicBezTo>
                      <a:pt x="11318" y="209"/>
                      <a:pt x="11109" y="0"/>
                      <a:pt x="10796" y="0"/>
                    </a:cubicBezTo>
                    <a:close/>
                  </a:path>
                </a:pathLst>
              </a:custGeom>
              <a:solidFill>
                <a:srgbClr val="F9B964"/>
              </a:solidFill>
              <a:ln w="1300" cap="flat" cmpd="sng">
                <a:solidFill>
                  <a:srgbClr val="010101"/>
                </a:solidFill>
                <a:prstDash val="solid"/>
                <a:miter lim="5215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97;p17"/>
              <p:cNvSpPr/>
              <p:nvPr/>
            </p:nvSpPr>
            <p:spPr>
              <a:xfrm>
                <a:off x="4094875" y="2562175"/>
                <a:ext cx="168225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6729" h="1513" extrusionOk="0">
                    <a:moveTo>
                      <a:pt x="366" y="0"/>
                    </a:moveTo>
                    <a:cubicBezTo>
                      <a:pt x="209" y="0"/>
                      <a:pt x="53" y="209"/>
                      <a:pt x="53" y="470"/>
                    </a:cubicBezTo>
                    <a:cubicBezTo>
                      <a:pt x="1" y="730"/>
                      <a:pt x="105" y="939"/>
                      <a:pt x="314" y="939"/>
                    </a:cubicBezTo>
                    <a:lnTo>
                      <a:pt x="6363" y="1513"/>
                    </a:lnTo>
                    <a:cubicBezTo>
                      <a:pt x="6520" y="1513"/>
                      <a:pt x="6676" y="1304"/>
                      <a:pt x="6676" y="1043"/>
                    </a:cubicBezTo>
                    <a:cubicBezTo>
                      <a:pt x="6728" y="783"/>
                      <a:pt x="6572" y="574"/>
                      <a:pt x="6415" y="522"/>
                    </a:cubicBezTo>
                    <a:lnTo>
                      <a:pt x="366" y="0"/>
                    </a:lnTo>
                    <a:close/>
                  </a:path>
                </a:pathLst>
              </a:custGeom>
              <a:solidFill>
                <a:srgbClr val="F9B964"/>
              </a:solidFill>
              <a:ln w="1300" cap="flat" cmpd="sng">
                <a:solidFill>
                  <a:srgbClr val="010101"/>
                </a:solidFill>
                <a:prstDash val="solid"/>
                <a:miter lim="5215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98;p17"/>
              <p:cNvSpPr/>
              <p:nvPr/>
            </p:nvSpPr>
            <p:spPr>
              <a:xfrm>
                <a:off x="4140500" y="3191925"/>
                <a:ext cx="259500" cy="24800"/>
              </a:xfrm>
              <a:custGeom>
                <a:avLst/>
                <a:gdLst/>
                <a:ahLst/>
                <a:cxnLst/>
                <a:rect l="l" t="t" r="r" b="b"/>
                <a:pathLst>
                  <a:path w="10380" h="992" extrusionOk="0">
                    <a:moveTo>
                      <a:pt x="470" y="0"/>
                    </a:moveTo>
                    <a:cubicBezTo>
                      <a:pt x="210" y="0"/>
                      <a:pt x="1" y="209"/>
                      <a:pt x="1" y="522"/>
                    </a:cubicBezTo>
                    <a:cubicBezTo>
                      <a:pt x="1" y="783"/>
                      <a:pt x="210" y="991"/>
                      <a:pt x="470" y="991"/>
                    </a:cubicBezTo>
                    <a:lnTo>
                      <a:pt x="9858" y="991"/>
                    </a:lnTo>
                    <a:cubicBezTo>
                      <a:pt x="10171" y="991"/>
                      <a:pt x="10380" y="783"/>
                      <a:pt x="10380" y="522"/>
                    </a:cubicBezTo>
                    <a:cubicBezTo>
                      <a:pt x="10380" y="209"/>
                      <a:pt x="10171" y="0"/>
                      <a:pt x="9858" y="0"/>
                    </a:cubicBezTo>
                    <a:close/>
                  </a:path>
                </a:pathLst>
              </a:custGeom>
              <a:solidFill>
                <a:srgbClr val="F9B964"/>
              </a:solidFill>
              <a:ln w="1300" cap="flat" cmpd="sng">
                <a:solidFill>
                  <a:srgbClr val="010101"/>
                </a:solidFill>
                <a:prstDash val="solid"/>
                <a:miter lim="5215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99;p17"/>
              <p:cNvSpPr/>
              <p:nvPr/>
            </p:nvSpPr>
            <p:spPr>
              <a:xfrm>
                <a:off x="4104000" y="3121525"/>
                <a:ext cx="237325" cy="50875"/>
              </a:xfrm>
              <a:custGeom>
                <a:avLst/>
                <a:gdLst/>
                <a:ahLst/>
                <a:cxnLst/>
                <a:rect l="l" t="t" r="r" b="b"/>
                <a:pathLst>
                  <a:path w="9493" h="2035" extrusionOk="0">
                    <a:moveTo>
                      <a:pt x="8971" y="0"/>
                    </a:moveTo>
                    <a:lnTo>
                      <a:pt x="418" y="1095"/>
                    </a:lnTo>
                    <a:cubicBezTo>
                      <a:pt x="209" y="1095"/>
                      <a:pt x="1" y="1356"/>
                      <a:pt x="53" y="1617"/>
                    </a:cubicBezTo>
                    <a:cubicBezTo>
                      <a:pt x="105" y="1878"/>
                      <a:pt x="314" y="2034"/>
                      <a:pt x="522" y="2034"/>
                    </a:cubicBezTo>
                    <a:lnTo>
                      <a:pt x="9075" y="939"/>
                    </a:lnTo>
                    <a:cubicBezTo>
                      <a:pt x="9336" y="939"/>
                      <a:pt x="9493" y="678"/>
                      <a:pt x="9440" y="417"/>
                    </a:cubicBezTo>
                    <a:cubicBezTo>
                      <a:pt x="9440" y="157"/>
                      <a:pt x="9232" y="0"/>
                      <a:pt x="8971" y="0"/>
                    </a:cubicBezTo>
                    <a:close/>
                  </a:path>
                </a:pathLst>
              </a:custGeom>
              <a:solidFill>
                <a:srgbClr val="F9B964"/>
              </a:solidFill>
              <a:ln w="1300" cap="flat" cmpd="sng">
                <a:solidFill>
                  <a:srgbClr val="010101"/>
                </a:solidFill>
                <a:prstDash val="solid"/>
                <a:miter lim="5215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100;p17"/>
              <p:cNvSpPr/>
              <p:nvPr/>
            </p:nvSpPr>
            <p:spPr>
              <a:xfrm>
                <a:off x="2553725" y="2286850"/>
                <a:ext cx="258200" cy="63025"/>
              </a:xfrm>
              <a:custGeom>
                <a:avLst/>
                <a:gdLst/>
                <a:ahLst/>
                <a:cxnLst/>
                <a:rect l="l" t="t" r="r" b="b"/>
                <a:pathLst>
                  <a:path w="10328" h="2521" extrusionOk="0">
                    <a:moveTo>
                      <a:pt x="545" y="1"/>
                    </a:moveTo>
                    <a:cubicBezTo>
                      <a:pt x="314" y="1"/>
                      <a:pt x="100" y="193"/>
                      <a:pt x="53" y="426"/>
                    </a:cubicBezTo>
                    <a:cubicBezTo>
                      <a:pt x="1" y="687"/>
                      <a:pt x="210" y="948"/>
                      <a:pt x="470" y="948"/>
                    </a:cubicBezTo>
                    <a:lnTo>
                      <a:pt x="9754" y="2512"/>
                    </a:lnTo>
                    <a:cubicBezTo>
                      <a:pt x="9781" y="2518"/>
                      <a:pt x="9808" y="2520"/>
                      <a:pt x="9835" y="2520"/>
                    </a:cubicBezTo>
                    <a:cubicBezTo>
                      <a:pt x="10066" y="2520"/>
                      <a:pt x="10275" y="2329"/>
                      <a:pt x="10275" y="2095"/>
                    </a:cubicBezTo>
                    <a:cubicBezTo>
                      <a:pt x="10327" y="1834"/>
                      <a:pt x="10171" y="1573"/>
                      <a:pt x="9910" y="1573"/>
                    </a:cubicBezTo>
                    <a:lnTo>
                      <a:pt x="627" y="9"/>
                    </a:lnTo>
                    <a:cubicBezTo>
                      <a:pt x="600" y="3"/>
                      <a:pt x="572" y="1"/>
                      <a:pt x="545" y="1"/>
                    </a:cubicBezTo>
                    <a:close/>
                  </a:path>
                </a:pathLst>
              </a:custGeom>
              <a:solidFill>
                <a:srgbClr val="F9B964"/>
              </a:solidFill>
              <a:ln w="1300" cap="flat" cmpd="sng">
                <a:solidFill>
                  <a:srgbClr val="010101"/>
                </a:solidFill>
                <a:prstDash val="solid"/>
                <a:miter lim="5215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01;p17"/>
              <p:cNvSpPr/>
              <p:nvPr/>
            </p:nvSpPr>
            <p:spPr>
              <a:xfrm>
                <a:off x="2487250" y="2366400"/>
                <a:ext cx="245125" cy="30200"/>
              </a:xfrm>
              <a:custGeom>
                <a:avLst/>
                <a:gdLst/>
                <a:ahLst/>
                <a:cxnLst/>
                <a:rect l="l" t="t" r="r" b="b"/>
                <a:pathLst>
                  <a:path w="9805" h="1208" extrusionOk="0">
                    <a:moveTo>
                      <a:pt x="9414" y="0"/>
                    </a:moveTo>
                    <a:cubicBezTo>
                      <a:pt x="9389" y="0"/>
                      <a:pt x="9363" y="3"/>
                      <a:pt x="9336" y="8"/>
                    </a:cubicBezTo>
                    <a:lnTo>
                      <a:pt x="417" y="269"/>
                    </a:lnTo>
                    <a:cubicBezTo>
                      <a:pt x="157" y="269"/>
                      <a:pt x="0" y="478"/>
                      <a:pt x="0" y="738"/>
                    </a:cubicBezTo>
                    <a:cubicBezTo>
                      <a:pt x="0" y="999"/>
                      <a:pt x="209" y="1208"/>
                      <a:pt x="469" y="1208"/>
                    </a:cubicBezTo>
                    <a:lnTo>
                      <a:pt x="9336" y="947"/>
                    </a:lnTo>
                    <a:cubicBezTo>
                      <a:pt x="9596" y="947"/>
                      <a:pt x="9805" y="738"/>
                      <a:pt x="9805" y="478"/>
                    </a:cubicBezTo>
                    <a:cubicBezTo>
                      <a:pt x="9805" y="197"/>
                      <a:pt x="9637" y="0"/>
                      <a:pt x="9414" y="0"/>
                    </a:cubicBezTo>
                    <a:close/>
                  </a:path>
                </a:pathLst>
              </a:custGeom>
              <a:solidFill>
                <a:srgbClr val="F9B964"/>
              </a:solidFill>
              <a:ln w="1300" cap="flat" cmpd="sng">
                <a:solidFill>
                  <a:srgbClr val="010101"/>
                </a:solidFill>
                <a:prstDash val="solid"/>
                <a:miter lim="5215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02;p17"/>
              <p:cNvSpPr/>
              <p:nvPr/>
            </p:nvSpPr>
            <p:spPr>
              <a:xfrm>
                <a:off x="2501575" y="2968975"/>
                <a:ext cx="259500" cy="23475"/>
              </a:xfrm>
              <a:custGeom>
                <a:avLst/>
                <a:gdLst/>
                <a:ahLst/>
                <a:cxnLst/>
                <a:rect l="l" t="t" r="r" b="b"/>
                <a:pathLst>
                  <a:path w="10380" h="939" extrusionOk="0">
                    <a:moveTo>
                      <a:pt x="470" y="0"/>
                    </a:moveTo>
                    <a:cubicBezTo>
                      <a:pt x="209" y="0"/>
                      <a:pt x="1" y="209"/>
                      <a:pt x="1" y="470"/>
                    </a:cubicBezTo>
                    <a:cubicBezTo>
                      <a:pt x="1" y="730"/>
                      <a:pt x="209" y="939"/>
                      <a:pt x="470" y="939"/>
                    </a:cubicBezTo>
                    <a:lnTo>
                      <a:pt x="9858" y="939"/>
                    </a:lnTo>
                    <a:cubicBezTo>
                      <a:pt x="10171" y="939"/>
                      <a:pt x="10379" y="730"/>
                      <a:pt x="10379" y="470"/>
                    </a:cubicBezTo>
                    <a:cubicBezTo>
                      <a:pt x="10379" y="209"/>
                      <a:pt x="10171" y="0"/>
                      <a:pt x="9858" y="0"/>
                    </a:cubicBezTo>
                    <a:close/>
                  </a:path>
                </a:pathLst>
              </a:custGeom>
              <a:solidFill>
                <a:srgbClr val="F9B964"/>
              </a:solidFill>
              <a:ln w="1300" cap="flat" cmpd="sng">
                <a:solidFill>
                  <a:srgbClr val="010101"/>
                </a:solidFill>
                <a:prstDash val="solid"/>
                <a:miter lim="5215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103;p17"/>
              <p:cNvSpPr/>
              <p:nvPr/>
            </p:nvSpPr>
            <p:spPr>
              <a:xfrm>
                <a:off x="2564175" y="2902475"/>
                <a:ext cx="250350" cy="31300"/>
              </a:xfrm>
              <a:custGeom>
                <a:avLst/>
                <a:gdLst/>
                <a:ahLst/>
                <a:cxnLst/>
                <a:rect l="l" t="t" r="r" b="b"/>
                <a:pathLst>
                  <a:path w="10014" h="1252" extrusionOk="0">
                    <a:moveTo>
                      <a:pt x="9492" y="0"/>
                    </a:moveTo>
                    <a:lnTo>
                      <a:pt x="470" y="261"/>
                    </a:lnTo>
                    <a:cubicBezTo>
                      <a:pt x="209" y="261"/>
                      <a:pt x="0" y="522"/>
                      <a:pt x="0" y="783"/>
                    </a:cubicBezTo>
                    <a:cubicBezTo>
                      <a:pt x="0" y="1043"/>
                      <a:pt x="209" y="1252"/>
                      <a:pt x="470" y="1252"/>
                    </a:cubicBezTo>
                    <a:lnTo>
                      <a:pt x="9544" y="939"/>
                    </a:lnTo>
                    <a:cubicBezTo>
                      <a:pt x="9805" y="939"/>
                      <a:pt x="10014" y="730"/>
                      <a:pt x="10014" y="470"/>
                    </a:cubicBezTo>
                    <a:cubicBezTo>
                      <a:pt x="9962" y="209"/>
                      <a:pt x="9753" y="0"/>
                      <a:pt x="9492" y="0"/>
                    </a:cubicBezTo>
                    <a:close/>
                  </a:path>
                </a:pathLst>
              </a:custGeom>
              <a:solidFill>
                <a:srgbClr val="F9B964"/>
              </a:solidFill>
              <a:ln w="1300" cap="flat" cmpd="sng">
                <a:solidFill>
                  <a:srgbClr val="010101"/>
                </a:solidFill>
                <a:prstDash val="solid"/>
                <a:miter lim="5215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04;p17"/>
              <p:cNvSpPr/>
              <p:nvPr/>
            </p:nvSpPr>
            <p:spPr>
              <a:xfrm>
                <a:off x="2598075" y="2835975"/>
                <a:ext cx="166900" cy="56300"/>
              </a:xfrm>
              <a:custGeom>
                <a:avLst/>
                <a:gdLst/>
                <a:ahLst/>
                <a:cxnLst/>
                <a:rect l="l" t="t" r="r" b="b"/>
                <a:pathLst>
                  <a:path w="6676" h="2252" extrusionOk="0">
                    <a:moveTo>
                      <a:pt x="6206" y="0"/>
                    </a:moveTo>
                    <a:lnTo>
                      <a:pt x="261" y="1304"/>
                    </a:lnTo>
                    <a:cubicBezTo>
                      <a:pt x="104" y="1356"/>
                      <a:pt x="0" y="1565"/>
                      <a:pt x="104" y="1826"/>
                    </a:cubicBezTo>
                    <a:cubicBezTo>
                      <a:pt x="151" y="2059"/>
                      <a:pt x="282" y="2251"/>
                      <a:pt x="421" y="2251"/>
                    </a:cubicBezTo>
                    <a:cubicBezTo>
                      <a:pt x="437" y="2251"/>
                      <a:pt x="453" y="2249"/>
                      <a:pt x="470" y="2243"/>
                    </a:cubicBezTo>
                    <a:lnTo>
                      <a:pt x="6415" y="939"/>
                    </a:lnTo>
                    <a:cubicBezTo>
                      <a:pt x="6572" y="939"/>
                      <a:pt x="6676" y="678"/>
                      <a:pt x="6624" y="418"/>
                    </a:cubicBezTo>
                    <a:cubicBezTo>
                      <a:pt x="6572" y="157"/>
                      <a:pt x="6363" y="0"/>
                      <a:pt x="6206" y="0"/>
                    </a:cubicBezTo>
                    <a:close/>
                  </a:path>
                </a:pathLst>
              </a:custGeom>
              <a:solidFill>
                <a:srgbClr val="F9B964"/>
              </a:solidFill>
              <a:ln w="1300" cap="flat" cmpd="sng">
                <a:solidFill>
                  <a:srgbClr val="010101"/>
                </a:solidFill>
                <a:prstDash val="solid"/>
                <a:miter lim="5215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05;p17"/>
              <p:cNvSpPr/>
              <p:nvPr/>
            </p:nvSpPr>
            <p:spPr>
              <a:xfrm>
                <a:off x="2566775" y="2722550"/>
                <a:ext cx="234725" cy="24800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992" extrusionOk="0">
                    <a:moveTo>
                      <a:pt x="418" y="0"/>
                    </a:moveTo>
                    <a:cubicBezTo>
                      <a:pt x="209" y="0"/>
                      <a:pt x="0" y="209"/>
                      <a:pt x="0" y="470"/>
                    </a:cubicBezTo>
                    <a:cubicBezTo>
                      <a:pt x="0" y="730"/>
                      <a:pt x="209" y="991"/>
                      <a:pt x="418" y="991"/>
                    </a:cubicBezTo>
                    <a:lnTo>
                      <a:pt x="8919" y="991"/>
                    </a:lnTo>
                    <a:cubicBezTo>
                      <a:pt x="9180" y="991"/>
                      <a:pt x="9388" y="730"/>
                      <a:pt x="9388" y="470"/>
                    </a:cubicBezTo>
                    <a:cubicBezTo>
                      <a:pt x="9388" y="209"/>
                      <a:pt x="9180" y="0"/>
                      <a:pt x="8919" y="0"/>
                    </a:cubicBezTo>
                    <a:close/>
                  </a:path>
                </a:pathLst>
              </a:custGeom>
              <a:solidFill>
                <a:srgbClr val="F9B964"/>
              </a:solidFill>
              <a:ln w="1300" cap="flat" cmpd="sng">
                <a:solidFill>
                  <a:srgbClr val="010101"/>
                </a:solidFill>
                <a:prstDash val="solid"/>
                <a:miter lim="5215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06;p17"/>
              <p:cNvSpPr/>
              <p:nvPr/>
            </p:nvSpPr>
            <p:spPr>
              <a:xfrm>
                <a:off x="2495075" y="2429175"/>
                <a:ext cx="143425" cy="55000"/>
              </a:xfrm>
              <a:custGeom>
                <a:avLst/>
                <a:gdLst/>
                <a:ahLst/>
                <a:cxnLst/>
                <a:rect l="l" t="t" r="r" b="b"/>
                <a:pathLst>
                  <a:path w="5737" h="2200" extrusionOk="0">
                    <a:moveTo>
                      <a:pt x="5320" y="1"/>
                    </a:moveTo>
                    <a:lnTo>
                      <a:pt x="209" y="1252"/>
                    </a:lnTo>
                    <a:cubicBezTo>
                      <a:pt x="52" y="1304"/>
                      <a:pt x="0" y="1565"/>
                      <a:pt x="52" y="1826"/>
                    </a:cubicBezTo>
                    <a:cubicBezTo>
                      <a:pt x="99" y="2013"/>
                      <a:pt x="229" y="2199"/>
                      <a:pt x="368" y="2199"/>
                    </a:cubicBezTo>
                    <a:cubicBezTo>
                      <a:pt x="384" y="2199"/>
                      <a:pt x="401" y="2197"/>
                      <a:pt x="417" y="2191"/>
                    </a:cubicBezTo>
                    <a:lnTo>
                      <a:pt x="5528" y="939"/>
                    </a:lnTo>
                    <a:cubicBezTo>
                      <a:pt x="5685" y="939"/>
                      <a:pt x="5737" y="679"/>
                      <a:pt x="5685" y="418"/>
                    </a:cubicBezTo>
                    <a:cubicBezTo>
                      <a:pt x="5633" y="157"/>
                      <a:pt x="5476" y="1"/>
                      <a:pt x="5320" y="1"/>
                    </a:cubicBezTo>
                    <a:close/>
                  </a:path>
                </a:pathLst>
              </a:custGeom>
              <a:solidFill>
                <a:srgbClr val="F9B964"/>
              </a:solidFill>
              <a:ln w="1300" cap="flat" cmpd="sng">
                <a:solidFill>
                  <a:srgbClr val="010101"/>
                </a:solidFill>
                <a:prstDash val="solid"/>
                <a:miter lim="5215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07;p17"/>
              <p:cNvSpPr/>
              <p:nvPr/>
            </p:nvSpPr>
            <p:spPr>
              <a:xfrm>
                <a:off x="2455950" y="2311825"/>
                <a:ext cx="376825" cy="1211025"/>
              </a:xfrm>
              <a:custGeom>
                <a:avLst/>
                <a:gdLst/>
                <a:ahLst/>
                <a:cxnLst/>
                <a:rect l="l" t="t" r="r" b="b"/>
                <a:pathLst>
                  <a:path w="15073" h="48441" extrusionOk="0">
                    <a:moveTo>
                      <a:pt x="14395" y="1"/>
                    </a:moveTo>
                    <a:cubicBezTo>
                      <a:pt x="14394" y="1"/>
                      <a:pt x="2608" y="5268"/>
                      <a:pt x="1304" y="9284"/>
                    </a:cubicBezTo>
                    <a:cubicBezTo>
                      <a:pt x="0" y="13300"/>
                      <a:pt x="2243" y="15490"/>
                      <a:pt x="3182" y="16429"/>
                    </a:cubicBezTo>
                    <a:cubicBezTo>
                      <a:pt x="4173" y="17420"/>
                      <a:pt x="11996" y="21644"/>
                      <a:pt x="12987" y="22740"/>
                    </a:cubicBezTo>
                    <a:cubicBezTo>
                      <a:pt x="13925" y="23783"/>
                      <a:pt x="15073" y="23939"/>
                      <a:pt x="11683" y="26286"/>
                    </a:cubicBezTo>
                    <a:cubicBezTo>
                      <a:pt x="8241" y="28633"/>
                      <a:pt x="3182" y="31241"/>
                      <a:pt x="2139" y="32023"/>
                    </a:cubicBezTo>
                    <a:cubicBezTo>
                      <a:pt x="1096" y="32805"/>
                      <a:pt x="1096" y="33848"/>
                      <a:pt x="1096" y="33848"/>
                    </a:cubicBezTo>
                    <a:cubicBezTo>
                      <a:pt x="1096" y="33848"/>
                      <a:pt x="939" y="35361"/>
                      <a:pt x="1878" y="36039"/>
                    </a:cubicBezTo>
                    <a:cubicBezTo>
                      <a:pt x="2608" y="36560"/>
                      <a:pt x="6050" y="38334"/>
                      <a:pt x="7667" y="39012"/>
                    </a:cubicBezTo>
                    <a:cubicBezTo>
                      <a:pt x="9232" y="39637"/>
                      <a:pt x="8293" y="47930"/>
                      <a:pt x="8762" y="48086"/>
                    </a:cubicBezTo>
                    <a:cubicBezTo>
                      <a:pt x="8985" y="48197"/>
                      <a:pt x="9471" y="48441"/>
                      <a:pt x="9677" y="48441"/>
                    </a:cubicBezTo>
                    <a:cubicBezTo>
                      <a:pt x="9761" y="48441"/>
                      <a:pt x="9798" y="48400"/>
                      <a:pt x="9753" y="48295"/>
                    </a:cubicBezTo>
                    <a:cubicBezTo>
                      <a:pt x="9440" y="48034"/>
                      <a:pt x="10014" y="38907"/>
                      <a:pt x="8554" y="37864"/>
                    </a:cubicBezTo>
                    <a:cubicBezTo>
                      <a:pt x="7093" y="36873"/>
                      <a:pt x="2087" y="34213"/>
                      <a:pt x="2087" y="34213"/>
                    </a:cubicBezTo>
                    <a:cubicBezTo>
                      <a:pt x="2087" y="34213"/>
                      <a:pt x="8345" y="30823"/>
                      <a:pt x="10014" y="29780"/>
                    </a:cubicBezTo>
                    <a:cubicBezTo>
                      <a:pt x="11683" y="28737"/>
                      <a:pt x="13665" y="26703"/>
                      <a:pt x="13665" y="26703"/>
                    </a:cubicBezTo>
                    <a:cubicBezTo>
                      <a:pt x="14551" y="25765"/>
                      <a:pt x="14447" y="25139"/>
                      <a:pt x="14551" y="23678"/>
                    </a:cubicBezTo>
                    <a:cubicBezTo>
                      <a:pt x="14603" y="22166"/>
                      <a:pt x="13560" y="21384"/>
                      <a:pt x="13039" y="21071"/>
                    </a:cubicBezTo>
                    <a:cubicBezTo>
                      <a:pt x="12517" y="20706"/>
                      <a:pt x="6624" y="17055"/>
                      <a:pt x="4799" y="16012"/>
                    </a:cubicBezTo>
                    <a:cubicBezTo>
                      <a:pt x="2921" y="14969"/>
                      <a:pt x="1721" y="13039"/>
                      <a:pt x="1565" y="12100"/>
                    </a:cubicBezTo>
                    <a:cubicBezTo>
                      <a:pt x="1356" y="11109"/>
                      <a:pt x="2139" y="9701"/>
                      <a:pt x="2139" y="9701"/>
                    </a:cubicBezTo>
                    <a:cubicBezTo>
                      <a:pt x="4590" y="5790"/>
                      <a:pt x="14134" y="2556"/>
                      <a:pt x="14134" y="2556"/>
                    </a:cubicBezTo>
                    <a:cubicBezTo>
                      <a:pt x="14603" y="1565"/>
                      <a:pt x="14395" y="1"/>
                      <a:pt x="14395" y="1"/>
                    </a:cubicBezTo>
                    <a:close/>
                  </a:path>
                </a:pathLst>
              </a:custGeom>
              <a:solidFill>
                <a:srgbClr val="B0E0E6"/>
              </a:solidFill>
              <a:ln w="1300" cap="flat" cmpd="sng">
                <a:solidFill>
                  <a:srgbClr val="221F1F"/>
                </a:solidFill>
                <a:prstDash val="solid"/>
                <a:miter lim="5215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108;p17"/>
              <p:cNvSpPr/>
              <p:nvPr/>
            </p:nvSpPr>
            <p:spPr>
              <a:xfrm>
                <a:off x="2489850" y="2627350"/>
                <a:ext cx="252975" cy="23500"/>
              </a:xfrm>
              <a:custGeom>
                <a:avLst/>
                <a:gdLst/>
                <a:ahLst/>
                <a:cxnLst/>
                <a:rect l="l" t="t" r="r" b="b"/>
                <a:pathLst>
                  <a:path w="10119" h="940" extrusionOk="0">
                    <a:moveTo>
                      <a:pt x="470" y="1"/>
                    </a:moveTo>
                    <a:cubicBezTo>
                      <a:pt x="209" y="1"/>
                      <a:pt x="0" y="210"/>
                      <a:pt x="0" y="470"/>
                    </a:cubicBezTo>
                    <a:cubicBezTo>
                      <a:pt x="0" y="731"/>
                      <a:pt x="209" y="940"/>
                      <a:pt x="470" y="940"/>
                    </a:cubicBezTo>
                    <a:lnTo>
                      <a:pt x="9649" y="940"/>
                    </a:lnTo>
                    <a:cubicBezTo>
                      <a:pt x="9910" y="940"/>
                      <a:pt x="10118" y="731"/>
                      <a:pt x="10118" y="470"/>
                    </a:cubicBezTo>
                    <a:cubicBezTo>
                      <a:pt x="10118" y="210"/>
                      <a:pt x="9910" y="1"/>
                      <a:pt x="9649" y="1"/>
                    </a:cubicBezTo>
                    <a:close/>
                  </a:path>
                </a:pathLst>
              </a:custGeom>
              <a:solidFill>
                <a:srgbClr val="F9B964"/>
              </a:solidFill>
              <a:ln w="1300" cap="flat" cmpd="sng">
                <a:solidFill>
                  <a:srgbClr val="010101"/>
                </a:solidFill>
                <a:prstDash val="solid"/>
                <a:miter lim="5215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109;p17"/>
              <p:cNvSpPr/>
              <p:nvPr/>
            </p:nvSpPr>
            <p:spPr>
              <a:xfrm>
                <a:off x="2514625" y="2673000"/>
                <a:ext cx="282950" cy="23500"/>
              </a:xfrm>
              <a:custGeom>
                <a:avLst/>
                <a:gdLst/>
                <a:ahLst/>
                <a:cxnLst/>
                <a:rect l="l" t="t" r="r" b="b"/>
                <a:pathLst>
                  <a:path w="11318" h="940" extrusionOk="0">
                    <a:moveTo>
                      <a:pt x="522" y="0"/>
                    </a:moveTo>
                    <a:cubicBezTo>
                      <a:pt x="209" y="0"/>
                      <a:pt x="0" y="209"/>
                      <a:pt x="0" y="470"/>
                    </a:cubicBezTo>
                    <a:cubicBezTo>
                      <a:pt x="0" y="730"/>
                      <a:pt x="209" y="939"/>
                      <a:pt x="522" y="939"/>
                    </a:cubicBezTo>
                    <a:lnTo>
                      <a:pt x="10796" y="939"/>
                    </a:lnTo>
                    <a:cubicBezTo>
                      <a:pt x="11109" y="939"/>
                      <a:pt x="11318" y="730"/>
                      <a:pt x="11318" y="470"/>
                    </a:cubicBezTo>
                    <a:cubicBezTo>
                      <a:pt x="11318" y="209"/>
                      <a:pt x="11109" y="0"/>
                      <a:pt x="10796" y="0"/>
                    </a:cubicBezTo>
                    <a:close/>
                  </a:path>
                </a:pathLst>
              </a:custGeom>
              <a:solidFill>
                <a:srgbClr val="F9B964"/>
              </a:solidFill>
              <a:ln w="1300" cap="flat" cmpd="sng">
                <a:solidFill>
                  <a:srgbClr val="010101"/>
                </a:solidFill>
                <a:prstDash val="solid"/>
                <a:miter lim="5215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110;p17"/>
              <p:cNvSpPr/>
              <p:nvPr/>
            </p:nvSpPr>
            <p:spPr>
              <a:xfrm>
                <a:off x="2489850" y="2562175"/>
                <a:ext cx="168225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6729" h="1513" extrusionOk="0">
                    <a:moveTo>
                      <a:pt x="365" y="0"/>
                    </a:moveTo>
                    <a:cubicBezTo>
                      <a:pt x="209" y="0"/>
                      <a:pt x="53" y="209"/>
                      <a:pt x="0" y="470"/>
                    </a:cubicBezTo>
                    <a:cubicBezTo>
                      <a:pt x="0" y="730"/>
                      <a:pt x="105" y="939"/>
                      <a:pt x="313" y="939"/>
                    </a:cubicBezTo>
                    <a:lnTo>
                      <a:pt x="6363" y="1513"/>
                    </a:lnTo>
                    <a:cubicBezTo>
                      <a:pt x="6520" y="1513"/>
                      <a:pt x="6676" y="1304"/>
                      <a:pt x="6676" y="1043"/>
                    </a:cubicBezTo>
                    <a:cubicBezTo>
                      <a:pt x="6728" y="783"/>
                      <a:pt x="6572" y="574"/>
                      <a:pt x="6415" y="522"/>
                    </a:cubicBezTo>
                    <a:lnTo>
                      <a:pt x="365" y="0"/>
                    </a:lnTo>
                    <a:close/>
                  </a:path>
                </a:pathLst>
              </a:custGeom>
              <a:solidFill>
                <a:srgbClr val="F9B964"/>
              </a:solidFill>
              <a:ln w="1300" cap="flat" cmpd="sng">
                <a:solidFill>
                  <a:srgbClr val="010101"/>
                </a:solidFill>
                <a:prstDash val="solid"/>
                <a:miter lim="5215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11;p17"/>
              <p:cNvSpPr/>
              <p:nvPr/>
            </p:nvSpPr>
            <p:spPr>
              <a:xfrm>
                <a:off x="2535475" y="3191925"/>
                <a:ext cx="259500" cy="24800"/>
              </a:xfrm>
              <a:custGeom>
                <a:avLst/>
                <a:gdLst/>
                <a:ahLst/>
                <a:cxnLst/>
                <a:rect l="l" t="t" r="r" b="b"/>
                <a:pathLst>
                  <a:path w="10380" h="992" extrusionOk="0">
                    <a:moveTo>
                      <a:pt x="470" y="0"/>
                    </a:moveTo>
                    <a:cubicBezTo>
                      <a:pt x="209" y="0"/>
                      <a:pt x="1" y="209"/>
                      <a:pt x="1" y="522"/>
                    </a:cubicBezTo>
                    <a:cubicBezTo>
                      <a:pt x="1" y="783"/>
                      <a:pt x="209" y="991"/>
                      <a:pt x="470" y="991"/>
                    </a:cubicBezTo>
                    <a:lnTo>
                      <a:pt x="9858" y="991"/>
                    </a:lnTo>
                    <a:cubicBezTo>
                      <a:pt x="10119" y="991"/>
                      <a:pt x="10379" y="783"/>
                      <a:pt x="10379" y="522"/>
                    </a:cubicBezTo>
                    <a:cubicBezTo>
                      <a:pt x="10379" y="209"/>
                      <a:pt x="10119" y="0"/>
                      <a:pt x="9858" y="0"/>
                    </a:cubicBezTo>
                    <a:close/>
                  </a:path>
                </a:pathLst>
              </a:custGeom>
              <a:solidFill>
                <a:srgbClr val="F9B964"/>
              </a:solidFill>
              <a:ln w="1300" cap="flat" cmpd="sng">
                <a:solidFill>
                  <a:srgbClr val="010101"/>
                </a:solidFill>
                <a:prstDash val="solid"/>
                <a:miter lim="5215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12;p17"/>
              <p:cNvSpPr/>
              <p:nvPr/>
            </p:nvSpPr>
            <p:spPr>
              <a:xfrm>
                <a:off x="2498975" y="3121525"/>
                <a:ext cx="237325" cy="50875"/>
              </a:xfrm>
              <a:custGeom>
                <a:avLst/>
                <a:gdLst/>
                <a:ahLst/>
                <a:cxnLst/>
                <a:rect l="l" t="t" r="r" b="b"/>
                <a:pathLst>
                  <a:path w="9493" h="2035" extrusionOk="0">
                    <a:moveTo>
                      <a:pt x="8971" y="0"/>
                    </a:moveTo>
                    <a:lnTo>
                      <a:pt x="418" y="1095"/>
                    </a:lnTo>
                    <a:cubicBezTo>
                      <a:pt x="157" y="1095"/>
                      <a:pt x="0" y="1356"/>
                      <a:pt x="53" y="1617"/>
                    </a:cubicBezTo>
                    <a:cubicBezTo>
                      <a:pt x="53" y="1878"/>
                      <a:pt x="313" y="2034"/>
                      <a:pt x="522" y="2034"/>
                    </a:cubicBezTo>
                    <a:lnTo>
                      <a:pt x="9075" y="939"/>
                    </a:lnTo>
                    <a:cubicBezTo>
                      <a:pt x="9336" y="939"/>
                      <a:pt x="9492" y="678"/>
                      <a:pt x="9440" y="417"/>
                    </a:cubicBezTo>
                    <a:cubicBezTo>
                      <a:pt x="9440" y="157"/>
                      <a:pt x="9180" y="0"/>
                      <a:pt x="8971" y="0"/>
                    </a:cubicBezTo>
                    <a:close/>
                  </a:path>
                </a:pathLst>
              </a:custGeom>
              <a:solidFill>
                <a:srgbClr val="F9B964"/>
              </a:solidFill>
              <a:ln w="1300" cap="flat" cmpd="sng">
                <a:solidFill>
                  <a:srgbClr val="010101"/>
                </a:solidFill>
                <a:prstDash val="solid"/>
                <a:miter lim="5215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113;p17"/>
              <p:cNvSpPr/>
              <p:nvPr/>
            </p:nvSpPr>
            <p:spPr>
              <a:xfrm>
                <a:off x="3937100" y="1106200"/>
                <a:ext cx="228200" cy="147850"/>
              </a:xfrm>
              <a:custGeom>
                <a:avLst/>
                <a:gdLst/>
                <a:ahLst/>
                <a:cxnLst/>
                <a:rect l="l" t="t" r="r" b="b"/>
                <a:pathLst>
                  <a:path w="9128" h="5914" extrusionOk="0">
                    <a:moveTo>
                      <a:pt x="8581" y="0"/>
                    </a:moveTo>
                    <a:cubicBezTo>
                      <a:pt x="8489" y="0"/>
                      <a:pt x="8391" y="30"/>
                      <a:pt x="8293" y="88"/>
                    </a:cubicBezTo>
                    <a:lnTo>
                      <a:pt x="314" y="5043"/>
                    </a:lnTo>
                    <a:cubicBezTo>
                      <a:pt x="53" y="5147"/>
                      <a:pt x="1" y="5460"/>
                      <a:pt x="157" y="5669"/>
                    </a:cubicBezTo>
                    <a:cubicBezTo>
                      <a:pt x="223" y="5832"/>
                      <a:pt x="369" y="5913"/>
                      <a:pt x="521" y="5913"/>
                    </a:cubicBezTo>
                    <a:cubicBezTo>
                      <a:pt x="612" y="5913"/>
                      <a:pt x="705" y="5884"/>
                      <a:pt x="783" y="5825"/>
                    </a:cubicBezTo>
                    <a:lnTo>
                      <a:pt x="8815" y="870"/>
                    </a:lnTo>
                    <a:cubicBezTo>
                      <a:pt x="9024" y="766"/>
                      <a:pt x="9128" y="453"/>
                      <a:pt x="8971" y="245"/>
                    </a:cubicBezTo>
                    <a:cubicBezTo>
                      <a:pt x="8874" y="82"/>
                      <a:pt x="8735" y="0"/>
                      <a:pt x="8581" y="0"/>
                    </a:cubicBezTo>
                    <a:close/>
                  </a:path>
                </a:pathLst>
              </a:custGeom>
              <a:solidFill>
                <a:srgbClr val="F9B964"/>
              </a:solidFill>
              <a:ln w="1300" cap="flat" cmpd="sng">
                <a:solidFill>
                  <a:srgbClr val="010101"/>
                </a:solidFill>
                <a:prstDash val="solid"/>
                <a:miter lim="5215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114;p17"/>
              <p:cNvSpPr/>
              <p:nvPr/>
            </p:nvSpPr>
            <p:spPr>
              <a:xfrm>
                <a:off x="3942325" y="1188525"/>
                <a:ext cx="189075" cy="174325"/>
              </a:xfrm>
              <a:custGeom>
                <a:avLst/>
                <a:gdLst/>
                <a:ahLst/>
                <a:cxnLst/>
                <a:rect l="l" t="t" r="r" b="b"/>
                <a:pathLst>
                  <a:path w="7563" h="6973" extrusionOk="0">
                    <a:moveTo>
                      <a:pt x="6998" y="0"/>
                    </a:moveTo>
                    <a:cubicBezTo>
                      <a:pt x="6896" y="0"/>
                      <a:pt x="6797" y="42"/>
                      <a:pt x="6728" y="133"/>
                    </a:cubicBezTo>
                    <a:lnTo>
                      <a:pt x="209" y="6183"/>
                    </a:lnTo>
                    <a:cubicBezTo>
                      <a:pt x="1" y="6339"/>
                      <a:pt x="1" y="6652"/>
                      <a:pt x="157" y="6809"/>
                    </a:cubicBezTo>
                    <a:cubicBezTo>
                      <a:pt x="269" y="6920"/>
                      <a:pt x="411" y="6972"/>
                      <a:pt x="542" y="6972"/>
                    </a:cubicBezTo>
                    <a:cubicBezTo>
                      <a:pt x="656" y="6972"/>
                      <a:pt x="762" y="6933"/>
                      <a:pt x="835" y="6861"/>
                    </a:cubicBezTo>
                    <a:lnTo>
                      <a:pt x="7354" y="811"/>
                    </a:lnTo>
                    <a:cubicBezTo>
                      <a:pt x="7563" y="655"/>
                      <a:pt x="7563" y="342"/>
                      <a:pt x="7354" y="185"/>
                    </a:cubicBezTo>
                    <a:cubicBezTo>
                      <a:pt x="7266" y="68"/>
                      <a:pt x="7129" y="0"/>
                      <a:pt x="6998" y="0"/>
                    </a:cubicBezTo>
                    <a:close/>
                  </a:path>
                </a:pathLst>
              </a:custGeom>
              <a:solidFill>
                <a:srgbClr val="F9B964"/>
              </a:solidFill>
              <a:ln w="1300" cap="flat" cmpd="sng">
                <a:solidFill>
                  <a:srgbClr val="010101"/>
                </a:solidFill>
                <a:prstDash val="solid"/>
                <a:miter lim="5215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115;p17"/>
              <p:cNvSpPr/>
              <p:nvPr/>
            </p:nvSpPr>
            <p:spPr>
              <a:xfrm>
                <a:off x="4343900" y="1624525"/>
                <a:ext cx="204750" cy="179025"/>
              </a:xfrm>
              <a:custGeom>
                <a:avLst/>
                <a:gdLst/>
                <a:ahLst/>
                <a:cxnLst/>
                <a:rect l="l" t="t" r="r" b="b"/>
                <a:pathLst>
                  <a:path w="8190" h="7161" extrusionOk="0">
                    <a:moveTo>
                      <a:pt x="7668" y="1"/>
                    </a:moveTo>
                    <a:cubicBezTo>
                      <a:pt x="7559" y="1"/>
                      <a:pt x="7451" y="40"/>
                      <a:pt x="7355" y="112"/>
                    </a:cubicBezTo>
                    <a:lnTo>
                      <a:pt x="262" y="6319"/>
                    </a:lnTo>
                    <a:cubicBezTo>
                      <a:pt x="53" y="6475"/>
                      <a:pt x="1" y="6788"/>
                      <a:pt x="210" y="6997"/>
                    </a:cubicBezTo>
                    <a:cubicBezTo>
                      <a:pt x="293" y="7108"/>
                      <a:pt x="422" y="7160"/>
                      <a:pt x="556" y="7160"/>
                    </a:cubicBezTo>
                    <a:cubicBezTo>
                      <a:pt x="671" y="7160"/>
                      <a:pt x="791" y="7121"/>
                      <a:pt x="888" y="7049"/>
                    </a:cubicBezTo>
                    <a:lnTo>
                      <a:pt x="7980" y="842"/>
                    </a:lnTo>
                    <a:cubicBezTo>
                      <a:pt x="8189" y="686"/>
                      <a:pt x="8189" y="373"/>
                      <a:pt x="8033" y="164"/>
                    </a:cubicBezTo>
                    <a:cubicBezTo>
                      <a:pt x="7921" y="53"/>
                      <a:pt x="7794" y="1"/>
                      <a:pt x="7668" y="1"/>
                    </a:cubicBezTo>
                    <a:close/>
                  </a:path>
                </a:pathLst>
              </a:custGeom>
              <a:solidFill>
                <a:srgbClr val="F9B964"/>
              </a:solidFill>
              <a:ln w="1300" cap="flat" cmpd="sng">
                <a:solidFill>
                  <a:srgbClr val="010101"/>
                </a:solidFill>
                <a:prstDash val="solid"/>
                <a:miter lim="5215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116;p17"/>
              <p:cNvSpPr/>
              <p:nvPr/>
            </p:nvSpPr>
            <p:spPr>
              <a:xfrm>
                <a:off x="4353050" y="1539775"/>
                <a:ext cx="191675" cy="177050"/>
              </a:xfrm>
              <a:custGeom>
                <a:avLst/>
                <a:gdLst/>
                <a:ahLst/>
                <a:cxnLst/>
                <a:rect l="l" t="t" r="r" b="b"/>
                <a:pathLst>
                  <a:path w="7667" h="7082" extrusionOk="0">
                    <a:moveTo>
                      <a:pt x="7146" y="1"/>
                    </a:moveTo>
                    <a:cubicBezTo>
                      <a:pt x="7037" y="1"/>
                      <a:pt x="6929" y="40"/>
                      <a:pt x="6832" y="112"/>
                    </a:cubicBezTo>
                    <a:lnTo>
                      <a:pt x="209" y="6266"/>
                    </a:lnTo>
                    <a:cubicBezTo>
                      <a:pt x="0" y="6423"/>
                      <a:pt x="0" y="6736"/>
                      <a:pt x="156" y="6944"/>
                    </a:cubicBezTo>
                    <a:cubicBezTo>
                      <a:pt x="268" y="7028"/>
                      <a:pt x="410" y="7082"/>
                      <a:pt x="541" y="7082"/>
                    </a:cubicBezTo>
                    <a:cubicBezTo>
                      <a:pt x="655" y="7082"/>
                      <a:pt x="762" y="7041"/>
                      <a:pt x="834" y="6944"/>
                    </a:cubicBezTo>
                    <a:lnTo>
                      <a:pt x="7510" y="790"/>
                    </a:lnTo>
                    <a:cubicBezTo>
                      <a:pt x="7667" y="634"/>
                      <a:pt x="7667" y="321"/>
                      <a:pt x="7510" y="164"/>
                    </a:cubicBezTo>
                    <a:cubicBezTo>
                      <a:pt x="7398" y="53"/>
                      <a:pt x="7272" y="1"/>
                      <a:pt x="7146" y="1"/>
                    </a:cubicBezTo>
                    <a:close/>
                  </a:path>
                </a:pathLst>
              </a:custGeom>
              <a:solidFill>
                <a:srgbClr val="F9B964"/>
              </a:solidFill>
              <a:ln w="1300" cap="flat" cmpd="sng">
                <a:solidFill>
                  <a:srgbClr val="010101"/>
                </a:solidFill>
                <a:prstDash val="solid"/>
                <a:miter lim="5215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117;p17"/>
              <p:cNvSpPr/>
              <p:nvPr/>
            </p:nvSpPr>
            <p:spPr>
              <a:xfrm>
                <a:off x="4350425" y="1522500"/>
                <a:ext cx="116075" cy="140550"/>
              </a:xfrm>
              <a:custGeom>
                <a:avLst/>
                <a:gdLst/>
                <a:ahLst/>
                <a:cxnLst/>
                <a:rect l="l" t="t" r="r" b="b"/>
                <a:pathLst>
                  <a:path w="4643" h="5622" extrusionOk="0">
                    <a:moveTo>
                      <a:pt x="3972" y="0"/>
                    </a:moveTo>
                    <a:cubicBezTo>
                      <a:pt x="3881" y="0"/>
                      <a:pt x="3803" y="26"/>
                      <a:pt x="3756" y="73"/>
                    </a:cubicBezTo>
                    <a:lnTo>
                      <a:pt x="105" y="4976"/>
                    </a:lnTo>
                    <a:cubicBezTo>
                      <a:pt x="1" y="5080"/>
                      <a:pt x="105" y="5341"/>
                      <a:pt x="314" y="5497"/>
                    </a:cubicBezTo>
                    <a:cubicBezTo>
                      <a:pt x="428" y="5583"/>
                      <a:pt x="559" y="5622"/>
                      <a:pt x="671" y="5622"/>
                    </a:cubicBezTo>
                    <a:cubicBezTo>
                      <a:pt x="762" y="5622"/>
                      <a:pt x="840" y="5596"/>
                      <a:pt x="887" y="5549"/>
                    </a:cubicBezTo>
                    <a:lnTo>
                      <a:pt x="4538" y="647"/>
                    </a:lnTo>
                    <a:cubicBezTo>
                      <a:pt x="4642" y="543"/>
                      <a:pt x="4538" y="282"/>
                      <a:pt x="4329" y="125"/>
                    </a:cubicBezTo>
                    <a:cubicBezTo>
                      <a:pt x="4215" y="39"/>
                      <a:pt x="4084" y="0"/>
                      <a:pt x="3972" y="0"/>
                    </a:cubicBezTo>
                    <a:close/>
                  </a:path>
                </a:pathLst>
              </a:custGeom>
              <a:solidFill>
                <a:srgbClr val="F9B964"/>
              </a:solidFill>
              <a:ln w="1300" cap="flat" cmpd="sng">
                <a:solidFill>
                  <a:srgbClr val="010101"/>
                </a:solidFill>
                <a:prstDash val="solid"/>
                <a:miter lim="5215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118;p17"/>
              <p:cNvSpPr/>
              <p:nvPr/>
            </p:nvSpPr>
            <p:spPr>
              <a:xfrm>
                <a:off x="4231775" y="1412425"/>
                <a:ext cx="185175" cy="162425"/>
              </a:xfrm>
              <a:custGeom>
                <a:avLst/>
                <a:gdLst/>
                <a:ahLst/>
                <a:cxnLst/>
                <a:rect l="l" t="t" r="r" b="b"/>
                <a:pathLst>
                  <a:path w="7407" h="6497" extrusionOk="0">
                    <a:moveTo>
                      <a:pt x="6880" y="1"/>
                    </a:moveTo>
                    <a:cubicBezTo>
                      <a:pt x="6783" y="1"/>
                      <a:pt x="6690" y="30"/>
                      <a:pt x="6624" y="95"/>
                    </a:cubicBezTo>
                    <a:lnTo>
                      <a:pt x="209" y="5676"/>
                    </a:lnTo>
                    <a:cubicBezTo>
                      <a:pt x="1" y="5832"/>
                      <a:pt x="1" y="6145"/>
                      <a:pt x="209" y="6301"/>
                    </a:cubicBezTo>
                    <a:cubicBezTo>
                      <a:pt x="304" y="6428"/>
                      <a:pt x="437" y="6497"/>
                      <a:pt x="574" y="6497"/>
                    </a:cubicBezTo>
                    <a:cubicBezTo>
                      <a:pt x="662" y="6497"/>
                      <a:pt x="753" y="6468"/>
                      <a:pt x="835" y="6406"/>
                    </a:cubicBezTo>
                    <a:lnTo>
                      <a:pt x="7250" y="825"/>
                    </a:lnTo>
                    <a:cubicBezTo>
                      <a:pt x="7407" y="669"/>
                      <a:pt x="7407" y="356"/>
                      <a:pt x="7250" y="147"/>
                    </a:cubicBezTo>
                    <a:cubicBezTo>
                      <a:pt x="7159" y="56"/>
                      <a:pt x="7015" y="1"/>
                      <a:pt x="6880" y="1"/>
                    </a:cubicBezTo>
                    <a:close/>
                  </a:path>
                </a:pathLst>
              </a:custGeom>
              <a:solidFill>
                <a:srgbClr val="F9B964"/>
              </a:solidFill>
              <a:ln w="1300" cap="flat" cmpd="sng">
                <a:solidFill>
                  <a:srgbClr val="010101"/>
                </a:solidFill>
                <a:prstDash val="solid"/>
                <a:miter lim="5215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119;p17"/>
              <p:cNvSpPr/>
              <p:nvPr/>
            </p:nvSpPr>
            <p:spPr>
              <a:xfrm>
                <a:off x="4003600" y="1298250"/>
                <a:ext cx="100425" cy="125450"/>
              </a:xfrm>
              <a:custGeom>
                <a:avLst/>
                <a:gdLst/>
                <a:ahLst/>
                <a:cxnLst/>
                <a:rect l="l" t="t" r="r" b="b"/>
                <a:pathLst>
                  <a:path w="4017" h="5018" extrusionOk="0">
                    <a:moveTo>
                      <a:pt x="3347" y="0"/>
                    </a:moveTo>
                    <a:cubicBezTo>
                      <a:pt x="3255" y="0"/>
                      <a:pt x="3177" y="26"/>
                      <a:pt x="3130" y="73"/>
                    </a:cubicBezTo>
                    <a:lnTo>
                      <a:pt x="105" y="4401"/>
                    </a:lnTo>
                    <a:cubicBezTo>
                      <a:pt x="1" y="4506"/>
                      <a:pt x="157" y="4714"/>
                      <a:pt x="366" y="4871"/>
                    </a:cubicBezTo>
                    <a:cubicBezTo>
                      <a:pt x="487" y="4962"/>
                      <a:pt x="608" y="5017"/>
                      <a:pt x="709" y="5017"/>
                    </a:cubicBezTo>
                    <a:cubicBezTo>
                      <a:pt x="782" y="5017"/>
                      <a:pt x="844" y="4989"/>
                      <a:pt x="887" y="4923"/>
                    </a:cubicBezTo>
                    <a:lnTo>
                      <a:pt x="3912" y="646"/>
                    </a:lnTo>
                    <a:cubicBezTo>
                      <a:pt x="4017" y="542"/>
                      <a:pt x="3912" y="281"/>
                      <a:pt x="3704" y="125"/>
                    </a:cubicBezTo>
                    <a:cubicBezTo>
                      <a:pt x="3589" y="39"/>
                      <a:pt x="3458" y="0"/>
                      <a:pt x="3347" y="0"/>
                    </a:cubicBezTo>
                    <a:close/>
                  </a:path>
                </a:pathLst>
              </a:custGeom>
              <a:solidFill>
                <a:srgbClr val="F9B964"/>
              </a:solidFill>
              <a:ln w="1300" cap="flat" cmpd="sng">
                <a:solidFill>
                  <a:srgbClr val="010101"/>
                </a:solidFill>
                <a:prstDash val="solid"/>
                <a:miter lim="5215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120;p17"/>
              <p:cNvSpPr/>
              <p:nvPr/>
            </p:nvSpPr>
            <p:spPr>
              <a:xfrm>
                <a:off x="3886250" y="1027925"/>
                <a:ext cx="899700" cy="806875"/>
              </a:xfrm>
              <a:custGeom>
                <a:avLst/>
                <a:gdLst/>
                <a:ahLst/>
                <a:cxnLst/>
                <a:rect l="l" t="t" r="r" b="b"/>
                <a:pathLst>
                  <a:path w="35988" h="32275" extrusionOk="0">
                    <a:moveTo>
                      <a:pt x="5894" y="0"/>
                    </a:moveTo>
                    <a:cubicBezTo>
                      <a:pt x="5296" y="0"/>
                      <a:pt x="2869" y="1811"/>
                      <a:pt x="2869" y="1811"/>
                    </a:cubicBezTo>
                    <a:cubicBezTo>
                      <a:pt x="2869" y="1811"/>
                      <a:pt x="1" y="8591"/>
                      <a:pt x="1618" y="12502"/>
                    </a:cubicBezTo>
                    <a:cubicBezTo>
                      <a:pt x="3287" y="16362"/>
                      <a:pt x="6416" y="16518"/>
                      <a:pt x="7772" y="16623"/>
                    </a:cubicBezTo>
                    <a:cubicBezTo>
                      <a:pt x="7807" y="16625"/>
                      <a:pt x="7846" y="16627"/>
                      <a:pt x="7891" y="16627"/>
                    </a:cubicBezTo>
                    <a:cubicBezTo>
                      <a:pt x="9484" y="16627"/>
                      <a:pt x="17038" y="14938"/>
                      <a:pt x="18981" y="14938"/>
                    </a:cubicBezTo>
                    <a:cubicBezTo>
                      <a:pt x="19086" y="14938"/>
                      <a:pt x="19175" y="14943"/>
                      <a:pt x="19246" y="14954"/>
                    </a:cubicBezTo>
                    <a:cubicBezTo>
                      <a:pt x="20654" y="15110"/>
                      <a:pt x="21645" y="14484"/>
                      <a:pt x="20602" y="18500"/>
                    </a:cubicBezTo>
                    <a:cubicBezTo>
                      <a:pt x="19611" y="22516"/>
                      <a:pt x="17525" y="27783"/>
                      <a:pt x="17212" y="29087"/>
                    </a:cubicBezTo>
                    <a:cubicBezTo>
                      <a:pt x="16951" y="30339"/>
                      <a:pt x="17629" y="31121"/>
                      <a:pt x="17629" y="31121"/>
                    </a:cubicBezTo>
                    <a:cubicBezTo>
                      <a:pt x="17629" y="31121"/>
                      <a:pt x="18446" y="32275"/>
                      <a:pt x="19527" y="32275"/>
                    </a:cubicBezTo>
                    <a:cubicBezTo>
                      <a:pt x="19572" y="32275"/>
                      <a:pt x="19617" y="32273"/>
                      <a:pt x="19663" y="32269"/>
                    </a:cubicBezTo>
                    <a:cubicBezTo>
                      <a:pt x="20862" y="32164"/>
                      <a:pt x="25921" y="30287"/>
                      <a:pt x="27538" y="30287"/>
                    </a:cubicBezTo>
                    <a:cubicBezTo>
                      <a:pt x="28201" y="30265"/>
                      <a:pt x="29101" y="30104"/>
                      <a:pt x="30194" y="30104"/>
                    </a:cubicBezTo>
                    <a:cubicBezTo>
                      <a:pt x="31767" y="30104"/>
                      <a:pt x="33741" y="30439"/>
                      <a:pt x="35987" y="32008"/>
                    </a:cubicBezTo>
                    <a:cubicBezTo>
                      <a:pt x="35987" y="32008"/>
                      <a:pt x="35987" y="31330"/>
                      <a:pt x="33744" y="29817"/>
                    </a:cubicBezTo>
                    <a:cubicBezTo>
                      <a:pt x="32487" y="28969"/>
                      <a:pt x="31000" y="28794"/>
                      <a:pt x="29670" y="28794"/>
                    </a:cubicBezTo>
                    <a:cubicBezTo>
                      <a:pt x="28727" y="28794"/>
                      <a:pt x="27864" y="28882"/>
                      <a:pt x="27215" y="28882"/>
                    </a:cubicBezTo>
                    <a:cubicBezTo>
                      <a:pt x="27147" y="28882"/>
                      <a:pt x="27080" y="28881"/>
                      <a:pt x="27017" y="28879"/>
                    </a:cubicBezTo>
                    <a:cubicBezTo>
                      <a:pt x="27006" y="28878"/>
                      <a:pt x="26995" y="28878"/>
                      <a:pt x="26982" y="28878"/>
                    </a:cubicBezTo>
                    <a:cubicBezTo>
                      <a:pt x="26033" y="28878"/>
                      <a:pt x="18620" y="30756"/>
                      <a:pt x="18620" y="30756"/>
                    </a:cubicBezTo>
                    <a:cubicBezTo>
                      <a:pt x="18620" y="30756"/>
                      <a:pt x="21123" y="24081"/>
                      <a:pt x="21645" y="22203"/>
                    </a:cubicBezTo>
                    <a:cubicBezTo>
                      <a:pt x="22218" y="20326"/>
                      <a:pt x="22427" y="17509"/>
                      <a:pt x="22427" y="17509"/>
                    </a:cubicBezTo>
                    <a:cubicBezTo>
                      <a:pt x="22427" y="16205"/>
                      <a:pt x="21958" y="15788"/>
                      <a:pt x="21071" y="14641"/>
                    </a:cubicBezTo>
                    <a:cubicBezTo>
                      <a:pt x="20396" y="13727"/>
                      <a:pt x="19478" y="13570"/>
                      <a:pt x="18803" y="13570"/>
                    </a:cubicBezTo>
                    <a:cubicBezTo>
                      <a:pt x="18592" y="13570"/>
                      <a:pt x="18404" y="13585"/>
                      <a:pt x="18255" y="13598"/>
                    </a:cubicBezTo>
                    <a:cubicBezTo>
                      <a:pt x="17629" y="13702"/>
                      <a:pt x="10745" y="14849"/>
                      <a:pt x="8659" y="15267"/>
                    </a:cubicBezTo>
                    <a:cubicBezTo>
                      <a:pt x="8219" y="15357"/>
                      <a:pt x="7772" y="15396"/>
                      <a:pt x="7334" y="15396"/>
                    </a:cubicBezTo>
                    <a:cubicBezTo>
                      <a:pt x="5744" y="15396"/>
                      <a:pt x="4265" y="14882"/>
                      <a:pt x="3652" y="14432"/>
                    </a:cubicBezTo>
                    <a:cubicBezTo>
                      <a:pt x="2922" y="13806"/>
                      <a:pt x="2557" y="12242"/>
                      <a:pt x="2557" y="12242"/>
                    </a:cubicBezTo>
                    <a:cubicBezTo>
                      <a:pt x="1826" y="7652"/>
                      <a:pt x="5999" y="246"/>
                      <a:pt x="5999" y="246"/>
                    </a:cubicBezTo>
                    <a:cubicBezTo>
                      <a:pt x="6060" y="73"/>
                      <a:pt x="6013" y="0"/>
                      <a:pt x="5894" y="0"/>
                    </a:cubicBezTo>
                    <a:close/>
                  </a:path>
                </a:pathLst>
              </a:custGeom>
              <a:solidFill>
                <a:srgbClr val="D5A6BD"/>
              </a:solidFill>
              <a:ln w="1300" cap="flat" cmpd="sng">
                <a:solidFill>
                  <a:srgbClr val="221F1F"/>
                </a:solidFill>
                <a:prstDash val="solid"/>
                <a:miter lim="5215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121;p17"/>
              <p:cNvSpPr/>
              <p:nvPr/>
            </p:nvSpPr>
            <p:spPr>
              <a:xfrm>
                <a:off x="4111825" y="1378100"/>
                <a:ext cx="199525" cy="174325"/>
              </a:xfrm>
              <a:custGeom>
                <a:avLst/>
                <a:gdLst/>
                <a:ahLst/>
                <a:cxnLst/>
                <a:rect l="l" t="t" r="r" b="b"/>
                <a:pathLst>
                  <a:path w="7981" h="6973" extrusionOk="0">
                    <a:moveTo>
                      <a:pt x="7433" y="1"/>
                    </a:moveTo>
                    <a:cubicBezTo>
                      <a:pt x="7325" y="1"/>
                      <a:pt x="7218" y="40"/>
                      <a:pt x="7146" y="112"/>
                    </a:cubicBezTo>
                    <a:lnTo>
                      <a:pt x="209" y="6162"/>
                    </a:lnTo>
                    <a:cubicBezTo>
                      <a:pt x="1" y="6319"/>
                      <a:pt x="1" y="6631"/>
                      <a:pt x="157" y="6788"/>
                    </a:cubicBezTo>
                    <a:cubicBezTo>
                      <a:pt x="245" y="6905"/>
                      <a:pt x="382" y="6973"/>
                      <a:pt x="522" y="6973"/>
                    </a:cubicBezTo>
                    <a:cubicBezTo>
                      <a:pt x="632" y="6973"/>
                      <a:pt x="744" y="6932"/>
                      <a:pt x="835" y="6840"/>
                    </a:cubicBezTo>
                    <a:lnTo>
                      <a:pt x="7771" y="842"/>
                    </a:lnTo>
                    <a:cubicBezTo>
                      <a:pt x="7928" y="686"/>
                      <a:pt x="7980" y="373"/>
                      <a:pt x="7771" y="164"/>
                    </a:cubicBezTo>
                    <a:cubicBezTo>
                      <a:pt x="7688" y="53"/>
                      <a:pt x="7559" y="1"/>
                      <a:pt x="7433" y="1"/>
                    </a:cubicBezTo>
                    <a:close/>
                  </a:path>
                </a:pathLst>
              </a:custGeom>
              <a:solidFill>
                <a:srgbClr val="F9B964"/>
              </a:solidFill>
              <a:ln w="1300" cap="flat" cmpd="sng">
                <a:solidFill>
                  <a:srgbClr val="010101"/>
                </a:solidFill>
                <a:prstDash val="solid"/>
                <a:miter lim="5215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122;p17"/>
              <p:cNvSpPr/>
              <p:nvPr/>
            </p:nvSpPr>
            <p:spPr>
              <a:xfrm>
                <a:off x="4160075" y="1376975"/>
                <a:ext cx="221675" cy="194300"/>
              </a:xfrm>
              <a:custGeom>
                <a:avLst/>
                <a:gdLst/>
                <a:ahLst/>
                <a:cxnLst/>
                <a:rect l="l" t="t" r="r" b="b"/>
                <a:pathLst>
                  <a:path w="8867" h="7772" extrusionOk="0">
                    <a:moveTo>
                      <a:pt x="8364" y="1"/>
                    </a:moveTo>
                    <a:cubicBezTo>
                      <a:pt x="8228" y="1"/>
                      <a:pt x="8084" y="53"/>
                      <a:pt x="7980" y="157"/>
                    </a:cubicBezTo>
                    <a:lnTo>
                      <a:pt x="261" y="6885"/>
                    </a:lnTo>
                    <a:cubicBezTo>
                      <a:pt x="0" y="7094"/>
                      <a:pt x="0" y="7407"/>
                      <a:pt x="157" y="7615"/>
                    </a:cubicBezTo>
                    <a:cubicBezTo>
                      <a:pt x="235" y="7719"/>
                      <a:pt x="352" y="7772"/>
                      <a:pt x="483" y="7772"/>
                    </a:cubicBezTo>
                    <a:cubicBezTo>
                      <a:pt x="613" y="7772"/>
                      <a:pt x="756" y="7719"/>
                      <a:pt x="887" y="7615"/>
                    </a:cubicBezTo>
                    <a:lnTo>
                      <a:pt x="8606" y="887"/>
                    </a:lnTo>
                    <a:cubicBezTo>
                      <a:pt x="8866" y="679"/>
                      <a:pt x="8866" y="366"/>
                      <a:pt x="8710" y="157"/>
                    </a:cubicBezTo>
                    <a:cubicBezTo>
                      <a:pt x="8632" y="53"/>
                      <a:pt x="8501" y="1"/>
                      <a:pt x="8364" y="1"/>
                    </a:cubicBezTo>
                    <a:close/>
                  </a:path>
                </a:pathLst>
              </a:custGeom>
              <a:solidFill>
                <a:srgbClr val="F9B964"/>
              </a:solidFill>
              <a:ln w="1300" cap="flat" cmpd="sng">
                <a:solidFill>
                  <a:srgbClr val="010101"/>
                </a:solidFill>
                <a:prstDash val="solid"/>
                <a:miter lim="5215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123;p17"/>
              <p:cNvSpPr/>
              <p:nvPr/>
            </p:nvSpPr>
            <p:spPr>
              <a:xfrm>
                <a:off x="4068800" y="1394225"/>
                <a:ext cx="143450" cy="111575"/>
              </a:xfrm>
              <a:custGeom>
                <a:avLst/>
                <a:gdLst/>
                <a:ahLst/>
                <a:cxnLst/>
                <a:rect l="l" t="t" r="r" b="b"/>
                <a:pathLst>
                  <a:path w="5738" h="4463" extrusionOk="0">
                    <a:moveTo>
                      <a:pt x="5172" y="0"/>
                    </a:moveTo>
                    <a:cubicBezTo>
                      <a:pt x="5127" y="0"/>
                      <a:pt x="5087" y="13"/>
                      <a:pt x="5059" y="41"/>
                    </a:cubicBezTo>
                    <a:lnTo>
                      <a:pt x="157" y="3640"/>
                    </a:lnTo>
                    <a:cubicBezTo>
                      <a:pt x="1" y="3744"/>
                      <a:pt x="1" y="4005"/>
                      <a:pt x="157" y="4213"/>
                    </a:cubicBezTo>
                    <a:cubicBezTo>
                      <a:pt x="272" y="4366"/>
                      <a:pt x="442" y="4463"/>
                      <a:pt x="566" y="4463"/>
                    </a:cubicBezTo>
                    <a:cubicBezTo>
                      <a:pt x="611" y="4463"/>
                      <a:pt x="651" y="4450"/>
                      <a:pt x="679" y="4422"/>
                    </a:cubicBezTo>
                    <a:lnTo>
                      <a:pt x="5633" y="823"/>
                    </a:lnTo>
                    <a:cubicBezTo>
                      <a:pt x="5737" y="719"/>
                      <a:pt x="5737" y="458"/>
                      <a:pt x="5581" y="250"/>
                    </a:cubicBezTo>
                    <a:cubicBezTo>
                      <a:pt x="5466" y="97"/>
                      <a:pt x="5296" y="0"/>
                      <a:pt x="5172" y="0"/>
                    </a:cubicBezTo>
                    <a:close/>
                  </a:path>
                </a:pathLst>
              </a:custGeom>
              <a:solidFill>
                <a:srgbClr val="F9B964"/>
              </a:solidFill>
              <a:ln w="1300" cap="flat" cmpd="sng">
                <a:solidFill>
                  <a:srgbClr val="010101"/>
                </a:solidFill>
                <a:prstDash val="solid"/>
                <a:miter lim="5215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124;p17"/>
              <p:cNvSpPr/>
              <p:nvPr/>
            </p:nvSpPr>
            <p:spPr>
              <a:xfrm>
                <a:off x="4516025" y="1770975"/>
                <a:ext cx="204725" cy="178600"/>
              </a:xfrm>
              <a:custGeom>
                <a:avLst/>
                <a:gdLst/>
                <a:ahLst/>
                <a:cxnLst/>
                <a:rect l="l" t="t" r="r" b="b"/>
                <a:pathLst>
                  <a:path w="8189" h="7144" extrusionOk="0">
                    <a:moveTo>
                      <a:pt x="7636" y="1"/>
                    </a:moveTo>
                    <a:cubicBezTo>
                      <a:pt x="7538" y="1"/>
                      <a:pt x="7441" y="30"/>
                      <a:pt x="7354" y="95"/>
                    </a:cubicBezTo>
                    <a:lnTo>
                      <a:pt x="261" y="6302"/>
                    </a:lnTo>
                    <a:cubicBezTo>
                      <a:pt x="52" y="6458"/>
                      <a:pt x="0" y="6771"/>
                      <a:pt x="209" y="6980"/>
                    </a:cubicBezTo>
                    <a:cubicBezTo>
                      <a:pt x="293" y="7091"/>
                      <a:pt x="421" y="7143"/>
                      <a:pt x="555" y="7143"/>
                    </a:cubicBezTo>
                    <a:cubicBezTo>
                      <a:pt x="671" y="7143"/>
                      <a:pt x="790" y="7104"/>
                      <a:pt x="887" y="7032"/>
                    </a:cubicBezTo>
                    <a:lnTo>
                      <a:pt x="7980" y="826"/>
                    </a:lnTo>
                    <a:cubicBezTo>
                      <a:pt x="8188" y="669"/>
                      <a:pt x="8188" y="356"/>
                      <a:pt x="8032" y="148"/>
                    </a:cubicBezTo>
                    <a:cubicBezTo>
                      <a:pt x="7911" y="57"/>
                      <a:pt x="7772" y="1"/>
                      <a:pt x="7636" y="1"/>
                    </a:cubicBezTo>
                    <a:close/>
                  </a:path>
                </a:pathLst>
              </a:custGeom>
              <a:solidFill>
                <a:srgbClr val="F9B964"/>
              </a:solidFill>
              <a:ln w="1300" cap="flat" cmpd="sng">
                <a:solidFill>
                  <a:srgbClr val="010101"/>
                </a:solidFill>
                <a:prstDash val="solid"/>
                <a:miter lim="5215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125;p17"/>
              <p:cNvSpPr/>
              <p:nvPr/>
            </p:nvSpPr>
            <p:spPr>
              <a:xfrm>
                <a:off x="4461250" y="1756075"/>
                <a:ext cx="169525" cy="183200"/>
              </a:xfrm>
              <a:custGeom>
                <a:avLst/>
                <a:gdLst/>
                <a:ahLst/>
                <a:cxnLst/>
                <a:rect l="l" t="t" r="r" b="b"/>
                <a:pathLst>
                  <a:path w="6781" h="7328" extrusionOk="0">
                    <a:moveTo>
                      <a:pt x="6207" y="0"/>
                    </a:moveTo>
                    <a:cubicBezTo>
                      <a:pt x="6090" y="0"/>
                      <a:pt x="5972" y="40"/>
                      <a:pt x="5894" y="118"/>
                    </a:cubicBezTo>
                    <a:lnTo>
                      <a:pt x="157" y="6585"/>
                    </a:lnTo>
                    <a:cubicBezTo>
                      <a:pt x="1" y="6741"/>
                      <a:pt x="1" y="7054"/>
                      <a:pt x="209" y="7211"/>
                    </a:cubicBezTo>
                    <a:cubicBezTo>
                      <a:pt x="314" y="7289"/>
                      <a:pt x="431" y="7328"/>
                      <a:pt x="548" y="7328"/>
                    </a:cubicBezTo>
                    <a:cubicBezTo>
                      <a:pt x="666" y="7328"/>
                      <a:pt x="783" y="7289"/>
                      <a:pt x="887" y="7211"/>
                    </a:cubicBezTo>
                    <a:lnTo>
                      <a:pt x="6624" y="796"/>
                    </a:lnTo>
                    <a:cubicBezTo>
                      <a:pt x="6781" y="587"/>
                      <a:pt x="6729" y="326"/>
                      <a:pt x="6520" y="118"/>
                    </a:cubicBezTo>
                    <a:cubicBezTo>
                      <a:pt x="6442" y="40"/>
                      <a:pt x="6324" y="0"/>
                      <a:pt x="6207" y="0"/>
                    </a:cubicBezTo>
                    <a:close/>
                  </a:path>
                </a:pathLst>
              </a:custGeom>
              <a:solidFill>
                <a:srgbClr val="F9B964"/>
              </a:solidFill>
              <a:ln w="1300" cap="flat" cmpd="sng">
                <a:solidFill>
                  <a:srgbClr val="010101"/>
                </a:solidFill>
                <a:prstDash val="solid"/>
                <a:miter lim="5215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126;p17"/>
              <p:cNvSpPr/>
              <p:nvPr/>
            </p:nvSpPr>
            <p:spPr>
              <a:xfrm>
                <a:off x="4290450" y="1729025"/>
                <a:ext cx="119975" cy="118675"/>
              </a:xfrm>
              <a:custGeom>
                <a:avLst/>
                <a:gdLst/>
                <a:ahLst/>
                <a:cxnLst/>
                <a:rect l="l" t="t" r="r" b="b"/>
                <a:pathLst>
                  <a:path w="4799" h="4747" extrusionOk="0">
                    <a:moveTo>
                      <a:pt x="2191" y="0"/>
                    </a:moveTo>
                    <a:lnTo>
                      <a:pt x="1617" y="1617"/>
                    </a:lnTo>
                    <a:lnTo>
                      <a:pt x="1" y="2034"/>
                    </a:lnTo>
                    <a:lnTo>
                      <a:pt x="1304" y="3077"/>
                    </a:lnTo>
                    <a:lnTo>
                      <a:pt x="1252" y="4746"/>
                    </a:lnTo>
                    <a:lnTo>
                      <a:pt x="2608" y="3807"/>
                    </a:lnTo>
                    <a:lnTo>
                      <a:pt x="4173" y="4381"/>
                    </a:lnTo>
                    <a:lnTo>
                      <a:pt x="4173" y="4381"/>
                    </a:lnTo>
                    <a:lnTo>
                      <a:pt x="3704" y="2764"/>
                    </a:lnTo>
                    <a:lnTo>
                      <a:pt x="4799" y="1461"/>
                    </a:lnTo>
                    <a:lnTo>
                      <a:pt x="3078" y="1408"/>
                    </a:lnTo>
                    <a:lnTo>
                      <a:pt x="2191" y="0"/>
                    </a:lnTo>
                    <a:close/>
                  </a:path>
                </a:pathLst>
              </a:custGeom>
              <a:solidFill>
                <a:srgbClr val="78E27D"/>
              </a:solidFill>
              <a:ln w="2600" cap="flat" cmpd="sng">
                <a:solidFill>
                  <a:srgbClr val="01010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127;p17"/>
              <p:cNvSpPr/>
              <p:nvPr/>
            </p:nvSpPr>
            <p:spPr>
              <a:xfrm>
                <a:off x="3944925" y="1324825"/>
                <a:ext cx="120000" cy="117375"/>
              </a:xfrm>
              <a:custGeom>
                <a:avLst/>
                <a:gdLst/>
                <a:ahLst/>
                <a:cxnLst/>
                <a:rect l="l" t="t" r="r" b="b"/>
                <a:pathLst>
                  <a:path w="4800" h="4695" extrusionOk="0">
                    <a:moveTo>
                      <a:pt x="2191" y="1"/>
                    </a:moveTo>
                    <a:lnTo>
                      <a:pt x="1618" y="1565"/>
                    </a:lnTo>
                    <a:lnTo>
                      <a:pt x="1" y="1982"/>
                    </a:lnTo>
                    <a:lnTo>
                      <a:pt x="1357" y="3026"/>
                    </a:lnTo>
                    <a:lnTo>
                      <a:pt x="1253" y="4694"/>
                    </a:lnTo>
                    <a:lnTo>
                      <a:pt x="2661" y="3756"/>
                    </a:lnTo>
                    <a:lnTo>
                      <a:pt x="4225" y="4382"/>
                    </a:lnTo>
                    <a:lnTo>
                      <a:pt x="3756" y="2765"/>
                    </a:lnTo>
                    <a:lnTo>
                      <a:pt x="4799" y="1461"/>
                    </a:lnTo>
                    <a:lnTo>
                      <a:pt x="3130" y="1409"/>
                    </a:lnTo>
                    <a:lnTo>
                      <a:pt x="2191" y="1"/>
                    </a:lnTo>
                    <a:close/>
                  </a:path>
                </a:pathLst>
              </a:custGeom>
              <a:solidFill>
                <a:srgbClr val="78E27D"/>
              </a:solidFill>
              <a:ln w="2600" cap="flat" cmpd="sng">
                <a:solidFill>
                  <a:srgbClr val="01010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128;p17"/>
              <p:cNvSpPr/>
              <p:nvPr/>
            </p:nvSpPr>
            <p:spPr>
              <a:xfrm>
                <a:off x="4296975" y="3070675"/>
                <a:ext cx="121275" cy="118675"/>
              </a:xfrm>
              <a:custGeom>
                <a:avLst/>
                <a:gdLst/>
                <a:ahLst/>
                <a:cxnLst/>
                <a:rect l="l" t="t" r="r" b="b"/>
                <a:pathLst>
                  <a:path w="4851" h="4747" extrusionOk="0">
                    <a:moveTo>
                      <a:pt x="2243" y="0"/>
                    </a:moveTo>
                    <a:lnTo>
                      <a:pt x="1669" y="1565"/>
                    </a:lnTo>
                    <a:lnTo>
                      <a:pt x="0" y="2034"/>
                    </a:lnTo>
                    <a:lnTo>
                      <a:pt x="1356" y="3025"/>
                    </a:lnTo>
                    <a:lnTo>
                      <a:pt x="1252" y="4746"/>
                    </a:lnTo>
                    <a:lnTo>
                      <a:pt x="1252" y="4746"/>
                    </a:lnTo>
                    <a:lnTo>
                      <a:pt x="2660" y="3755"/>
                    </a:lnTo>
                    <a:lnTo>
                      <a:pt x="4225" y="4381"/>
                    </a:lnTo>
                    <a:lnTo>
                      <a:pt x="3755" y="2764"/>
                    </a:lnTo>
                    <a:lnTo>
                      <a:pt x="4851" y="1460"/>
                    </a:lnTo>
                    <a:lnTo>
                      <a:pt x="3130" y="1408"/>
                    </a:lnTo>
                    <a:lnTo>
                      <a:pt x="2243" y="0"/>
                    </a:lnTo>
                    <a:close/>
                  </a:path>
                </a:pathLst>
              </a:custGeom>
              <a:solidFill>
                <a:srgbClr val="78E27D"/>
              </a:solidFill>
              <a:ln w="2600" cap="flat" cmpd="sng">
                <a:solidFill>
                  <a:srgbClr val="01010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129;p17"/>
              <p:cNvSpPr/>
              <p:nvPr/>
            </p:nvSpPr>
            <p:spPr>
              <a:xfrm>
                <a:off x="4020529" y="2392529"/>
                <a:ext cx="119975" cy="118675"/>
              </a:xfrm>
              <a:custGeom>
                <a:avLst/>
                <a:gdLst/>
                <a:ahLst/>
                <a:cxnLst/>
                <a:rect l="l" t="t" r="r" b="b"/>
                <a:pathLst>
                  <a:path w="4799" h="4747" extrusionOk="0">
                    <a:moveTo>
                      <a:pt x="2191" y="1"/>
                    </a:moveTo>
                    <a:lnTo>
                      <a:pt x="1618" y="1565"/>
                    </a:lnTo>
                    <a:lnTo>
                      <a:pt x="1" y="2035"/>
                    </a:lnTo>
                    <a:lnTo>
                      <a:pt x="1305" y="3026"/>
                    </a:lnTo>
                    <a:lnTo>
                      <a:pt x="1253" y="4747"/>
                    </a:lnTo>
                    <a:lnTo>
                      <a:pt x="2609" y="3756"/>
                    </a:lnTo>
                    <a:lnTo>
                      <a:pt x="4225" y="4382"/>
                    </a:lnTo>
                    <a:lnTo>
                      <a:pt x="3704" y="2765"/>
                    </a:lnTo>
                    <a:lnTo>
                      <a:pt x="4799" y="1461"/>
                    </a:lnTo>
                    <a:lnTo>
                      <a:pt x="3078" y="1409"/>
                    </a:lnTo>
                    <a:lnTo>
                      <a:pt x="2191" y="1"/>
                    </a:lnTo>
                    <a:close/>
                  </a:path>
                </a:pathLst>
              </a:custGeom>
              <a:solidFill>
                <a:srgbClr val="78E27D"/>
              </a:solidFill>
              <a:ln w="2600" cap="flat" cmpd="sng">
                <a:solidFill>
                  <a:srgbClr val="01010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130;p17"/>
              <p:cNvSpPr/>
              <p:nvPr/>
            </p:nvSpPr>
            <p:spPr>
              <a:xfrm>
                <a:off x="3003550" y="2297250"/>
                <a:ext cx="258200" cy="61800"/>
              </a:xfrm>
              <a:custGeom>
                <a:avLst/>
                <a:gdLst/>
                <a:ahLst/>
                <a:cxnLst/>
                <a:rect l="l" t="t" r="r" b="b"/>
                <a:pathLst>
                  <a:path w="10328" h="2472" extrusionOk="0">
                    <a:moveTo>
                      <a:pt x="476" y="0"/>
                    </a:moveTo>
                    <a:cubicBezTo>
                      <a:pt x="263" y="0"/>
                      <a:pt x="99" y="148"/>
                      <a:pt x="53" y="375"/>
                    </a:cubicBezTo>
                    <a:cubicBezTo>
                      <a:pt x="1" y="636"/>
                      <a:pt x="157" y="897"/>
                      <a:pt x="418" y="949"/>
                    </a:cubicBezTo>
                    <a:lnTo>
                      <a:pt x="9754" y="2461"/>
                    </a:lnTo>
                    <a:cubicBezTo>
                      <a:pt x="9787" y="2468"/>
                      <a:pt x="9820" y="2471"/>
                      <a:pt x="9852" y="2471"/>
                    </a:cubicBezTo>
                    <a:cubicBezTo>
                      <a:pt x="10066" y="2471"/>
                      <a:pt x="10230" y="2323"/>
                      <a:pt x="10275" y="2096"/>
                    </a:cubicBezTo>
                    <a:cubicBezTo>
                      <a:pt x="10327" y="1835"/>
                      <a:pt x="10119" y="1575"/>
                      <a:pt x="9858" y="1523"/>
                    </a:cubicBezTo>
                    <a:lnTo>
                      <a:pt x="575" y="10"/>
                    </a:lnTo>
                    <a:cubicBezTo>
                      <a:pt x="541" y="3"/>
                      <a:pt x="508" y="0"/>
                      <a:pt x="476" y="0"/>
                    </a:cubicBezTo>
                    <a:close/>
                  </a:path>
                </a:pathLst>
              </a:custGeom>
              <a:solidFill>
                <a:srgbClr val="F9B964"/>
              </a:solidFill>
              <a:ln w="1300" cap="flat" cmpd="sng">
                <a:solidFill>
                  <a:srgbClr val="010101"/>
                </a:solidFill>
                <a:prstDash val="solid"/>
                <a:miter lim="5215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131;p17"/>
              <p:cNvSpPr/>
              <p:nvPr/>
            </p:nvSpPr>
            <p:spPr>
              <a:xfrm>
                <a:off x="2935750" y="2375725"/>
                <a:ext cx="246475" cy="31300"/>
              </a:xfrm>
              <a:custGeom>
                <a:avLst/>
                <a:gdLst/>
                <a:ahLst/>
                <a:cxnLst/>
                <a:rect l="l" t="t" r="r" b="b"/>
                <a:pathLst>
                  <a:path w="9859" h="1252" extrusionOk="0">
                    <a:moveTo>
                      <a:pt x="9389" y="0"/>
                    </a:moveTo>
                    <a:lnTo>
                      <a:pt x="470" y="261"/>
                    </a:lnTo>
                    <a:cubicBezTo>
                      <a:pt x="210" y="261"/>
                      <a:pt x="1" y="522"/>
                      <a:pt x="1" y="783"/>
                    </a:cubicBezTo>
                    <a:cubicBezTo>
                      <a:pt x="53" y="1043"/>
                      <a:pt x="262" y="1252"/>
                      <a:pt x="470" y="1252"/>
                    </a:cubicBezTo>
                    <a:lnTo>
                      <a:pt x="9389" y="939"/>
                    </a:lnTo>
                    <a:cubicBezTo>
                      <a:pt x="9649" y="939"/>
                      <a:pt x="9858" y="730"/>
                      <a:pt x="9806" y="470"/>
                    </a:cubicBezTo>
                    <a:cubicBezTo>
                      <a:pt x="9806" y="209"/>
                      <a:pt x="9597" y="0"/>
                      <a:pt x="9389" y="0"/>
                    </a:cubicBezTo>
                    <a:close/>
                  </a:path>
                </a:pathLst>
              </a:custGeom>
              <a:solidFill>
                <a:srgbClr val="F9B964"/>
              </a:solidFill>
              <a:ln w="1300" cap="flat" cmpd="sng">
                <a:solidFill>
                  <a:srgbClr val="010101"/>
                </a:solidFill>
                <a:prstDash val="solid"/>
                <a:miter lim="5215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132;p17"/>
              <p:cNvSpPr/>
              <p:nvPr/>
            </p:nvSpPr>
            <p:spPr>
              <a:xfrm>
                <a:off x="2950100" y="2979400"/>
                <a:ext cx="259500" cy="23500"/>
              </a:xfrm>
              <a:custGeom>
                <a:avLst/>
                <a:gdLst/>
                <a:ahLst/>
                <a:cxnLst/>
                <a:rect l="l" t="t" r="r" b="b"/>
                <a:pathLst>
                  <a:path w="10380" h="940" extrusionOk="0">
                    <a:moveTo>
                      <a:pt x="522" y="0"/>
                    </a:moveTo>
                    <a:cubicBezTo>
                      <a:pt x="209" y="0"/>
                      <a:pt x="1" y="209"/>
                      <a:pt x="1" y="470"/>
                    </a:cubicBezTo>
                    <a:cubicBezTo>
                      <a:pt x="1" y="730"/>
                      <a:pt x="209" y="939"/>
                      <a:pt x="522" y="939"/>
                    </a:cubicBezTo>
                    <a:lnTo>
                      <a:pt x="9910" y="939"/>
                    </a:lnTo>
                    <a:cubicBezTo>
                      <a:pt x="10171" y="939"/>
                      <a:pt x="10379" y="730"/>
                      <a:pt x="10379" y="470"/>
                    </a:cubicBezTo>
                    <a:cubicBezTo>
                      <a:pt x="10379" y="209"/>
                      <a:pt x="10171" y="0"/>
                      <a:pt x="9910" y="0"/>
                    </a:cubicBezTo>
                    <a:close/>
                  </a:path>
                </a:pathLst>
              </a:custGeom>
              <a:solidFill>
                <a:srgbClr val="F9B964"/>
              </a:solidFill>
              <a:ln w="1300" cap="flat" cmpd="sng">
                <a:solidFill>
                  <a:srgbClr val="010101"/>
                </a:solidFill>
                <a:prstDash val="solid"/>
                <a:miter lim="5215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133;p17"/>
              <p:cNvSpPr/>
              <p:nvPr/>
            </p:nvSpPr>
            <p:spPr>
              <a:xfrm>
                <a:off x="3014000" y="2912700"/>
                <a:ext cx="249050" cy="30225"/>
              </a:xfrm>
              <a:custGeom>
                <a:avLst/>
                <a:gdLst/>
                <a:ahLst/>
                <a:cxnLst/>
                <a:rect l="l" t="t" r="r" b="b"/>
                <a:pathLst>
                  <a:path w="9962" h="1209" extrusionOk="0">
                    <a:moveTo>
                      <a:pt x="9572" y="0"/>
                    </a:moveTo>
                    <a:cubicBezTo>
                      <a:pt x="9546" y="0"/>
                      <a:pt x="9519" y="3"/>
                      <a:pt x="9492" y="9"/>
                    </a:cubicBezTo>
                    <a:lnTo>
                      <a:pt x="417" y="269"/>
                    </a:lnTo>
                    <a:cubicBezTo>
                      <a:pt x="209" y="269"/>
                      <a:pt x="0" y="478"/>
                      <a:pt x="0" y="739"/>
                    </a:cubicBezTo>
                    <a:cubicBezTo>
                      <a:pt x="0" y="999"/>
                      <a:pt x="209" y="1208"/>
                      <a:pt x="470" y="1208"/>
                    </a:cubicBezTo>
                    <a:lnTo>
                      <a:pt x="9544" y="947"/>
                    </a:lnTo>
                    <a:cubicBezTo>
                      <a:pt x="9753" y="947"/>
                      <a:pt x="9962" y="739"/>
                      <a:pt x="9962" y="426"/>
                    </a:cubicBezTo>
                    <a:cubicBezTo>
                      <a:pt x="9962" y="192"/>
                      <a:pt x="9794" y="0"/>
                      <a:pt x="9572" y="0"/>
                    </a:cubicBezTo>
                    <a:close/>
                  </a:path>
                </a:pathLst>
              </a:custGeom>
              <a:solidFill>
                <a:srgbClr val="F9B964"/>
              </a:solidFill>
              <a:ln w="1300" cap="flat" cmpd="sng">
                <a:solidFill>
                  <a:srgbClr val="010101"/>
                </a:solidFill>
                <a:prstDash val="solid"/>
                <a:miter lim="5215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134;p17"/>
              <p:cNvSpPr/>
              <p:nvPr/>
            </p:nvSpPr>
            <p:spPr>
              <a:xfrm>
                <a:off x="3047900" y="2846200"/>
                <a:ext cx="166900" cy="56300"/>
              </a:xfrm>
              <a:custGeom>
                <a:avLst/>
                <a:gdLst/>
                <a:ahLst/>
                <a:cxnLst/>
                <a:rect l="l" t="t" r="r" b="b"/>
                <a:pathLst>
                  <a:path w="6676" h="2252" extrusionOk="0">
                    <a:moveTo>
                      <a:pt x="6255" y="1"/>
                    </a:moveTo>
                    <a:cubicBezTo>
                      <a:pt x="6239" y="1"/>
                      <a:pt x="6223" y="3"/>
                      <a:pt x="6206" y="9"/>
                    </a:cubicBezTo>
                    <a:lnTo>
                      <a:pt x="261" y="1313"/>
                    </a:lnTo>
                    <a:cubicBezTo>
                      <a:pt x="104" y="1313"/>
                      <a:pt x="0" y="1573"/>
                      <a:pt x="52" y="1834"/>
                    </a:cubicBezTo>
                    <a:cubicBezTo>
                      <a:pt x="104" y="2095"/>
                      <a:pt x="313" y="2251"/>
                      <a:pt x="470" y="2251"/>
                    </a:cubicBezTo>
                    <a:lnTo>
                      <a:pt x="6415" y="947"/>
                    </a:lnTo>
                    <a:cubicBezTo>
                      <a:pt x="6572" y="895"/>
                      <a:pt x="6676" y="687"/>
                      <a:pt x="6624" y="426"/>
                    </a:cubicBezTo>
                    <a:cubicBezTo>
                      <a:pt x="6530" y="192"/>
                      <a:pt x="6395" y="1"/>
                      <a:pt x="6255" y="1"/>
                    </a:cubicBezTo>
                    <a:close/>
                  </a:path>
                </a:pathLst>
              </a:custGeom>
              <a:solidFill>
                <a:srgbClr val="F9B964"/>
              </a:solidFill>
              <a:ln w="1300" cap="flat" cmpd="sng">
                <a:solidFill>
                  <a:srgbClr val="010101"/>
                </a:solidFill>
                <a:prstDash val="solid"/>
                <a:miter lim="5215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135;p17"/>
              <p:cNvSpPr/>
              <p:nvPr/>
            </p:nvSpPr>
            <p:spPr>
              <a:xfrm>
                <a:off x="3015300" y="2732975"/>
                <a:ext cx="234700" cy="23500"/>
              </a:xfrm>
              <a:custGeom>
                <a:avLst/>
                <a:gdLst/>
                <a:ahLst/>
                <a:cxnLst/>
                <a:rect l="l" t="t" r="r" b="b"/>
                <a:pathLst>
                  <a:path w="9388" h="940" extrusionOk="0">
                    <a:moveTo>
                      <a:pt x="470" y="0"/>
                    </a:moveTo>
                    <a:cubicBezTo>
                      <a:pt x="209" y="0"/>
                      <a:pt x="0" y="209"/>
                      <a:pt x="0" y="470"/>
                    </a:cubicBezTo>
                    <a:cubicBezTo>
                      <a:pt x="0" y="731"/>
                      <a:pt x="209" y="939"/>
                      <a:pt x="470" y="939"/>
                    </a:cubicBezTo>
                    <a:lnTo>
                      <a:pt x="8971" y="939"/>
                    </a:lnTo>
                    <a:cubicBezTo>
                      <a:pt x="9179" y="939"/>
                      <a:pt x="9388" y="731"/>
                      <a:pt x="9388" y="470"/>
                    </a:cubicBezTo>
                    <a:cubicBezTo>
                      <a:pt x="9388" y="209"/>
                      <a:pt x="9179" y="0"/>
                      <a:pt x="8971" y="0"/>
                    </a:cubicBezTo>
                    <a:close/>
                  </a:path>
                </a:pathLst>
              </a:custGeom>
              <a:solidFill>
                <a:srgbClr val="F9B964"/>
              </a:solidFill>
              <a:ln w="1300" cap="flat" cmpd="sng">
                <a:solidFill>
                  <a:srgbClr val="010101"/>
                </a:solidFill>
                <a:prstDash val="solid"/>
                <a:miter lim="5215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136;p17"/>
              <p:cNvSpPr/>
              <p:nvPr/>
            </p:nvSpPr>
            <p:spPr>
              <a:xfrm>
                <a:off x="2943575" y="2439400"/>
                <a:ext cx="144750" cy="55000"/>
              </a:xfrm>
              <a:custGeom>
                <a:avLst/>
                <a:gdLst/>
                <a:ahLst/>
                <a:cxnLst/>
                <a:rect l="l" t="t" r="r" b="b"/>
                <a:pathLst>
                  <a:path w="5790" h="2200" extrusionOk="0">
                    <a:moveTo>
                      <a:pt x="5369" y="1"/>
                    </a:moveTo>
                    <a:cubicBezTo>
                      <a:pt x="5353" y="1"/>
                      <a:pt x="5337" y="3"/>
                      <a:pt x="5321" y="9"/>
                    </a:cubicBezTo>
                    <a:lnTo>
                      <a:pt x="209" y="1261"/>
                    </a:lnTo>
                    <a:cubicBezTo>
                      <a:pt x="105" y="1313"/>
                      <a:pt x="1" y="1521"/>
                      <a:pt x="105" y="1782"/>
                    </a:cubicBezTo>
                    <a:cubicBezTo>
                      <a:pt x="157" y="2043"/>
                      <a:pt x="314" y="2199"/>
                      <a:pt x="470" y="2199"/>
                    </a:cubicBezTo>
                    <a:lnTo>
                      <a:pt x="5581" y="948"/>
                    </a:lnTo>
                    <a:cubicBezTo>
                      <a:pt x="5738" y="895"/>
                      <a:pt x="5790" y="687"/>
                      <a:pt x="5738" y="426"/>
                    </a:cubicBezTo>
                    <a:cubicBezTo>
                      <a:pt x="5644" y="193"/>
                      <a:pt x="5509" y="1"/>
                      <a:pt x="5369" y="1"/>
                    </a:cubicBezTo>
                    <a:close/>
                  </a:path>
                </a:pathLst>
              </a:custGeom>
              <a:solidFill>
                <a:srgbClr val="F9B964"/>
              </a:solidFill>
              <a:ln w="1300" cap="flat" cmpd="sng">
                <a:solidFill>
                  <a:srgbClr val="010101"/>
                </a:solidFill>
                <a:prstDash val="solid"/>
                <a:miter lim="5215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137;p17"/>
              <p:cNvSpPr/>
              <p:nvPr/>
            </p:nvSpPr>
            <p:spPr>
              <a:xfrm>
                <a:off x="2904475" y="2322275"/>
                <a:ext cx="376825" cy="1211000"/>
              </a:xfrm>
              <a:custGeom>
                <a:avLst/>
                <a:gdLst/>
                <a:ahLst/>
                <a:cxnLst/>
                <a:rect l="l" t="t" r="r" b="b"/>
                <a:pathLst>
                  <a:path w="15073" h="48440" extrusionOk="0">
                    <a:moveTo>
                      <a:pt x="14447" y="0"/>
                    </a:moveTo>
                    <a:cubicBezTo>
                      <a:pt x="14446" y="0"/>
                      <a:pt x="2608" y="5268"/>
                      <a:pt x="1304" y="9283"/>
                    </a:cubicBezTo>
                    <a:cubicBezTo>
                      <a:pt x="0" y="13247"/>
                      <a:pt x="2295" y="15437"/>
                      <a:pt x="3234" y="16428"/>
                    </a:cubicBezTo>
                    <a:cubicBezTo>
                      <a:pt x="4173" y="17367"/>
                      <a:pt x="12048" y="21644"/>
                      <a:pt x="12987" y="22687"/>
                    </a:cubicBezTo>
                    <a:cubicBezTo>
                      <a:pt x="13977" y="23730"/>
                      <a:pt x="15073" y="23886"/>
                      <a:pt x="11683" y="26285"/>
                    </a:cubicBezTo>
                    <a:cubicBezTo>
                      <a:pt x="8293" y="28632"/>
                      <a:pt x="3234" y="31240"/>
                      <a:pt x="2191" y="32022"/>
                    </a:cubicBezTo>
                    <a:cubicBezTo>
                      <a:pt x="1148" y="32805"/>
                      <a:pt x="1148" y="33848"/>
                      <a:pt x="1148" y="33848"/>
                    </a:cubicBezTo>
                    <a:cubicBezTo>
                      <a:pt x="1148" y="33848"/>
                      <a:pt x="991" y="35308"/>
                      <a:pt x="1930" y="36038"/>
                    </a:cubicBezTo>
                    <a:cubicBezTo>
                      <a:pt x="2660" y="36560"/>
                      <a:pt x="6102" y="38333"/>
                      <a:pt x="7667" y="38959"/>
                    </a:cubicBezTo>
                    <a:cubicBezTo>
                      <a:pt x="9231" y="39637"/>
                      <a:pt x="8345" y="47877"/>
                      <a:pt x="8762" y="48085"/>
                    </a:cubicBezTo>
                    <a:cubicBezTo>
                      <a:pt x="9022" y="48197"/>
                      <a:pt x="9492" y="48440"/>
                      <a:pt x="9705" y="48440"/>
                    </a:cubicBezTo>
                    <a:cubicBezTo>
                      <a:pt x="9791" y="48440"/>
                      <a:pt x="9835" y="48400"/>
                      <a:pt x="9805" y="48294"/>
                    </a:cubicBezTo>
                    <a:cubicBezTo>
                      <a:pt x="9492" y="48033"/>
                      <a:pt x="10066" y="38854"/>
                      <a:pt x="8606" y="37863"/>
                    </a:cubicBezTo>
                    <a:cubicBezTo>
                      <a:pt x="7093" y="36872"/>
                      <a:pt x="2086" y="34213"/>
                      <a:pt x="2086" y="34213"/>
                    </a:cubicBezTo>
                    <a:cubicBezTo>
                      <a:pt x="2086" y="34213"/>
                      <a:pt x="8397" y="30771"/>
                      <a:pt x="10014" y="29727"/>
                    </a:cubicBezTo>
                    <a:cubicBezTo>
                      <a:pt x="11683" y="28684"/>
                      <a:pt x="13717" y="26703"/>
                      <a:pt x="13717" y="26703"/>
                    </a:cubicBezTo>
                    <a:cubicBezTo>
                      <a:pt x="14551" y="25764"/>
                      <a:pt x="14499" y="25138"/>
                      <a:pt x="14551" y="23626"/>
                    </a:cubicBezTo>
                    <a:cubicBezTo>
                      <a:pt x="14655" y="22165"/>
                      <a:pt x="13612" y="21383"/>
                      <a:pt x="13091" y="21018"/>
                    </a:cubicBezTo>
                    <a:cubicBezTo>
                      <a:pt x="12569" y="20705"/>
                      <a:pt x="6624" y="17002"/>
                      <a:pt x="4798" y="15959"/>
                    </a:cubicBezTo>
                    <a:cubicBezTo>
                      <a:pt x="2973" y="14916"/>
                      <a:pt x="1773" y="12986"/>
                      <a:pt x="1565" y="12047"/>
                    </a:cubicBezTo>
                    <a:cubicBezTo>
                      <a:pt x="1408" y="11109"/>
                      <a:pt x="2191" y="9701"/>
                      <a:pt x="2191" y="9701"/>
                    </a:cubicBezTo>
                    <a:cubicBezTo>
                      <a:pt x="4642" y="5789"/>
                      <a:pt x="14186" y="2503"/>
                      <a:pt x="14186" y="2503"/>
                    </a:cubicBezTo>
                    <a:cubicBezTo>
                      <a:pt x="14603" y="1565"/>
                      <a:pt x="14447" y="0"/>
                      <a:pt x="14447" y="0"/>
                    </a:cubicBezTo>
                    <a:close/>
                  </a:path>
                </a:pathLst>
              </a:custGeom>
              <a:solidFill>
                <a:srgbClr val="B0E0E6"/>
              </a:solidFill>
              <a:ln w="1300" cap="flat" cmpd="sng">
                <a:solidFill>
                  <a:srgbClr val="221F1F"/>
                </a:solidFill>
                <a:prstDash val="solid"/>
                <a:miter lim="5215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138;p17"/>
              <p:cNvSpPr/>
              <p:nvPr/>
            </p:nvSpPr>
            <p:spPr>
              <a:xfrm>
                <a:off x="2939675" y="2636475"/>
                <a:ext cx="252975" cy="23500"/>
              </a:xfrm>
              <a:custGeom>
                <a:avLst/>
                <a:gdLst/>
                <a:ahLst/>
                <a:cxnLst/>
                <a:rect l="l" t="t" r="r" b="b"/>
                <a:pathLst>
                  <a:path w="10119" h="940" extrusionOk="0">
                    <a:moveTo>
                      <a:pt x="470" y="1"/>
                    </a:moveTo>
                    <a:cubicBezTo>
                      <a:pt x="209" y="1"/>
                      <a:pt x="0" y="210"/>
                      <a:pt x="0" y="470"/>
                    </a:cubicBezTo>
                    <a:cubicBezTo>
                      <a:pt x="0" y="731"/>
                      <a:pt x="209" y="940"/>
                      <a:pt x="470" y="940"/>
                    </a:cubicBezTo>
                    <a:lnTo>
                      <a:pt x="9649" y="940"/>
                    </a:lnTo>
                    <a:cubicBezTo>
                      <a:pt x="9910" y="940"/>
                      <a:pt x="10118" y="731"/>
                      <a:pt x="10118" y="470"/>
                    </a:cubicBezTo>
                    <a:cubicBezTo>
                      <a:pt x="10118" y="210"/>
                      <a:pt x="9910" y="1"/>
                      <a:pt x="9649" y="1"/>
                    </a:cubicBezTo>
                    <a:close/>
                  </a:path>
                </a:pathLst>
              </a:custGeom>
              <a:solidFill>
                <a:srgbClr val="F9B964"/>
              </a:solidFill>
              <a:ln w="1300" cap="flat" cmpd="sng">
                <a:solidFill>
                  <a:srgbClr val="010101"/>
                </a:solidFill>
                <a:prstDash val="solid"/>
                <a:miter lim="5215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139;p17"/>
              <p:cNvSpPr/>
              <p:nvPr/>
            </p:nvSpPr>
            <p:spPr>
              <a:xfrm>
                <a:off x="2963150" y="2682125"/>
                <a:ext cx="284250" cy="24800"/>
              </a:xfrm>
              <a:custGeom>
                <a:avLst/>
                <a:gdLst/>
                <a:ahLst/>
                <a:cxnLst/>
                <a:rect l="l" t="t" r="r" b="b"/>
                <a:pathLst>
                  <a:path w="11370" h="992" extrusionOk="0">
                    <a:moveTo>
                      <a:pt x="522" y="0"/>
                    </a:moveTo>
                    <a:cubicBezTo>
                      <a:pt x="261" y="0"/>
                      <a:pt x="0" y="209"/>
                      <a:pt x="0" y="470"/>
                    </a:cubicBezTo>
                    <a:cubicBezTo>
                      <a:pt x="0" y="731"/>
                      <a:pt x="261" y="991"/>
                      <a:pt x="522" y="991"/>
                    </a:cubicBezTo>
                    <a:lnTo>
                      <a:pt x="10848" y="991"/>
                    </a:lnTo>
                    <a:cubicBezTo>
                      <a:pt x="11109" y="991"/>
                      <a:pt x="11370" y="731"/>
                      <a:pt x="11370" y="470"/>
                    </a:cubicBezTo>
                    <a:cubicBezTo>
                      <a:pt x="11370" y="209"/>
                      <a:pt x="11109" y="0"/>
                      <a:pt x="10848" y="0"/>
                    </a:cubicBezTo>
                    <a:close/>
                  </a:path>
                </a:pathLst>
              </a:custGeom>
              <a:solidFill>
                <a:srgbClr val="F9B964"/>
              </a:solidFill>
              <a:ln w="1300" cap="flat" cmpd="sng">
                <a:solidFill>
                  <a:srgbClr val="010101"/>
                </a:solidFill>
                <a:prstDash val="solid"/>
                <a:miter lim="5215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140;p17"/>
              <p:cNvSpPr/>
              <p:nvPr/>
            </p:nvSpPr>
            <p:spPr>
              <a:xfrm>
                <a:off x="2939675" y="2572400"/>
                <a:ext cx="166925" cy="36725"/>
              </a:xfrm>
              <a:custGeom>
                <a:avLst/>
                <a:gdLst/>
                <a:ahLst/>
                <a:cxnLst/>
                <a:rect l="l" t="t" r="r" b="b"/>
                <a:pathLst>
                  <a:path w="6677" h="1469" extrusionOk="0">
                    <a:moveTo>
                      <a:pt x="302" y="0"/>
                    </a:moveTo>
                    <a:cubicBezTo>
                      <a:pt x="126" y="0"/>
                      <a:pt x="0" y="192"/>
                      <a:pt x="0" y="426"/>
                    </a:cubicBezTo>
                    <a:cubicBezTo>
                      <a:pt x="0" y="686"/>
                      <a:pt x="105" y="947"/>
                      <a:pt x="261" y="947"/>
                    </a:cubicBezTo>
                    <a:lnTo>
                      <a:pt x="6311" y="1469"/>
                    </a:lnTo>
                    <a:cubicBezTo>
                      <a:pt x="6467" y="1469"/>
                      <a:pt x="6624" y="1260"/>
                      <a:pt x="6676" y="999"/>
                    </a:cubicBezTo>
                    <a:cubicBezTo>
                      <a:pt x="6676" y="739"/>
                      <a:pt x="6572" y="530"/>
                      <a:pt x="6415" y="530"/>
                    </a:cubicBezTo>
                    <a:lnTo>
                      <a:pt x="365" y="8"/>
                    </a:lnTo>
                    <a:cubicBezTo>
                      <a:pt x="344" y="3"/>
                      <a:pt x="323" y="0"/>
                      <a:pt x="302" y="0"/>
                    </a:cubicBezTo>
                    <a:close/>
                  </a:path>
                </a:pathLst>
              </a:custGeom>
              <a:solidFill>
                <a:srgbClr val="F9B964"/>
              </a:solidFill>
              <a:ln w="1300" cap="flat" cmpd="sng">
                <a:solidFill>
                  <a:srgbClr val="010101"/>
                </a:solidFill>
                <a:prstDash val="solid"/>
                <a:miter lim="5215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141;p17"/>
              <p:cNvSpPr/>
              <p:nvPr/>
            </p:nvSpPr>
            <p:spPr>
              <a:xfrm>
                <a:off x="2984000" y="3202350"/>
                <a:ext cx="259500" cy="23500"/>
              </a:xfrm>
              <a:custGeom>
                <a:avLst/>
                <a:gdLst/>
                <a:ahLst/>
                <a:cxnLst/>
                <a:rect l="l" t="t" r="r" b="b"/>
                <a:pathLst>
                  <a:path w="10380" h="940" extrusionOk="0">
                    <a:moveTo>
                      <a:pt x="470" y="1"/>
                    </a:moveTo>
                    <a:cubicBezTo>
                      <a:pt x="209" y="1"/>
                      <a:pt x="1" y="209"/>
                      <a:pt x="1" y="470"/>
                    </a:cubicBezTo>
                    <a:cubicBezTo>
                      <a:pt x="1" y="731"/>
                      <a:pt x="209" y="939"/>
                      <a:pt x="470" y="939"/>
                    </a:cubicBezTo>
                    <a:lnTo>
                      <a:pt x="9910" y="939"/>
                    </a:lnTo>
                    <a:cubicBezTo>
                      <a:pt x="10171" y="939"/>
                      <a:pt x="10379" y="731"/>
                      <a:pt x="10379" y="470"/>
                    </a:cubicBezTo>
                    <a:cubicBezTo>
                      <a:pt x="10379" y="209"/>
                      <a:pt x="10171" y="1"/>
                      <a:pt x="9910" y="1"/>
                    </a:cubicBezTo>
                    <a:close/>
                  </a:path>
                </a:pathLst>
              </a:custGeom>
              <a:solidFill>
                <a:srgbClr val="F9B964"/>
              </a:solidFill>
              <a:ln w="1300" cap="flat" cmpd="sng">
                <a:solidFill>
                  <a:srgbClr val="010101"/>
                </a:solidFill>
                <a:prstDash val="solid"/>
                <a:miter lim="5215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142;p17"/>
              <p:cNvSpPr/>
              <p:nvPr/>
            </p:nvSpPr>
            <p:spPr>
              <a:xfrm>
                <a:off x="2948800" y="3131750"/>
                <a:ext cx="237325" cy="49975"/>
              </a:xfrm>
              <a:custGeom>
                <a:avLst/>
                <a:gdLst/>
                <a:ahLst/>
                <a:cxnLst/>
                <a:rect l="l" t="t" r="r" b="b"/>
                <a:pathLst>
                  <a:path w="9493" h="1999" extrusionOk="0">
                    <a:moveTo>
                      <a:pt x="8999" y="0"/>
                    </a:moveTo>
                    <a:cubicBezTo>
                      <a:pt x="8973" y="0"/>
                      <a:pt x="8946" y="3"/>
                      <a:pt x="8919" y="8"/>
                    </a:cubicBezTo>
                    <a:lnTo>
                      <a:pt x="418" y="1051"/>
                    </a:lnTo>
                    <a:cubicBezTo>
                      <a:pt x="157" y="1104"/>
                      <a:pt x="0" y="1312"/>
                      <a:pt x="0" y="1573"/>
                    </a:cubicBezTo>
                    <a:cubicBezTo>
                      <a:pt x="47" y="1806"/>
                      <a:pt x="219" y="1998"/>
                      <a:pt x="442" y="1998"/>
                    </a:cubicBezTo>
                    <a:cubicBezTo>
                      <a:pt x="468" y="1998"/>
                      <a:pt x="495" y="1996"/>
                      <a:pt x="522" y="1990"/>
                    </a:cubicBezTo>
                    <a:lnTo>
                      <a:pt x="9075" y="947"/>
                    </a:lnTo>
                    <a:cubicBezTo>
                      <a:pt x="9284" y="895"/>
                      <a:pt x="9492" y="686"/>
                      <a:pt x="9440" y="426"/>
                    </a:cubicBezTo>
                    <a:cubicBezTo>
                      <a:pt x="9394" y="192"/>
                      <a:pt x="9221" y="0"/>
                      <a:pt x="8999" y="0"/>
                    </a:cubicBezTo>
                    <a:close/>
                  </a:path>
                </a:pathLst>
              </a:custGeom>
              <a:solidFill>
                <a:srgbClr val="F9B964"/>
              </a:solidFill>
              <a:ln w="1300" cap="flat" cmpd="sng">
                <a:solidFill>
                  <a:srgbClr val="010101"/>
                </a:solidFill>
                <a:prstDash val="solid"/>
                <a:miter lim="5215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143;p17"/>
              <p:cNvSpPr/>
              <p:nvPr/>
            </p:nvSpPr>
            <p:spPr>
              <a:xfrm>
                <a:off x="1584975" y="2271175"/>
                <a:ext cx="258200" cy="61800"/>
              </a:xfrm>
              <a:custGeom>
                <a:avLst/>
                <a:gdLst/>
                <a:ahLst/>
                <a:cxnLst/>
                <a:rect l="l" t="t" r="r" b="b"/>
                <a:pathLst>
                  <a:path w="10328" h="2472" extrusionOk="0">
                    <a:moveTo>
                      <a:pt x="474" y="0"/>
                    </a:moveTo>
                    <a:cubicBezTo>
                      <a:pt x="250" y="0"/>
                      <a:pt x="46" y="148"/>
                      <a:pt x="1" y="375"/>
                    </a:cubicBezTo>
                    <a:cubicBezTo>
                      <a:pt x="1" y="636"/>
                      <a:pt x="157" y="897"/>
                      <a:pt x="418" y="949"/>
                    </a:cubicBezTo>
                    <a:lnTo>
                      <a:pt x="9701" y="2461"/>
                    </a:lnTo>
                    <a:cubicBezTo>
                      <a:pt x="9735" y="2468"/>
                      <a:pt x="9769" y="2471"/>
                      <a:pt x="9802" y="2471"/>
                    </a:cubicBezTo>
                    <a:cubicBezTo>
                      <a:pt x="10026" y="2471"/>
                      <a:pt x="10230" y="2323"/>
                      <a:pt x="10275" y="2096"/>
                    </a:cubicBezTo>
                    <a:cubicBezTo>
                      <a:pt x="10327" y="1835"/>
                      <a:pt x="10119" y="1575"/>
                      <a:pt x="9858" y="1522"/>
                    </a:cubicBezTo>
                    <a:lnTo>
                      <a:pt x="574" y="10"/>
                    </a:lnTo>
                    <a:cubicBezTo>
                      <a:pt x="541" y="3"/>
                      <a:pt x="507" y="0"/>
                      <a:pt x="474" y="0"/>
                    </a:cubicBezTo>
                    <a:close/>
                  </a:path>
                </a:pathLst>
              </a:custGeom>
              <a:solidFill>
                <a:srgbClr val="F9B964"/>
              </a:solidFill>
              <a:ln w="1300" cap="flat" cmpd="sng">
                <a:solidFill>
                  <a:srgbClr val="010101"/>
                </a:solidFill>
                <a:prstDash val="solid"/>
                <a:miter lim="5215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144;p17"/>
              <p:cNvSpPr/>
              <p:nvPr/>
            </p:nvSpPr>
            <p:spPr>
              <a:xfrm>
                <a:off x="1517175" y="2349650"/>
                <a:ext cx="245150" cy="31300"/>
              </a:xfrm>
              <a:custGeom>
                <a:avLst/>
                <a:gdLst/>
                <a:ahLst/>
                <a:cxnLst/>
                <a:rect l="l" t="t" r="r" b="b"/>
                <a:pathLst>
                  <a:path w="9806" h="1252" extrusionOk="0">
                    <a:moveTo>
                      <a:pt x="9336" y="0"/>
                    </a:moveTo>
                    <a:lnTo>
                      <a:pt x="470" y="261"/>
                    </a:lnTo>
                    <a:cubicBezTo>
                      <a:pt x="209" y="261"/>
                      <a:pt x="1" y="522"/>
                      <a:pt x="1" y="783"/>
                    </a:cubicBezTo>
                    <a:cubicBezTo>
                      <a:pt x="1" y="1043"/>
                      <a:pt x="209" y="1252"/>
                      <a:pt x="470" y="1252"/>
                    </a:cubicBezTo>
                    <a:lnTo>
                      <a:pt x="9388" y="939"/>
                    </a:lnTo>
                    <a:cubicBezTo>
                      <a:pt x="9649" y="939"/>
                      <a:pt x="9806" y="730"/>
                      <a:pt x="9806" y="470"/>
                    </a:cubicBezTo>
                    <a:cubicBezTo>
                      <a:pt x="9806" y="209"/>
                      <a:pt x="9597" y="0"/>
                      <a:pt x="9336" y="0"/>
                    </a:cubicBezTo>
                    <a:close/>
                  </a:path>
                </a:pathLst>
              </a:custGeom>
              <a:solidFill>
                <a:srgbClr val="F9B964"/>
              </a:solidFill>
              <a:ln w="1300" cap="flat" cmpd="sng">
                <a:solidFill>
                  <a:srgbClr val="010101"/>
                </a:solidFill>
                <a:prstDash val="solid"/>
                <a:miter lim="5215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145;p17"/>
              <p:cNvSpPr/>
              <p:nvPr/>
            </p:nvSpPr>
            <p:spPr>
              <a:xfrm>
                <a:off x="1531525" y="2953325"/>
                <a:ext cx="259500" cy="23500"/>
              </a:xfrm>
              <a:custGeom>
                <a:avLst/>
                <a:gdLst/>
                <a:ahLst/>
                <a:cxnLst/>
                <a:rect l="l" t="t" r="r" b="b"/>
                <a:pathLst>
                  <a:path w="10380" h="940" extrusionOk="0">
                    <a:moveTo>
                      <a:pt x="470" y="0"/>
                    </a:moveTo>
                    <a:cubicBezTo>
                      <a:pt x="209" y="0"/>
                      <a:pt x="0" y="209"/>
                      <a:pt x="0" y="470"/>
                    </a:cubicBezTo>
                    <a:cubicBezTo>
                      <a:pt x="0" y="730"/>
                      <a:pt x="209" y="939"/>
                      <a:pt x="470" y="939"/>
                    </a:cubicBezTo>
                    <a:lnTo>
                      <a:pt x="9910" y="939"/>
                    </a:lnTo>
                    <a:cubicBezTo>
                      <a:pt x="10170" y="939"/>
                      <a:pt x="10379" y="730"/>
                      <a:pt x="10379" y="470"/>
                    </a:cubicBezTo>
                    <a:cubicBezTo>
                      <a:pt x="10379" y="209"/>
                      <a:pt x="10170" y="0"/>
                      <a:pt x="9910" y="0"/>
                    </a:cubicBezTo>
                    <a:close/>
                  </a:path>
                </a:pathLst>
              </a:custGeom>
              <a:solidFill>
                <a:srgbClr val="F9B964"/>
              </a:solidFill>
              <a:ln w="1300" cap="flat" cmpd="sng">
                <a:solidFill>
                  <a:srgbClr val="010101"/>
                </a:solidFill>
                <a:prstDash val="solid"/>
                <a:miter lim="5215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146;p17"/>
              <p:cNvSpPr/>
              <p:nvPr/>
            </p:nvSpPr>
            <p:spPr>
              <a:xfrm>
                <a:off x="1594100" y="2886625"/>
                <a:ext cx="250375" cy="30200"/>
              </a:xfrm>
              <a:custGeom>
                <a:avLst/>
                <a:gdLst/>
                <a:ahLst/>
                <a:cxnLst/>
                <a:rect l="l" t="t" r="r" b="b"/>
                <a:pathLst>
                  <a:path w="10015" h="1208" extrusionOk="0">
                    <a:moveTo>
                      <a:pt x="9625" y="0"/>
                    </a:moveTo>
                    <a:cubicBezTo>
                      <a:pt x="9599" y="0"/>
                      <a:pt x="9572" y="3"/>
                      <a:pt x="9545" y="8"/>
                    </a:cubicBezTo>
                    <a:lnTo>
                      <a:pt x="470" y="269"/>
                    </a:lnTo>
                    <a:cubicBezTo>
                      <a:pt x="209" y="269"/>
                      <a:pt x="1" y="478"/>
                      <a:pt x="53" y="739"/>
                    </a:cubicBezTo>
                    <a:cubicBezTo>
                      <a:pt x="53" y="999"/>
                      <a:pt x="262" y="1208"/>
                      <a:pt x="522" y="1208"/>
                    </a:cubicBezTo>
                    <a:lnTo>
                      <a:pt x="9545" y="947"/>
                    </a:lnTo>
                    <a:cubicBezTo>
                      <a:pt x="9806" y="947"/>
                      <a:pt x="10014" y="739"/>
                      <a:pt x="10014" y="426"/>
                    </a:cubicBezTo>
                    <a:cubicBezTo>
                      <a:pt x="10014" y="192"/>
                      <a:pt x="9847" y="0"/>
                      <a:pt x="9625" y="0"/>
                    </a:cubicBezTo>
                    <a:close/>
                  </a:path>
                </a:pathLst>
              </a:custGeom>
              <a:solidFill>
                <a:srgbClr val="F9B964"/>
              </a:solidFill>
              <a:ln w="1300" cap="flat" cmpd="sng">
                <a:solidFill>
                  <a:srgbClr val="010101"/>
                </a:solidFill>
                <a:prstDash val="solid"/>
                <a:miter lim="5215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147;p17"/>
              <p:cNvSpPr/>
              <p:nvPr/>
            </p:nvSpPr>
            <p:spPr>
              <a:xfrm>
                <a:off x="1629300" y="2820125"/>
                <a:ext cx="165625" cy="56300"/>
              </a:xfrm>
              <a:custGeom>
                <a:avLst/>
                <a:gdLst/>
                <a:ahLst/>
                <a:cxnLst/>
                <a:rect l="l" t="t" r="r" b="b"/>
                <a:pathLst>
                  <a:path w="6625" h="2252" extrusionOk="0">
                    <a:moveTo>
                      <a:pt x="6219" y="1"/>
                    </a:moveTo>
                    <a:cubicBezTo>
                      <a:pt x="6198" y="1"/>
                      <a:pt x="6177" y="3"/>
                      <a:pt x="6155" y="9"/>
                    </a:cubicBezTo>
                    <a:lnTo>
                      <a:pt x="262" y="1312"/>
                    </a:lnTo>
                    <a:cubicBezTo>
                      <a:pt x="53" y="1312"/>
                      <a:pt x="1" y="1573"/>
                      <a:pt x="53" y="1834"/>
                    </a:cubicBezTo>
                    <a:cubicBezTo>
                      <a:pt x="105" y="2095"/>
                      <a:pt x="262" y="2251"/>
                      <a:pt x="470" y="2251"/>
                    </a:cubicBezTo>
                    <a:lnTo>
                      <a:pt x="6364" y="947"/>
                    </a:lnTo>
                    <a:cubicBezTo>
                      <a:pt x="6572" y="895"/>
                      <a:pt x="6624" y="687"/>
                      <a:pt x="6572" y="426"/>
                    </a:cubicBezTo>
                    <a:cubicBezTo>
                      <a:pt x="6526" y="192"/>
                      <a:pt x="6395" y="1"/>
                      <a:pt x="6219" y="1"/>
                    </a:cubicBezTo>
                    <a:close/>
                  </a:path>
                </a:pathLst>
              </a:custGeom>
              <a:solidFill>
                <a:srgbClr val="F9B964"/>
              </a:solidFill>
              <a:ln w="1300" cap="flat" cmpd="sng">
                <a:solidFill>
                  <a:srgbClr val="010101"/>
                </a:solidFill>
                <a:prstDash val="solid"/>
                <a:miter lim="5215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148;p17"/>
              <p:cNvSpPr/>
              <p:nvPr/>
            </p:nvSpPr>
            <p:spPr>
              <a:xfrm>
                <a:off x="1596725" y="2706900"/>
                <a:ext cx="234700" cy="23500"/>
              </a:xfrm>
              <a:custGeom>
                <a:avLst/>
                <a:gdLst/>
                <a:ahLst/>
                <a:cxnLst/>
                <a:rect l="l" t="t" r="r" b="b"/>
                <a:pathLst>
                  <a:path w="9388" h="940" extrusionOk="0">
                    <a:moveTo>
                      <a:pt x="417" y="0"/>
                    </a:moveTo>
                    <a:cubicBezTo>
                      <a:pt x="209" y="0"/>
                      <a:pt x="0" y="209"/>
                      <a:pt x="0" y="470"/>
                    </a:cubicBezTo>
                    <a:cubicBezTo>
                      <a:pt x="0" y="730"/>
                      <a:pt x="209" y="939"/>
                      <a:pt x="417" y="939"/>
                    </a:cubicBezTo>
                    <a:lnTo>
                      <a:pt x="8971" y="939"/>
                    </a:lnTo>
                    <a:cubicBezTo>
                      <a:pt x="9179" y="939"/>
                      <a:pt x="9388" y="730"/>
                      <a:pt x="9388" y="470"/>
                    </a:cubicBezTo>
                    <a:cubicBezTo>
                      <a:pt x="9388" y="209"/>
                      <a:pt x="9179" y="0"/>
                      <a:pt x="8971" y="0"/>
                    </a:cubicBezTo>
                    <a:close/>
                  </a:path>
                </a:pathLst>
              </a:custGeom>
              <a:solidFill>
                <a:srgbClr val="F9B964"/>
              </a:solidFill>
              <a:ln w="1300" cap="flat" cmpd="sng">
                <a:solidFill>
                  <a:srgbClr val="010101"/>
                </a:solidFill>
                <a:prstDash val="solid"/>
                <a:miter lim="5215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149;p17"/>
              <p:cNvSpPr/>
              <p:nvPr/>
            </p:nvSpPr>
            <p:spPr>
              <a:xfrm>
                <a:off x="1525000" y="2413325"/>
                <a:ext cx="143450" cy="55000"/>
              </a:xfrm>
              <a:custGeom>
                <a:avLst/>
                <a:gdLst/>
                <a:ahLst/>
                <a:cxnLst/>
                <a:rect l="l" t="t" r="r" b="b"/>
                <a:pathLst>
                  <a:path w="5738" h="2200" extrusionOk="0">
                    <a:moveTo>
                      <a:pt x="5369" y="1"/>
                    </a:moveTo>
                    <a:cubicBezTo>
                      <a:pt x="5353" y="1"/>
                      <a:pt x="5337" y="3"/>
                      <a:pt x="5320" y="9"/>
                    </a:cubicBezTo>
                    <a:lnTo>
                      <a:pt x="209" y="1260"/>
                    </a:lnTo>
                    <a:cubicBezTo>
                      <a:pt x="53" y="1313"/>
                      <a:pt x="1" y="1521"/>
                      <a:pt x="53" y="1782"/>
                    </a:cubicBezTo>
                    <a:cubicBezTo>
                      <a:pt x="105" y="2043"/>
                      <a:pt x="314" y="2199"/>
                      <a:pt x="418" y="2199"/>
                    </a:cubicBezTo>
                    <a:lnTo>
                      <a:pt x="5529" y="948"/>
                    </a:lnTo>
                    <a:cubicBezTo>
                      <a:pt x="5685" y="895"/>
                      <a:pt x="5738" y="687"/>
                      <a:pt x="5685" y="426"/>
                    </a:cubicBezTo>
                    <a:cubicBezTo>
                      <a:pt x="5639" y="192"/>
                      <a:pt x="5508" y="1"/>
                      <a:pt x="5369" y="1"/>
                    </a:cubicBezTo>
                    <a:close/>
                  </a:path>
                </a:pathLst>
              </a:custGeom>
              <a:solidFill>
                <a:srgbClr val="F9B964"/>
              </a:solidFill>
              <a:ln w="1300" cap="flat" cmpd="sng">
                <a:solidFill>
                  <a:srgbClr val="010101"/>
                </a:solidFill>
                <a:prstDash val="solid"/>
                <a:miter lim="5215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150;p17"/>
              <p:cNvSpPr/>
              <p:nvPr/>
            </p:nvSpPr>
            <p:spPr>
              <a:xfrm>
                <a:off x="1485900" y="2296175"/>
                <a:ext cx="376825" cy="1211025"/>
              </a:xfrm>
              <a:custGeom>
                <a:avLst/>
                <a:gdLst/>
                <a:ahLst/>
                <a:cxnLst/>
                <a:rect l="l" t="t" r="r" b="b"/>
                <a:pathLst>
                  <a:path w="15073" h="48441" extrusionOk="0">
                    <a:moveTo>
                      <a:pt x="14447" y="1"/>
                    </a:moveTo>
                    <a:cubicBezTo>
                      <a:pt x="14446" y="1"/>
                      <a:pt x="2608" y="5269"/>
                      <a:pt x="1304" y="9284"/>
                    </a:cubicBezTo>
                    <a:cubicBezTo>
                      <a:pt x="0" y="13248"/>
                      <a:pt x="2243" y="15438"/>
                      <a:pt x="3234" y="16429"/>
                    </a:cubicBezTo>
                    <a:cubicBezTo>
                      <a:pt x="4172" y="17368"/>
                      <a:pt x="12048" y="21645"/>
                      <a:pt x="12986" y="22688"/>
                    </a:cubicBezTo>
                    <a:cubicBezTo>
                      <a:pt x="13925" y="23731"/>
                      <a:pt x="15072" y="23887"/>
                      <a:pt x="11682" y="26286"/>
                    </a:cubicBezTo>
                    <a:cubicBezTo>
                      <a:pt x="8293" y="28633"/>
                      <a:pt x="3234" y="31241"/>
                      <a:pt x="2191" y="32023"/>
                    </a:cubicBezTo>
                    <a:cubicBezTo>
                      <a:pt x="1147" y="32805"/>
                      <a:pt x="1147" y="33849"/>
                      <a:pt x="1147" y="33849"/>
                    </a:cubicBezTo>
                    <a:cubicBezTo>
                      <a:pt x="1147" y="33849"/>
                      <a:pt x="939" y="35309"/>
                      <a:pt x="1930" y="36039"/>
                    </a:cubicBezTo>
                    <a:cubicBezTo>
                      <a:pt x="2608" y="36561"/>
                      <a:pt x="6102" y="38334"/>
                      <a:pt x="7667" y="38960"/>
                    </a:cubicBezTo>
                    <a:cubicBezTo>
                      <a:pt x="9231" y="39638"/>
                      <a:pt x="8293" y="47878"/>
                      <a:pt x="8762" y="48086"/>
                    </a:cubicBezTo>
                    <a:cubicBezTo>
                      <a:pt x="9021" y="48198"/>
                      <a:pt x="9492" y="48441"/>
                      <a:pt x="9705" y="48441"/>
                    </a:cubicBezTo>
                    <a:cubicBezTo>
                      <a:pt x="9791" y="48441"/>
                      <a:pt x="9835" y="48401"/>
                      <a:pt x="9805" y="48295"/>
                    </a:cubicBezTo>
                    <a:cubicBezTo>
                      <a:pt x="9440" y="48034"/>
                      <a:pt x="10014" y="38855"/>
                      <a:pt x="8553" y="37864"/>
                    </a:cubicBezTo>
                    <a:cubicBezTo>
                      <a:pt x="7093" y="36873"/>
                      <a:pt x="2086" y="34214"/>
                      <a:pt x="2086" y="34214"/>
                    </a:cubicBezTo>
                    <a:cubicBezTo>
                      <a:pt x="2086" y="34214"/>
                      <a:pt x="8345" y="30771"/>
                      <a:pt x="10014" y="29728"/>
                    </a:cubicBezTo>
                    <a:cubicBezTo>
                      <a:pt x="11682" y="28685"/>
                      <a:pt x="13664" y="26704"/>
                      <a:pt x="13664" y="26704"/>
                    </a:cubicBezTo>
                    <a:cubicBezTo>
                      <a:pt x="14551" y="25713"/>
                      <a:pt x="14447" y="25139"/>
                      <a:pt x="14551" y="23626"/>
                    </a:cubicBezTo>
                    <a:cubicBezTo>
                      <a:pt x="14655" y="22166"/>
                      <a:pt x="13612" y="21384"/>
                      <a:pt x="13091" y="21019"/>
                    </a:cubicBezTo>
                    <a:cubicBezTo>
                      <a:pt x="12569" y="20706"/>
                      <a:pt x="6624" y="17003"/>
                      <a:pt x="4798" y="15960"/>
                    </a:cubicBezTo>
                    <a:cubicBezTo>
                      <a:pt x="2973" y="14917"/>
                      <a:pt x="1721" y="12987"/>
                      <a:pt x="1565" y="12048"/>
                    </a:cubicBezTo>
                    <a:cubicBezTo>
                      <a:pt x="1408" y="11110"/>
                      <a:pt x="2191" y="9701"/>
                      <a:pt x="2191" y="9701"/>
                    </a:cubicBezTo>
                    <a:cubicBezTo>
                      <a:pt x="4590" y="5790"/>
                      <a:pt x="14186" y="2504"/>
                      <a:pt x="14186" y="2504"/>
                    </a:cubicBezTo>
                    <a:cubicBezTo>
                      <a:pt x="14603" y="1566"/>
                      <a:pt x="14447" y="1"/>
                      <a:pt x="14447" y="1"/>
                    </a:cubicBezTo>
                    <a:close/>
                  </a:path>
                </a:pathLst>
              </a:custGeom>
              <a:solidFill>
                <a:srgbClr val="C9CEE9"/>
              </a:solidFill>
              <a:ln w="1300" cap="flat" cmpd="sng">
                <a:solidFill>
                  <a:srgbClr val="000000"/>
                </a:solidFill>
                <a:prstDash val="solid"/>
                <a:miter lim="5215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151;p17"/>
              <p:cNvSpPr/>
              <p:nvPr/>
            </p:nvSpPr>
            <p:spPr>
              <a:xfrm>
                <a:off x="1521100" y="2610400"/>
                <a:ext cx="252975" cy="23500"/>
              </a:xfrm>
              <a:custGeom>
                <a:avLst/>
                <a:gdLst/>
                <a:ahLst/>
                <a:cxnLst/>
                <a:rect l="l" t="t" r="r" b="b"/>
                <a:pathLst>
                  <a:path w="10119" h="940" extrusionOk="0">
                    <a:moveTo>
                      <a:pt x="470" y="1"/>
                    </a:moveTo>
                    <a:cubicBezTo>
                      <a:pt x="209" y="1"/>
                      <a:pt x="0" y="210"/>
                      <a:pt x="0" y="470"/>
                    </a:cubicBezTo>
                    <a:cubicBezTo>
                      <a:pt x="0" y="731"/>
                      <a:pt x="209" y="940"/>
                      <a:pt x="470" y="940"/>
                    </a:cubicBezTo>
                    <a:lnTo>
                      <a:pt x="9649" y="940"/>
                    </a:lnTo>
                    <a:cubicBezTo>
                      <a:pt x="9909" y="940"/>
                      <a:pt x="10118" y="731"/>
                      <a:pt x="10118" y="470"/>
                    </a:cubicBezTo>
                    <a:cubicBezTo>
                      <a:pt x="10118" y="210"/>
                      <a:pt x="9909" y="1"/>
                      <a:pt x="9649" y="1"/>
                    </a:cubicBezTo>
                    <a:close/>
                  </a:path>
                </a:pathLst>
              </a:custGeom>
              <a:solidFill>
                <a:srgbClr val="F9B964"/>
              </a:solidFill>
              <a:ln w="1300" cap="flat" cmpd="sng">
                <a:solidFill>
                  <a:srgbClr val="010101"/>
                </a:solidFill>
                <a:prstDash val="solid"/>
                <a:miter lim="5215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152;p17"/>
              <p:cNvSpPr/>
              <p:nvPr/>
            </p:nvSpPr>
            <p:spPr>
              <a:xfrm>
                <a:off x="1544550" y="2656050"/>
                <a:ext cx="282975" cy="24800"/>
              </a:xfrm>
              <a:custGeom>
                <a:avLst/>
                <a:gdLst/>
                <a:ahLst/>
                <a:cxnLst/>
                <a:rect l="l" t="t" r="r" b="b"/>
                <a:pathLst>
                  <a:path w="11319" h="992" extrusionOk="0">
                    <a:moveTo>
                      <a:pt x="523" y="0"/>
                    </a:moveTo>
                    <a:cubicBezTo>
                      <a:pt x="262" y="0"/>
                      <a:pt x="1" y="209"/>
                      <a:pt x="1" y="470"/>
                    </a:cubicBezTo>
                    <a:cubicBezTo>
                      <a:pt x="1" y="730"/>
                      <a:pt x="262" y="991"/>
                      <a:pt x="523" y="991"/>
                    </a:cubicBezTo>
                    <a:lnTo>
                      <a:pt x="10797" y="991"/>
                    </a:lnTo>
                    <a:cubicBezTo>
                      <a:pt x="11110" y="991"/>
                      <a:pt x="11318" y="730"/>
                      <a:pt x="11318" y="470"/>
                    </a:cubicBezTo>
                    <a:cubicBezTo>
                      <a:pt x="11318" y="209"/>
                      <a:pt x="11110" y="0"/>
                      <a:pt x="10797" y="0"/>
                    </a:cubicBezTo>
                    <a:close/>
                  </a:path>
                </a:pathLst>
              </a:custGeom>
              <a:solidFill>
                <a:srgbClr val="F9B964"/>
              </a:solidFill>
              <a:ln w="1300" cap="flat" cmpd="sng">
                <a:solidFill>
                  <a:srgbClr val="010101"/>
                </a:solidFill>
                <a:prstDash val="solid"/>
                <a:miter lim="5215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153;p17"/>
              <p:cNvSpPr/>
              <p:nvPr/>
            </p:nvSpPr>
            <p:spPr>
              <a:xfrm>
                <a:off x="1519800" y="2546325"/>
                <a:ext cx="168200" cy="36725"/>
              </a:xfrm>
              <a:custGeom>
                <a:avLst/>
                <a:gdLst/>
                <a:ahLst/>
                <a:cxnLst/>
                <a:rect l="l" t="t" r="r" b="b"/>
                <a:pathLst>
                  <a:path w="6728" h="1469" extrusionOk="0">
                    <a:moveTo>
                      <a:pt x="316" y="0"/>
                    </a:moveTo>
                    <a:cubicBezTo>
                      <a:pt x="178" y="0"/>
                      <a:pt x="52" y="192"/>
                      <a:pt x="52" y="426"/>
                    </a:cubicBezTo>
                    <a:cubicBezTo>
                      <a:pt x="0" y="686"/>
                      <a:pt x="157" y="947"/>
                      <a:pt x="313" y="947"/>
                    </a:cubicBezTo>
                    <a:lnTo>
                      <a:pt x="6363" y="1469"/>
                    </a:lnTo>
                    <a:cubicBezTo>
                      <a:pt x="6519" y="1469"/>
                      <a:pt x="6676" y="1260"/>
                      <a:pt x="6676" y="999"/>
                    </a:cubicBezTo>
                    <a:cubicBezTo>
                      <a:pt x="6728" y="739"/>
                      <a:pt x="6624" y="530"/>
                      <a:pt x="6415" y="530"/>
                    </a:cubicBezTo>
                    <a:lnTo>
                      <a:pt x="365" y="8"/>
                    </a:lnTo>
                    <a:cubicBezTo>
                      <a:pt x="349" y="3"/>
                      <a:pt x="332" y="0"/>
                      <a:pt x="316" y="0"/>
                    </a:cubicBezTo>
                    <a:close/>
                  </a:path>
                </a:pathLst>
              </a:custGeom>
              <a:solidFill>
                <a:srgbClr val="F9B964"/>
              </a:solidFill>
              <a:ln w="1300" cap="flat" cmpd="sng">
                <a:solidFill>
                  <a:srgbClr val="010101"/>
                </a:solidFill>
                <a:prstDash val="solid"/>
                <a:miter lim="5215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154;p17"/>
              <p:cNvSpPr/>
              <p:nvPr/>
            </p:nvSpPr>
            <p:spPr>
              <a:xfrm>
                <a:off x="1565425" y="3176275"/>
                <a:ext cx="259500" cy="23500"/>
              </a:xfrm>
              <a:custGeom>
                <a:avLst/>
                <a:gdLst/>
                <a:ahLst/>
                <a:cxnLst/>
                <a:rect l="l" t="t" r="r" b="b"/>
                <a:pathLst>
                  <a:path w="10380" h="940" extrusionOk="0">
                    <a:moveTo>
                      <a:pt x="470" y="1"/>
                    </a:moveTo>
                    <a:cubicBezTo>
                      <a:pt x="209" y="1"/>
                      <a:pt x="0" y="209"/>
                      <a:pt x="0" y="470"/>
                    </a:cubicBezTo>
                    <a:cubicBezTo>
                      <a:pt x="0" y="731"/>
                      <a:pt x="209" y="939"/>
                      <a:pt x="470" y="939"/>
                    </a:cubicBezTo>
                    <a:lnTo>
                      <a:pt x="9910" y="939"/>
                    </a:lnTo>
                    <a:cubicBezTo>
                      <a:pt x="10170" y="939"/>
                      <a:pt x="10379" y="731"/>
                      <a:pt x="10379" y="470"/>
                    </a:cubicBezTo>
                    <a:cubicBezTo>
                      <a:pt x="10379" y="209"/>
                      <a:pt x="10170" y="1"/>
                      <a:pt x="9910" y="1"/>
                    </a:cubicBezTo>
                    <a:close/>
                  </a:path>
                </a:pathLst>
              </a:custGeom>
              <a:solidFill>
                <a:srgbClr val="F9B964"/>
              </a:solidFill>
              <a:ln w="1300" cap="flat" cmpd="sng">
                <a:solidFill>
                  <a:srgbClr val="010101"/>
                </a:solidFill>
                <a:prstDash val="solid"/>
                <a:miter lim="5215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155;p17"/>
              <p:cNvSpPr/>
              <p:nvPr/>
            </p:nvSpPr>
            <p:spPr>
              <a:xfrm>
                <a:off x="1528925" y="3105675"/>
                <a:ext cx="237325" cy="49975"/>
              </a:xfrm>
              <a:custGeom>
                <a:avLst/>
                <a:gdLst/>
                <a:ahLst/>
                <a:cxnLst/>
                <a:rect l="l" t="t" r="r" b="b"/>
                <a:pathLst>
                  <a:path w="9493" h="1999" extrusionOk="0">
                    <a:moveTo>
                      <a:pt x="9050" y="0"/>
                    </a:moveTo>
                    <a:cubicBezTo>
                      <a:pt x="9024" y="0"/>
                      <a:pt x="8998" y="3"/>
                      <a:pt x="8971" y="8"/>
                    </a:cubicBezTo>
                    <a:lnTo>
                      <a:pt x="417" y="1051"/>
                    </a:lnTo>
                    <a:cubicBezTo>
                      <a:pt x="209" y="1103"/>
                      <a:pt x="0" y="1312"/>
                      <a:pt x="52" y="1573"/>
                    </a:cubicBezTo>
                    <a:cubicBezTo>
                      <a:pt x="99" y="1806"/>
                      <a:pt x="271" y="1998"/>
                      <a:pt x="494" y="1998"/>
                    </a:cubicBezTo>
                    <a:cubicBezTo>
                      <a:pt x="520" y="1998"/>
                      <a:pt x="547" y="1996"/>
                      <a:pt x="574" y="1990"/>
                    </a:cubicBezTo>
                    <a:lnTo>
                      <a:pt x="9075" y="947"/>
                    </a:lnTo>
                    <a:cubicBezTo>
                      <a:pt x="9336" y="895"/>
                      <a:pt x="9492" y="686"/>
                      <a:pt x="9492" y="425"/>
                    </a:cubicBezTo>
                    <a:cubicBezTo>
                      <a:pt x="9445" y="192"/>
                      <a:pt x="9273" y="0"/>
                      <a:pt x="9050" y="0"/>
                    </a:cubicBezTo>
                    <a:close/>
                  </a:path>
                </a:pathLst>
              </a:custGeom>
              <a:solidFill>
                <a:srgbClr val="F9B964"/>
              </a:solidFill>
              <a:ln w="1300" cap="flat" cmpd="sng">
                <a:solidFill>
                  <a:srgbClr val="010101"/>
                </a:solidFill>
                <a:prstDash val="solid"/>
                <a:miter lim="5215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156;p17"/>
              <p:cNvSpPr/>
              <p:nvPr/>
            </p:nvSpPr>
            <p:spPr>
              <a:xfrm>
                <a:off x="2033500" y="2280550"/>
                <a:ext cx="258200" cy="62800"/>
              </a:xfrm>
              <a:custGeom>
                <a:avLst/>
                <a:gdLst/>
                <a:ahLst/>
                <a:cxnLst/>
                <a:rect l="l" t="t" r="r" b="b"/>
                <a:pathLst>
                  <a:path w="10328" h="2512" extrusionOk="0">
                    <a:moveTo>
                      <a:pt x="626" y="0"/>
                    </a:moveTo>
                    <a:cubicBezTo>
                      <a:pt x="366" y="0"/>
                      <a:pt x="105" y="157"/>
                      <a:pt x="53" y="417"/>
                    </a:cubicBezTo>
                    <a:cubicBezTo>
                      <a:pt x="1" y="678"/>
                      <a:pt x="209" y="939"/>
                      <a:pt x="470" y="939"/>
                    </a:cubicBezTo>
                    <a:lnTo>
                      <a:pt x="9753" y="2503"/>
                    </a:lnTo>
                    <a:cubicBezTo>
                      <a:pt x="9781" y="2509"/>
                      <a:pt x="9807" y="2512"/>
                      <a:pt x="9833" y="2512"/>
                    </a:cubicBezTo>
                    <a:cubicBezTo>
                      <a:pt x="10056" y="2512"/>
                      <a:pt x="10228" y="2320"/>
                      <a:pt x="10275" y="2086"/>
                    </a:cubicBezTo>
                    <a:cubicBezTo>
                      <a:pt x="10327" y="1825"/>
                      <a:pt x="10171" y="1565"/>
                      <a:pt x="9910" y="1565"/>
                    </a:cubicBezTo>
                    <a:lnTo>
                      <a:pt x="626" y="0"/>
                    </a:lnTo>
                    <a:close/>
                  </a:path>
                </a:pathLst>
              </a:custGeom>
              <a:solidFill>
                <a:srgbClr val="F9B964"/>
              </a:solidFill>
              <a:ln w="1300" cap="flat" cmpd="sng">
                <a:solidFill>
                  <a:srgbClr val="010101"/>
                </a:solidFill>
                <a:prstDash val="solid"/>
                <a:miter lim="5215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157;p17"/>
              <p:cNvSpPr/>
              <p:nvPr/>
            </p:nvSpPr>
            <p:spPr>
              <a:xfrm>
                <a:off x="1967000" y="2359875"/>
                <a:ext cx="245150" cy="30200"/>
              </a:xfrm>
              <a:custGeom>
                <a:avLst/>
                <a:gdLst/>
                <a:ahLst/>
                <a:cxnLst/>
                <a:rect l="l" t="t" r="r" b="b"/>
                <a:pathLst>
                  <a:path w="9806" h="1208" extrusionOk="0">
                    <a:moveTo>
                      <a:pt x="9415" y="0"/>
                    </a:moveTo>
                    <a:cubicBezTo>
                      <a:pt x="9390" y="0"/>
                      <a:pt x="9363" y="3"/>
                      <a:pt x="9336" y="8"/>
                    </a:cubicBezTo>
                    <a:lnTo>
                      <a:pt x="418" y="269"/>
                    </a:lnTo>
                    <a:cubicBezTo>
                      <a:pt x="157" y="269"/>
                      <a:pt x="1" y="478"/>
                      <a:pt x="1" y="739"/>
                    </a:cubicBezTo>
                    <a:cubicBezTo>
                      <a:pt x="1" y="999"/>
                      <a:pt x="209" y="1208"/>
                      <a:pt x="470" y="1208"/>
                    </a:cubicBezTo>
                    <a:lnTo>
                      <a:pt x="9336" y="947"/>
                    </a:lnTo>
                    <a:cubicBezTo>
                      <a:pt x="9597" y="947"/>
                      <a:pt x="9806" y="739"/>
                      <a:pt x="9806" y="478"/>
                    </a:cubicBezTo>
                    <a:cubicBezTo>
                      <a:pt x="9806" y="197"/>
                      <a:pt x="9638" y="0"/>
                      <a:pt x="9415" y="0"/>
                    </a:cubicBezTo>
                    <a:close/>
                  </a:path>
                </a:pathLst>
              </a:custGeom>
              <a:solidFill>
                <a:srgbClr val="F9B964"/>
              </a:solidFill>
              <a:ln w="1300" cap="flat" cmpd="sng">
                <a:solidFill>
                  <a:srgbClr val="010101"/>
                </a:solidFill>
                <a:prstDash val="solid"/>
                <a:miter lim="5215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158;p17"/>
              <p:cNvSpPr/>
              <p:nvPr/>
            </p:nvSpPr>
            <p:spPr>
              <a:xfrm>
                <a:off x="1981350" y="2962450"/>
                <a:ext cx="259500" cy="23500"/>
              </a:xfrm>
              <a:custGeom>
                <a:avLst/>
                <a:gdLst/>
                <a:ahLst/>
                <a:cxnLst/>
                <a:rect l="l" t="t" r="r" b="b"/>
                <a:pathLst>
                  <a:path w="10380" h="940" extrusionOk="0">
                    <a:moveTo>
                      <a:pt x="470" y="0"/>
                    </a:moveTo>
                    <a:cubicBezTo>
                      <a:pt x="209" y="0"/>
                      <a:pt x="0" y="209"/>
                      <a:pt x="0" y="470"/>
                    </a:cubicBezTo>
                    <a:cubicBezTo>
                      <a:pt x="0" y="731"/>
                      <a:pt x="209" y="939"/>
                      <a:pt x="470" y="939"/>
                    </a:cubicBezTo>
                    <a:lnTo>
                      <a:pt x="9858" y="939"/>
                    </a:lnTo>
                    <a:cubicBezTo>
                      <a:pt x="10118" y="939"/>
                      <a:pt x="10379" y="731"/>
                      <a:pt x="10379" y="470"/>
                    </a:cubicBezTo>
                    <a:cubicBezTo>
                      <a:pt x="10379" y="209"/>
                      <a:pt x="10118" y="0"/>
                      <a:pt x="9858" y="0"/>
                    </a:cubicBezTo>
                    <a:close/>
                  </a:path>
                </a:pathLst>
              </a:custGeom>
              <a:solidFill>
                <a:srgbClr val="F9B964"/>
              </a:solidFill>
              <a:ln w="1300" cap="flat" cmpd="sng">
                <a:solidFill>
                  <a:srgbClr val="010101"/>
                </a:solidFill>
                <a:prstDash val="solid"/>
                <a:miter lim="5215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159;p17"/>
              <p:cNvSpPr/>
              <p:nvPr/>
            </p:nvSpPr>
            <p:spPr>
              <a:xfrm>
                <a:off x="2043925" y="2895950"/>
                <a:ext cx="250375" cy="31325"/>
              </a:xfrm>
              <a:custGeom>
                <a:avLst/>
                <a:gdLst/>
                <a:ahLst/>
                <a:cxnLst/>
                <a:rect l="l" t="t" r="r" b="b"/>
                <a:pathLst>
                  <a:path w="10015" h="1253" extrusionOk="0">
                    <a:moveTo>
                      <a:pt x="9493" y="1"/>
                    </a:moveTo>
                    <a:lnTo>
                      <a:pt x="470" y="261"/>
                    </a:lnTo>
                    <a:cubicBezTo>
                      <a:pt x="209" y="261"/>
                      <a:pt x="1" y="522"/>
                      <a:pt x="1" y="783"/>
                    </a:cubicBezTo>
                    <a:cubicBezTo>
                      <a:pt x="1" y="1044"/>
                      <a:pt x="209" y="1252"/>
                      <a:pt x="470" y="1252"/>
                    </a:cubicBezTo>
                    <a:lnTo>
                      <a:pt x="9545" y="939"/>
                    </a:lnTo>
                    <a:cubicBezTo>
                      <a:pt x="9806" y="939"/>
                      <a:pt x="10014" y="731"/>
                      <a:pt x="9962" y="470"/>
                    </a:cubicBezTo>
                    <a:cubicBezTo>
                      <a:pt x="9962" y="209"/>
                      <a:pt x="9754" y="1"/>
                      <a:pt x="9493" y="1"/>
                    </a:cubicBezTo>
                    <a:close/>
                  </a:path>
                </a:pathLst>
              </a:custGeom>
              <a:solidFill>
                <a:srgbClr val="F9B964"/>
              </a:solidFill>
              <a:ln w="1300" cap="flat" cmpd="sng">
                <a:solidFill>
                  <a:srgbClr val="010101"/>
                </a:solidFill>
                <a:prstDash val="solid"/>
                <a:miter lim="5215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" name="Google Shape;160;p17"/>
              <p:cNvSpPr/>
              <p:nvPr/>
            </p:nvSpPr>
            <p:spPr>
              <a:xfrm>
                <a:off x="2077825" y="2829450"/>
                <a:ext cx="166925" cy="56300"/>
              </a:xfrm>
              <a:custGeom>
                <a:avLst/>
                <a:gdLst/>
                <a:ahLst/>
                <a:cxnLst/>
                <a:rect l="l" t="t" r="r" b="b"/>
                <a:pathLst>
                  <a:path w="6677" h="2252" extrusionOk="0">
                    <a:moveTo>
                      <a:pt x="6207" y="1"/>
                    </a:moveTo>
                    <a:lnTo>
                      <a:pt x="262" y="1305"/>
                    </a:lnTo>
                    <a:cubicBezTo>
                      <a:pt x="105" y="1357"/>
                      <a:pt x="1" y="1565"/>
                      <a:pt x="53" y="1826"/>
                    </a:cubicBezTo>
                    <a:cubicBezTo>
                      <a:pt x="100" y="2060"/>
                      <a:pt x="272" y="2251"/>
                      <a:pt x="420" y="2251"/>
                    </a:cubicBezTo>
                    <a:cubicBezTo>
                      <a:pt x="437" y="2251"/>
                      <a:pt x="454" y="2249"/>
                      <a:pt x="470" y="2243"/>
                    </a:cubicBezTo>
                    <a:lnTo>
                      <a:pt x="6416" y="939"/>
                    </a:lnTo>
                    <a:cubicBezTo>
                      <a:pt x="6572" y="939"/>
                      <a:pt x="6677" y="679"/>
                      <a:pt x="6624" y="418"/>
                    </a:cubicBezTo>
                    <a:cubicBezTo>
                      <a:pt x="6572" y="157"/>
                      <a:pt x="6364" y="1"/>
                      <a:pt x="6207" y="1"/>
                    </a:cubicBezTo>
                    <a:close/>
                  </a:path>
                </a:pathLst>
              </a:custGeom>
              <a:solidFill>
                <a:srgbClr val="F9B964"/>
              </a:solidFill>
              <a:ln w="1300" cap="flat" cmpd="sng">
                <a:solidFill>
                  <a:srgbClr val="010101"/>
                </a:solidFill>
                <a:prstDash val="solid"/>
                <a:miter lim="5215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161;p17"/>
              <p:cNvSpPr/>
              <p:nvPr/>
            </p:nvSpPr>
            <p:spPr>
              <a:xfrm>
                <a:off x="2046550" y="2716025"/>
                <a:ext cx="233400" cy="24800"/>
              </a:xfrm>
              <a:custGeom>
                <a:avLst/>
                <a:gdLst/>
                <a:ahLst/>
                <a:cxnLst/>
                <a:rect l="l" t="t" r="r" b="b"/>
                <a:pathLst>
                  <a:path w="9336" h="992" extrusionOk="0">
                    <a:moveTo>
                      <a:pt x="417" y="0"/>
                    </a:moveTo>
                    <a:cubicBezTo>
                      <a:pt x="157" y="0"/>
                      <a:pt x="0" y="209"/>
                      <a:pt x="0" y="470"/>
                    </a:cubicBezTo>
                    <a:cubicBezTo>
                      <a:pt x="0" y="731"/>
                      <a:pt x="157" y="991"/>
                      <a:pt x="417" y="991"/>
                    </a:cubicBezTo>
                    <a:lnTo>
                      <a:pt x="8918" y="991"/>
                    </a:lnTo>
                    <a:cubicBezTo>
                      <a:pt x="9179" y="991"/>
                      <a:pt x="9336" y="731"/>
                      <a:pt x="9336" y="470"/>
                    </a:cubicBezTo>
                    <a:cubicBezTo>
                      <a:pt x="9336" y="209"/>
                      <a:pt x="9179" y="0"/>
                      <a:pt x="8918" y="0"/>
                    </a:cubicBezTo>
                    <a:close/>
                  </a:path>
                </a:pathLst>
              </a:custGeom>
              <a:solidFill>
                <a:srgbClr val="F9B964"/>
              </a:solidFill>
              <a:ln w="1300" cap="flat" cmpd="sng">
                <a:solidFill>
                  <a:srgbClr val="010101"/>
                </a:solidFill>
                <a:prstDash val="solid"/>
                <a:miter lim="5215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162;p17"/>
              <p:cNvSpPr/>
              <p:nvPr/>
            </p:nvSpPr>
            <p:spPr>
              <a:xfrm>
                <a:off x="1974825" y="2422650"/>
                <a:ext cx="143450" cy="55000"/>
              </a:xfrm>
              <a:custGeom>
                <a:avLst/>
                <a:gdLst/>
                <a:ahLst/>
                <a:cxnLst/>
                <a:rect l="l" t="t" r="r" b="b"/>
                <a:pathLst>
                  <a:path w="5738" h="2200" extrusionOk="0">
                    <a:moveTo>
                      <a:pt x="5320" y="1"/>
                    </a:moveTo>
                    <a:lnTo>
                      <a:pt x="209" y="1253"/>
                    </a:lnTo>
                    <a:cubicBezTo>
                      <a:pt x="53" y="1305"/>
                      <a:pt x="1" y="1565"/>
                      <a:pt x="53" y="1826"/>
                    </a:cubicBezTo>
                    <a:cubicBezTo>
                      <a:pt x="100" y="2013"/>
                      <a:pt x="230" y="2199"/>
                      <a:pt x="369" y="2199"/>
                    </a:cubicBezTo>
                    <a:cubicBezTo>
                      <a:pt x="385" y="2199"/>
                      <a:pt x="401" y="2197"/>
                      <a:pt x="418" y="2191"/>
                    </a:cubicBezTo>
                    <a:lnTo>
                      <a:pt x="5529" y="940"/>
                    </a:lnTo>
                    <a:cubicBezTo>
                      <a:pt x="5685" y="940"/>
                      <a:pt x="5738" y="679"/>
                      <a:pt x="5685" y="418"/>
                    </a:cubicBezTo>
                    <a:cubicBezTo>
                      <a:pt x="5633" y="157"/>
                      <a:pt x="5425" y="1"/>
                      <a:pt x="5320" y="1"/>
                    </a:cubicBezTo>
                    <a:close/>
                  </a:path>
                </a:pathLst>
              </a:custGeom>
              <a:solidFill>
                <a:srgbClr val="F9B964"/>
              </a:solidFill>
              <a:ln w="1300" cap="flat" cmpd="sng">
                <a:solidFill>
                  <a:srgbClr val="010101"/>
                </a:solidFill>
                <a:prstDash val="solid"/>
                <a:miter lim="5215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163;p17"/>
              <p:cNvSpPr/>
              <p:nvPr/>
            </p:nvSpPr>
            <p:spPr>
              <a:xfrm>
                <a:off x="1934400" y="2305325"/>
                <a:ext cx="378150" cy="1211000"/>
              </a:xfrm>
              <a:custGeom>
                <a:avLst/>
                <a:gdLst/>
                <a:ahLst/>
                <a:cxnLst/>
                <a:rect l="l" t="t" r="r" b="b"/>
                <a:pathLst>
                  <a:path w="15126" h="48440" extrusionOk="0">
                    <a:moveTo>
                      <a:pt x="14448" y="0"/>
                    </a:moveTo>
                    <a:lnTo>
                      <a:pt x="14448" y="0"/>
                    </a:lnTo>
                    <a:cubicBezTo>
                      <a:pt x="14447" y="0"/>
                      <a:pt x="2661" y="5268"/>
                      <a:pt x="1357" y="9283"/>
                    </a:cubicBezTo>
                    <a:cubicBezTo>
                      <a:pt x="1" y="13299"/>
                      <a:pt x="2296" y="15490"/>
                      <a:pt x="3234" y="16428"/>
                    </a:cubicBezTo>
                    <a:cubicBezTo>
                      <a:pt x="4225" y="17419"/>
                      <a:pt x="12048" y="21644"/>
                      <a:pt x="13039" y="22739"/>
                    </a:cubicBezTo>
                    <a:cubicBezTo>
                      <a:pt x="13978" y="23782"/>
                      <a:pt x="15126" y="23938"/>
                      <a:pt x="11683" y="26285"/>
                    </a:cubicBezTo>
                    <a:cubicBezTo>
                      <a:pt x="8293" y="28632"/>
                      <a:pt x="3234" y="31240"/>
                      <a:pt x="2191" y="32022"/>
                    </a:cubicBezTo>
                    <a:cubicBezTo>
                      <a:pt x="1148" y="32805"/>
                      <a:pt x="1148" y="33848"/>
                      <a:pt x="1148" y="33848"/>
                    </a:cubicBezTo>
                    <a:cubicBezTo>
                      <a:pt x="1148" y="33848"/>
                      <a:pt x="992" y="35360"/>
                      <a:pt x="1931" y="36038"/>
                    </a:cubicBezTo>
                    <a:cubicBezTo>
                      <a:pt x="2661" y="36560"/>
                      <a:pt x="6103" y="38333"/>
                      <a:pt x="7720" y="39011"/>
                    </a:cubicBezTo>
                    <a:cubicBezTo>
                      <a:pt x="9284" y="39637"/>
                      <a:pt x="8346" y="47929"/>
                      <a:pt x="8815" y="48085"/>
                    </a:cubicBezTo>
                    <a:cubicBezTo>
                      <a:pt x="9037" y="48197"/>
                      <a:pt x="9497" y="48440"/>
                      <a:pt x="9707" y="48440"/>
                    </a:cubicBezTo>
                    <a:cubicBezTo>
                      <a:pt x="9792" y="48440"/>
                      <a:pt x="9836" y="48400"/>
                      <a:pt x="9806" y="48294"/>
                    </a:cubicBezTo>
                    <a:cubicBezTo>
                      <a:pt x="9493" y="48033"/>
                      <a:pt x="10067" y="38906"/>
                      <a:pt x="8606" y="37863"/>
                    </a:cubicBezTo>
                    <a:cubicBezTo>
                      <a:pt x="7094" y="36872"/>
                      <a:pt x="2139" y="34213"/>
                      <a:pt x="2139" y="34213"/>
                    </a:cubicBezTo>
                    <a:cubicBezTo>
                      <a:pt x="2139" y="34213"/>
                      <a:pt x="8398" y="30823"/>
                      <a:pt x="10067" y="29780"/>
                    </a:cubicBezTo>
                    <a:cubicBezTo>
                      <a:pt x="11683" y="28737"/>
                      <a:pt x="13717" y="26703"/>
                      <a:pt x="13717" y="26703"/>
                    </a:cubicBezTo>
                    <a:cubicBezTo>
                      <a:pt x="14604" y="25764"/>
                      <a:pt x="14500" y="25138"/>
                      <a:pt x="14604" y="23678"/>
                    </a:cubicBezTo>
                    <a:cubicBezTo>
                      <a:pt x="14656" y="22165"/>
                      <a:pt x="13613" y="21383"/>
                      <a:pt x="13092" y="21070"/>
                    </a:cubicBezTo>
                    <a:cubicBezTo>
                      <a:pt x="12570" y="20705"/>
                      <a:pt x="6677" y="17054"/>
                      <a:pt x="4799" y="16011"/>
                    </a:cubicBezTo>
                    <a:cubicBezTo>
                      <a:pt x="2974" y="14968"/>
                      <a:pt x="1774" y="13038"/>
                      <a:pt x="1618" y="12100"/>
                    </a:cubicBezTo>
                    <a:cubicBezTo>
                      <a:pt x="1409" y="11109"/>
                      <a:pt x="2191" y="9701"/>
                      <a:pt x="2191" y="9701"/>
                    </a:cubicBezTo>
                    <a:cubicBezTo>
                      <a:pt x="4643" y="5789"/>
                      <a:pt x="14187" y="2556"/>
                      <a:pt x="14187" y="2556"/>
                    </a:cubicBezTo>
                    <a:cubicBezTo>
                      <a:pt x="14604" y="1565"/>
                      <a:pt x="14448" y="0"/>
                      <a:pt x="14448" y="0"/>
                    </a:cubicBezTo>
                    <a:close/>
                  </a:path>
                </a:pathLst>
              </a:custGeom>
              <a:solidFill>
                <a:srgbClr val="C9CEE9"/>
              </a:solidFill>
              <a:ln w="1300" cap="flat" cmpd="sng">
                <a:solidFill>
                  <a:srgbClr val="000000"/>
                </a:solidFill>
                <a:prstDash val="solid"/>
                <a:miter lim="5215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164;p17"/>
              <p:cNvSpPr/>
              <p:nvPr/>
            </p:nvSpPr>
            <p:spPr>
              <a:xfrm>
                <a:off x="1969625" y="2620850"/>
                <a:ext cx="252950" cy="23475"/>
              </a:xfrm>
              <a:custGeom>
                <a:avLst/>
                <a:gdLst/>
                <a:ahLst/>
                <a:cxnLst/>
                <a:rect l="l" t="t" r="r" b="b"/>
                <a:pathLst>
                  <a:path w="10118" h="939" extrusionOk="0">
                    <a:moveTo>
                      <a:pt x="469" y="0"/>
                    </a:moveTo>
                    <a:cubicBezTo>
                      <a:pt x="209" y="0"/>
                      <a:pt x="0" y="209"/>
                      <a:pt x="0" y="470"/>
                    </a:cubicBezTo>
                    <a:cubicBezTo>
                      <a:pt x="0" y="730"/>
                      <a:pt x="209" y="939"/>
                      <a:pt x="469" y="939"/>
                    </a:cubicBezTo>
                    <a:lnTo>
                      <a:pt x="9649" y="939"/>
                    </a:lnTo>
                    <a:cubicBezTo>
                      <a:pt x="9909" y="939"/>
                      <a:pt x="10118" y="730"/>
                      <a:pt x="10118" y="470"/>
                    </a:cubicBezTo>
                    <a:cubicBezTo>
                      <a:pt x="10118" y="209"/>
                      <a:pt x="9909" y="0"/>
                      <a:pt x="9649" y="0"/>
                    </a:cubicBezTo>
                    <a:close/>
                  </a:path>
                </a:pathLst>
              </a:custGeom>
              <a:solidFill>
                <a:srgbClr val="F9B964"/>
              </a:solidFill>
              <a:ln w="1300" cap="flat" cmpd="sng">
                <a:solidFill>
                  <a:srgbClr val="010101"/>
                </a:solidFill>
                <a:prstDash val="solid"/>
                <a:miter lim="5215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165;p17"/>
              <p:cNvSpPr/>
              <p:nvPr/>
            </p:nvSpPr>
            <p:spPr>
              <a:xfrm>
                <a:off x="1994400" y="2666475"/>
                <a:ext cx="282950" cy="23500"/>
              </a:xfrm>
              <a:custGeom>
                <a:avLst/>
                <a:gdLst/>
                <a:ahLst/>
                <a:cxnLst/>
                <a:rect l="l" t="t" r="r" b="b"/>
                <a:pathLst>
                  <a:path w="11318" h="940" extrusionOk="0">
                    <a:moveTo>
                      <a:pt x="522" y="1"/>
                    </a:moveTo>
                    <a:cubicBezTo>
                      <a:pt x="209" y="1"/>
                      <a:pt x="0" y="209"/>
                      <a:pt x="0" y="470"/>
                    </a:cubicBezTo>
                    <a:cubicBezTo>
                      <a:pt x="0" y="731"/>
                      <a:pt x="209" y="939"/>
                      <a:pt x="522" y="939"/>
                    </a:cubicBezTo>
                    <a:lnTo>
                      <a:pt x="10796" y="939"/>
                    </a:lnTo>
                    <a:cubicBezTo>
                      <a:pt x="11057" y="939"/>
                      <a:pt x="11317" y="731"/>
                      <a:pt x="11317" y="470"/>
                    </a:cubicBezTo>
                    <a:cubicBezTo>
                      <a:pt x="11317" y="209"/>
                      <a:pt x="11057" y="1"/>
                      <a:pt x="10796" y="1"/>
                    </a:cubicBezTo>
                    <a:close/>
                  </a:path>
                </a:pathLst>
              </a:custGeom>
              <a:solidFill>
                <a:srgbClr val="F9B964"/>
              </a:solidFill>
              <a:ln w="1300" cap="flat" cmpd="sng">
                <a:solidFill>
                  <a:srgbClr val="010101"/>
                </a:solidFill>
                <a:prstDash val="solid"/>
                <a:miter lim="5215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166;p17"/>
              <p:cNvSpPr/>
              <p:nvPr/>
            </p:nvSpPr>
            <p:spPr>
              <a:xfrm>
                <a:off x="1969625" y="2555650"/>
                <a:ext cx="168200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6728" h="1513" extrusionOk="0">
                    <a:moveTo>
                      <a:pt x="365" y="0"/>
                    </a:moveTo>
                    <a:cubicBezTo>
                      <a:pt x="209" y="0"/>
                      <a:pt x="52" y="209"/>
                      <a:pt x="0" y="470"/>
                    </a:cubicBezTo>
                    <a:cubicBezTo>
                      <a:pt x="0" y="731"/>
                      <a:pt x="104" y="939"/>
                      <a:pt x="261" y="939"/>
                    </a:cubicBezTo>
                    <a:lnTo>
                      <a:pt x="6311" y="1513"/>
                    </a:lnTo>
                    <a:cubicBezTo>
                      <a:pt x="6519" y="1513"/>
                      <a:pt x="6676" y="1304"/>
                      <a:pt x="6676" y="1044"/>
                    </a:cubicBezTo>
                    <a:cubicBezTo>
                      <a:pt x="6728" y="783"/>
                      <a:pt x="6571" y="574"/>
                      <a:pt x="6415" y="522"/>
                    </a:cubicBezTo>
                    <a:lnTo>
                      <a:pt x="365" y="0"/>
                    </a:lnTo>
                    <a:close/>
                  </a:path>
                </a:pathLst>
              </a:custGeom>
              <a:solidFill>
                <a:srgbClr val="F9B964"/>
              </a:solidFill>
              <a:ln w="1300" cap="flat" cmpd="sng">
                <a:solidFill>
                  <a:srgbClr val="010101"/>
                </a:solidFill>
                <a:prstDash val="solid"/>
                <a:miter lim="5215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167;p17"/>
              <p:cNvSpPr/>
              <p:nvPr/>
            </p:nvSpPr>
            <p:spPr>
              <a:xfrm>
                <a:off x="2013950" y="3185400"/>
                <a:ext cx="259475" cy="24800"/>
              </a:xfrm>
              <a:custGeom>
                <a:avLst/>
                <a:gdLst/>
                <a:ahLst/>
                <a:cxnLst/>
                <a:rect l="l" t="t" r="r" b="b"/>
                <a:pathLst>
                  <a:path w="10379" h="992" extrusionOk="0">
                    <a:moveTo>
                      <a:pt x="522" y="1"/>
                    </a:moveTo>
                    <a:cubicBezTo>
                      <a:pt x="261" y="1"/>
                      <a:pt x="0" y="209"/>
                      <a:pt x="0" y="522"/>
                    </a:cubicBezTo>
                    <a:cubicBezTo>
                      <a:pt x="0" y="783"/>
                      <a:pt x="261" y="992"/>
                      <a:pt x="522" y="992"/>
                    </a:cubicBezTo>
                    <a:lnTo>
                      <a:pt x="9910" y="992"/>
                    </a:lnTo>
                    <a:cubicBezTo>
                      <a:pt x="10170" y="992"/>
                      <a:pt x="10379" y="783"/>
                      <a:pt x="10379" y="522"/>
                    </a:cubicBezTo>
                    <a:cubicBezTo>
                      <a:pt x="10379" y="209"/>
                      <a:pt x="10170" y="1"/>
                      <a:pt x="9910" y="1"/>
                    </a:cubicBezTo>
                    <a:close/>
                  </a:path>
                </a:pathLst>
              </a:custGeom>
              <a:solidFill>
                <a:srgbClr val="F9B964"/>
              </a:solidFill>
              <a:ln w="1300" cap="flat" cmpd="sng">
                <a:solidFill>
                  <a:srgbClr val="010101"/>
                </a:solidFill>
                <a:prstDash val="solid"/>
                <a:miter lim="5215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168;p17"/>
              <p:cNvSpPr/>
              <p:nvPr/>
            </p:nvSpPr>
            <p:spPr>
              <a:xfrm>
                <a:off x="1978750" y="3115000"/>
                <a:ext cx="237325" cy="50875"/>
              </a:xfrm>
              <a:custGeom>
                <a:avLst/>
                <a:gdLst/>
                <a:ahLst/>
                <a:cxnLst/>
                <a:rect l="l" t="t" r="r" b="b"/>
                <a:pathLst>
                  <a:path w="9493" h="2035" extrusionOk="0">
                    <a:moveTo>
                      <a:pt x="8971" y="0"/>
                    </a:moveTo>
                    <a:lnTo>
                      <a:pt x="417" y="1096"/>
                    </a:lnTo>
                    <a:cubicBezTo>
                      <a:pt x="157" y="1096"/>
                      <a:pt x="0" y="1356"/>
                      <a:pt x="52" y="1617"/>
                    </a:cubicBezTo>
                    <a:cubicBezTo>
                      <a:pt x="52" y="1878"/>
                      <a:pt x="313" y="2034"/>
                      <a:pt x="522" y="2034"/>
                    </a:cubicBezTo>
                    <a:lnTo>
                      <a:pt x="9075" y="939"/>
                    </a:lnTo>
                    <a:cubicBezTo>
                      <a:pt x="9336" y="939"/>
                      <a:pt x="9492" y="678"/>
                      <a:pt x="9440" y="418"/>
                    </a:cubicBezTo>
                    <a:cubicBezTo>
                      <a:pt x="9440" y="157"/>
                      <a:pt x="9179" y="0"/>
                      <a:pt x="8971" y="0"/>
                    </a:cubicBezTo>
                    <a:close/>
                  </a:path>
                </a:pathLst>
              </a:custGeom>
              <a:solidFill>
                <a:srgbClr val="F9B964"/>
              </a:solidFill>
              <a:ln w="1300" cap="flat" cmpd="sng">
                <a:solidFill>
                  <a:srgbClr val="010101"/>
                </a:solidFill>
                <a:prstDash val="solid"/>
                <a:miter lim="5215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9" name="Google Shape;169;p17"/>
            <p:cNvSpPr txBox="1"/>
            <p:nvPr/>
          </p:nvSpPr>
          <p:spPr>
            <a:xfrm>
              <a:off x="2866000" y="2534400"/>
              <a:ext cx="8355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latin typeface="Kalam"/>
                  <a:ea typeface="Kalam"/>
                  <a:cs typeface="Kalam"/>
                  <a:sym typeface="Kalam"/>
                </a:rPr>
                <a:t>GENE A</a:t>
              </a:r>
              <a:endParaRPr sz="800"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170" name="Google Shape;170;p17"/>
            <p:cNvSpPr txBox="1"/>
            <p:nvPr/>
          </p:nvSpPr>
          <p:spPr>
            <a:xfrm>
              <a:off x="3979750" y="2534400"/>
              <a:ext cx="8355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latin typeface="Kalam"/>
                  <a:ea typeface="Kalam"/>
                  <a:cs typeface="Kalam"/>
                  <a:sym typeface="Kalam"/>
                </a:rPr>
                <a:t>GENE B</a:t>
              </a:r>
              <a:endParaRPr sz="800"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171" name="Google Shape;171;p17"/>
            <p:cNvSpPr txBox="1"/>
            <p:nvPr/>
          </p:nvSpPr>
          <p:spPr>
            <a:xfrm>
              <a:off x="6161567" y="1630099"/>
              <a:ext cx="835500" cy="431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latin typeface="Kalam"/>
                  <a:ea typeface="Kalam"/>
                  <a:cs typeface="Kalam"/>
                  <a:sym typeface="Kalam"/>
                </a:rPr>
                <a:t>DNA PROBE FOR GENE B</a:t>
              </a:r>
              <a:endParaRPr sz="800">
                <a:latin typeface="Kalam"/>
                <a:ea typeface="Kalam"/>
                <a:cs typeface="Kalam"/>
                <a:sym typeface="Kalam"/>
              </a:endParaRPr>
            </a:p>
          </p:txBody>
        </p:sp>
      </p:grpSp>
      <p:sp>
        <p:nvSpPr>
          <p:cNvPr id="172" name="Google Shape;172;p17"/>
          <p:cNvSpPr txBox="1"/>
          <p:nvPr/>
        </p:nvSpPr>
        <p:spPr>
          <a:xfrm>
            <a:off x="732150" y="245625"/>
            <a:ext cx="76797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A sample of DNA is heated to break the hydrogen bonds and separate the strands. A </a:t>
            </a:r>
            <a:r>
              <a:rPr lang="en" b="1">
                <a:latin typeface="Cambria"/>
                <a:ea typeface="Cambria"/>
                <a:cs typeface="Cambria"/>
                <a:sym typeface="Cambria"/>
              </a:rPr>
              <a:t>DNA probe </a:t>
            </a:r>
            <a:r>
              <a:rPr lang="en">
                <a:latin typeface="Cambria"/>
                <a:ea typeface="Cambria"/>
                <a:cs typeface="Cambria"/>
                <a:sym typeface="Cambria"/>
              </a:rPr>
              <a:t>is added. If complementary to the gene of interest, it will </a:t>
            </a:r>
            <a:r>
              <a:rPr lang="en" b="1">
                <a:latin typeface="Cambria"/>
                <a:ea typeface="Cambria"/>
                <a:cs typeface="Cambria"/>
                <a:sym typeface="Cambria"/>
              </a:rPr>
              <a:t>hybridise </a:t>
            </a:r>
            <a:r>
              <a:rPr lang="en">
                <a:latin typeface="Cambria"/>
                <a:ea typeface="Cambria"/>
                <a:cs typeface="Cambria"/>
                <a:sym typeface="Cambria"/>
              </a:rPr>
              <a:t>with the DNA. A </a:t>
            </a:r>
            <a:r>
              <a:rPr lang="en" b="1">
                <a:solidFill>
                  <a:srgbClr val="78E27D"/>
                </a:solidFill>
                <a:latin typeface="Cambria"/>
                <a:ea typeface="Cambria"/>
                <a:cs typeface="Cambria"/>
                <a:sym typeface="Cambria"/>
              </a:rPr>
              <a:t>marker </a:t>
            </a:r>
            <a:r>
              <a:rPr lang="en">
                <a:latin typeface="Cambria"/>
                <a:ea typeface="Cambria"/>
                <a:cs typeface="Cambria"/>
                <a:sym typeface="Cambria"/>
              </a:rPr>
              <a:t>attached to the DNA probe will </a:t>
            </a:r>
            <a:r>
              <a:rPr lang="en" b="1">
                <a:latin typeface="Cambria"/>
                <a:ea typeface="Cambria"/>
                <a:cs typeface="Cambria"/>
                <a:sym typeface="Cambria"/>
              </a:rPr>
              <a:t>fluoresce </a:t>
            </a:r>
            <a:r>
              <a:rPr lang="en">
                <a:latin typeface="Cambria"/>
                <a:ea typeface="Cambria"/>
                <a:cs typeface="Cambria"/>
                <a:sym typeface="Cambria"/>
              </a:rPr>
              <a:t>under UV light.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  <p:grpSp>
        <p:nvGrpSpPr>
          <p:cNvPr id="178" name="Google Shape;178;p18"/>
          <p:cNvGrpSpPr/>
          <p:nvPr/>
        </p:nvGrpSpPr>
        <p:grpSpPr>
          <a:xfrm>
            <a:off x="963900" y="921700"/>
            <a:ext cx="3300098" cy="3300098"/>
            <a:chOff x="1190625" y="238125"/>
            <a:chExt cx="5238250" cy="5238250"/>
          </a:xfrm>
        </p:grpSpPr>
        <p:sp>
          <p:nvSpPr>
            <p:cNvPr id="179" name="Google Shape;179;p18"/>
            <p:cNvSpPr/>
            <p:nvPr/>
          </p:nvSpPr>
          <p:spPr>
            <a:xfrm>
              <a:off x="1190625" y="238125"/>
              <a:ext cx="5238250" cy="5238250"/>
            </a:xfrm>
            <a:custGeom>
              <a:avLst/>
              <a:gdLst/>
              <a:ahLst/>
              <a:cxnLst/>
              <a:rect l="l" t="t" r="r" b="b"/>
              <a:pathLst>
                <a:path w="209530" h="209530" extrusionOk="0">
                  <a:moveTo>
                    <a:pt x="0" y="0"/>
                  </a:moveTo>
                  <a:lnTo>
                    <a:pt x="0" y="209530"/>
                  </a:lnTo>
                  <a:lnTo>
                    <a:pt x="209530" y="209530"/>
                  </a:lnTo>
                  <a:lnTo>
                    <a:pt x="20953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18"/>
            <p:cNvSpPr/>
            <p:nvPr/>
          </p:nvSpPr>
          <p:spPr>
            <a:xfrm>
              <a:off x="5087350" y="3016675"/>
              <a:ext cx="127800" cy="128300"/>
            </a:xfrm>
            <a:custGeom>
              <a:avLst/>
              <a:gdLst/>
              <a:ahLst/>
              <a:cxnLst/>
              <a:rect l="l" t="t" r="r" b="b"/>
              <a:pathLst>
                <a:path w="5112" h="5132" extrusionOk="0">
                  <a:moveTo>
                    <a:pt x="2556" y="1"/>
                  </a:moveTo>
                  <a:cubicBezTo>
                    <a:pt x="1145" y="1"/>
                    <a:pt x="1" y="1145"/>
                    <a:pt x="1" y="2576"/>
                  </a:cubicBezTo>
                  <a:cubicBezTo>
                    <a:pt x="1" y="3987"/>
                    <a:pt x="1145" y="5132"/>
                    <a:pt x="2556" y="5132"/>
                  </a:cubicBezTo>
                  <a:cubicBezTo>
                    <a:pt x="3966" y="5132"/>
                    <a:pt x="5111" y="3987"/>
                    <a:pt x="5111" y="2576"/>
                  </a:cubicBezTo>
                  <a:cubicBezTo>
                    <a:pt x="5111" y="1145"/>
                    <a:pt x="3966" y="1"/>
                    <a:pt x="2556" y="1"/>
                  </a:cubicBezTo>
                  <a:close/>
                </a:path>
              </a:pathLst>
            </a:custGeom>
            <a:solidFill>
              <a:srgbClr val="34E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18"/>
            <p:cNvSpPr/>
            <p:nvPr/>
          </p:nvSpPr>
          <p:spPr>
            <a:xfrm>
              <a:off x="4416850" y="2346175"/>
              <a:ext cx="127800" cy="127800"/>
            </a:xfrm>
            <a:custGeom>
              <a:avLst/>
              <a:gdLst/>
              <a:ahLst/>
              <a:cxnLst/>
              <a:rect l="l" t="t" r="r" b="b"/>
              <a:pathLst>
                <a:path w="5112" h="5112" extrusionOk="0">
                  <a:moveTo>
                    <a:pt x="2556" y="1"/>
                  </a:moveTo>
                  <a:cubicBezTo>
                    <a:pt x="1125" y="1"/>
                    <a:pt x="1" y="1146"/>
                    <a:pt x="1" y="2556"/>
                  </a:cubicBezTo>
                  <a:cubicBezTo>
                    <a:pt x="1" y="3967"/>
                    <a:pt x="1125" y="5111"/>
                    <a:pt x="2556" y="5111"/>
                  </a:cubicBezTo>
                  <a:cubicBezTo>
                    <a:pt x="3967" y="5111"/>
                    <a:pt x="5111" y="3967"/>
                    <a:pt x="5111" y="2556"/>
                  </a:cubicBezTo>
                  <a:cubicBezTo>
                    <a:pt x="5111" y="1146"/>
                    <a:pt x="3967" y="1"/>
                    <a:pt x="2556" y="1"/>
                  </a:cubicBezTo>
                  <a:close/>
                </a:path>
              </a:pathLst>
            </a:custGeom>
            <a:solidFill>
              <a:srgbClr val="DDE7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18"/>
            <p:cNvSpPr/>
            <p:nvPr/>
          </p:nvSpPr>
          <p:spPr>
            <a:xfrm>
              <a:off x="1733850" y="780850"/>
              <a:ext cx="127800" cy="127775"/>
            </a:xfrm>
            <a:custGeom>
              <a:avLst/>
              <a:gdLst/>
              <a:ahLst/>
              <a:cxnLst/>
              <a:rect l="l" t="t" r="r" b="b"/>
              <a:pathLst>
                <a:path w="5112" h="5111" extrusionOk="0">
                  <a:moveTo>
                    <a:pt x="2556" y="0"/>
                  </a:moveTo>
                  <a:cubicBezTo>
                    <a:pt x="1125" y="0"/>
                    <a:pt x="1" y="1145"/>
                    <a:pt x="1" y="2556"/>
                  </a:cubicBezTo>
                  <a:cubicBezTo>
                    <a:pt x="1" y="3986"/>
                    <a:pt x="1125" y="5111"/>
                    <a:pt x="2556" y="5111"/>
                  </a:cubicBezTo>
                  <a:cubicBezTo>
                    <a:pt x="3966" y="5111"/>
                    <a:pt x="5111" y="3986"/>
                    <a:pt x="5111" y="2556"/>
                  </a:cubicBezTo>
                  <a:cubicBezTo>
                    <a:pt x="5111" y="1145"/>
                    <a:pt x="3966" y="0"/>
                    <a:pt x="2556" y="0"/>
                  </a:cubicBezTo>
                  <a:close/>
                </a:path>
              </a:pathLst>
            </a:custGeom>
            <a:solidFill>
              <a:srgbClr val="E8A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18"/>
            <p:cNvSpPr/>
            <p:nvPr/>
          </p:nvSpPr>
          <p:spPr>
            <a:xfrm>
              <a:off x="1510025" y="4358700"/>
              <a:ext cx="127775" cy="127775"/>
            </a:xfrm>
            <a:custGeom>
              <a:avLst/>
              <a:gdLst/>
              <a:ahLst/>
              <a:cxnLst/>
              <a:rect l="l" t="t" r="r" b="b"/>
              <a:pathLst>
                <a:path w="5111" h="5111" extrusionOk="0">
                  <a:moveTo>
                    <a:pt x="2555" y="0"/>
                  </a:moveTo>
                  <a:cubicBezTo>
                    <a:pt x="1145" y="0"/>
                    <a:pt x="0" y="1124"/>
                    <a:pt x="0" y="2555"/>
                  </a:cubicBezTo>
                  <a:cubicBezTo>
                    <a:pt x="0" y="3966"/>
                    <a:pt x="1145" y="5111"/>
                    <a:pt x="2555" y="5111"/>
                  </a:cubicBezTo>
                  <a:cubicBezTo>
                    <a:pt x="3966" y="5111"/>
                    <a:pt x="5111" y="3966"/>
                    <a:pt x="5111" y="2555"/>
                  </a:cubicBezTo>
                  <a:cubicBezTo>
                    <a:pt x="5111" y="1124"/>
                    <a:pt x="3966" y="0"/>
                    <a:pt x="2555" y="0"/>
                  </a:cubicBezTo>
                  <a:close/>
                </a:path>
              </a:pathLst>
            </a:custGeom>
            <a:solidFill>
              <a:srgbClr val="A2E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18"/>
            <p:cNvSpPr/>
            <p:nvPr/>
          </p:nvSpPr>
          <p:spPr>
            <a:xfrm>
              <a:off x="3522525" y="4805850"/>
              <a:ext cx="127775" cy="127800"/>
            </a:xfrm>
            <a:custGeom>
              <a:avLst/>
              <a:gdLst/>
              <a:ahLst/>
              <a:cxnLst/>
              <a:rect l="l" t="t" r="r" b="b"/>
              <a:pathLst>
                <a:path w="5111" h="5112" extrusionOk="0">
                  <a:moveTo>
                    <a:pt x="2556" y="1"/>
                  </a:moveTo>
                  <a:cubicBezTo>
                    <a:pt x="1125" y="1"/>
                    <a:pt x="0" y="1125"/>
                    <a:pt x="0" y="2556"/>
                  </a:cubicBezTo>
                  <a:cubicBezTo>
                    <a:pt x="0" y="3967"/>
                    <a:pt x="1125" y="5111"/>
                    <a:pt x="2556" y="5111"/>
                  </a:cubicBezTo>
                  <a:cubicBezTo>
                    <a:pt x="3966" y="5111"/>
                    <a:pt x="5111" y="3967"/>
                    <a:pt x="5111" y="2556"/>
                  </a:cubicBezTo>
                  <a:cubicBezTo>
                    <a:pt x="5111" y="1125"/>
                    <a:pt x="3966" y="1"/>
                    <a:pt x="2556" y="1"/>
                  </a:cubicBezTo>
                  <a:close/>
                </a:path>
              </a:pathLst>
            </a:custGeom>
            <a:solidFill>
              <a:srgbClr val="F46B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18"/>
            <p:cNvSpPr/>
            <p:nvPr/>
          </p:nvSpPr>
          <p:spPr>
            <a:xfrm>
              <a:off x="5311200" y="1228000"/>
              <a:ext cx="127775" cy="127800"/>
            </a:xfrm>
            <a:custGeom>
              <a:avLst/>
              <a:gdLst/>
              <a:ahLst/>
              <a:cxnLst/>
              <a:rect l="l" t="t" r="r" b="b"/>
              <a:pathLst>
                <a:path w="5111" h="5112" extrusionOk="0">
                  <a:moveTo>
                    <a:pt x="2555" y="1"/>
                  </a:moveTo>
                  <a:cubicBezTo>
                    <a:pt x="1124" y="1"/>
                    <a:pt x="0" y="1146"/>
                    <a:pt x="0" y="2556"/>
                  </a:cubicBezTo>
                  <a:cubicBezTo>
                    <a:pt x="0" y="3987"/>
                    <a:pt x="1124" y="5111"/>
                    <a:pt x="2555" y="5111"/>
                  </a:cubicBezTo>
                  <a:cubicBezTo>
                    <a:pt x="3966" y="5111"/>
                    <a:pt x="5111" y="3987"/>
                    <a:pt x="5111" y="2556"/>
                  </a:cubicBezTo>
                  <a:cubicBezTo>
                    <a:pt x="5111" y="1146"/>
                    <a:pt x="3966" y="1"/>
                    <a:pt x="2555" y="1"/>
                  </a:cubicBezTo>
                  <a:close/>
                </a:path>
              </a:pathLst>
            </a:custGeom>
            <a:solidFill>
              <a:srgbClr val="E39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18"/>
            <p:cNvSpPr/>
            <p:nvPr/>
          </p:nvSpPr>
          <p:spPr>
            <a:xfrm>
              <a:off x="3969700" y="3016675"/>
              <a:ext cx="127775" cy="128300"/>
            </a:xfrm>
            <a:custGeom>
              <a:avLst/>
              <a:gdLst/>
              <a:ahLst/>
              <a:cxnLst/>
              <a:rect l="l" t="t" r="r" b="b"/>
              <a:pathLst>
                <a:path w="5111" h="5132" extrusionOk="0">
                  <a:moveTo>
                    <a:pt x="2555" y="1"/>
                  </a:moveTo>
                  <a:cubicBezTo>
                    <a:pt x="1124" y="1"/>
                    <a:pt x="0" y="1145"/>
                    <a:pt x="0" y="2576"/>
                  </a:cubicBezTo>
                  <a:cubicBezTo>
                    <a:pt x="0" y="3987"/>
                    <a:pt x="1124" y="5132"/>
                    <a:pt x="2555" y="5132"/>
                  </a:cubicBezTo>
                  <a:cubicBezTo>
                    <a:pt x="3966" y="5132"/>
                    <a:pt x="5111" y="3987"/>
                    <a:pt x="5111" y="2576"/>
                  </a:cubicBezTo>
                  <a:cubicBezTo>
                    <a:pt x="5111" y="1145"/>
                    <a:pt x="3966" y="1"/>
                    <a:pt x="2555" y="1"/>
                  </a:cubicBezTo>
                  <a:close/>
                </a:path>
              </a:pathLst>
            </a:custGeom>
            <a:solidFill>
              <a:srgbClr val="34E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18"/>
            <p:cNvSpPr/>
            <p:nvPr/>
          </p:nvSpPr>
          <p:spPr>
            <a:xfrm>
              <a:off x="4864025" y="3240525"/>
              <a:ext cx="127775" cy="127775"/>
            </a:xfrm>
            <a:custGeom>
              <a:avLst/>
              <a:gdLst/>
              <a:ahLst/>
              <a:cxnLst/>
              <a:rect l="l" t="t" r="r" b="b"/>
              <a:pathLst>
                <a:path w="5111" h="5111" extrusionOk="0">
                  <a:moveTo>
                    <a:pt x="2556" y="0"/>
                  </a:moveTo>
                  <a:cubicBezTo>
                    <a:pt x="1125" y="0"/>
                    <a:pt x="0" y="1145"/>
                    <a:pt x="0" y="2555"/>
                  </a:cubicBezTo>
                  <a:cubicBezTo>
                    <a:pt x="0" y="3966"/>
                    <a:pt x="1125" y="5111"/>
                    <a:pt x="2556" y="5111"/>
                  </a:cubicBezTo>
                  <a:cubicBezTo>
                    <a:pt x="3966" y="5111"/>
                    <a:pt x="5111" y="3966"/>
                    <a:pt x="5111" y="2555"/>
                  </a:cubicBezTo>
                  <a:cubicBezTo>
                    <a:pt x="5111" y="1145"/>
                    <a:pt x="3966" y="0"/>
                    <a:pt x="2556" y="0"/>
                  </a:cubicBezTo>
                  <a:close/>
                </a:path>
              </a:pathLst>
            </a:custGeom>
            <a:solidFill>
              <a:srgbClr val="DDE7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18"/>
            <p:cNvSpPr/>
            <p:nvPr/>
          </p:nvSpPr>
          <p:spPr>
            <a:xfrm>
              <a:off x="5981675" y="4134850"/>
              <a:ext cx="127800" cy="127800"/>
            </a:xfrm>
            <a:custGeom>
              <a:avLst/>
              <a:gdLst/>
              <a:ahLst/>
              <a:cxnLst/>
              <a:rect l="l" t="t" r="r" b="b"/>
              <a:pathLst>
                <a:path w="5112" h="5112" extrusionOk="0">
                  <a:moveTo>
                    <a:pt x="2556" y="1"/>
                  </a:moveTo>
                  <a:cubicBezTo>
                    <a:pt x="1146" y="1"/>
                    <a:pt x="1" y="1145"/>
                    <a:pt x="1" y="2556"/>
                  </a:cubicBezTo>
                  <a:cubicBezTo>
                    <a:pt x="1" y="3966"/>
                    <a:pt x="1146" y="5111"/>
                    <a:pt x="2556" y="5111"/>
                  </a:cubicBezTo>
                  <a:cubicBezTo>
                    <a:pt x="3967" y="5111"/>
                    <a:pt x="5111" y="3966"/>
                    <a:pt x="5111" y="2556"/>
                  </a:cubicBezTo>
                  <a:cubicBezTo>
                    <a:pt x="5111" y="1145"/>
                    <a:pt x="3967" y="1"/>
                    <a:pt x="2556" y="1"/>
                  </a:cubicBezTo>
                  <a:close/>
                </a:path>
              </a:pathLst>
            </a:custGeom>
            <a:solidFill>
              <a:srgbClr val="E8A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18"/>
            <p:cNvSpPr/>
            <p:nvPr/>
          </p:nvSpPr>
          <p:spPr>
            <a:xfrm>
              <a:off x="6205525" y="3464350"/>
              <a:ext cx="127775" cy="127800"/>
            </a:xfrm>
            <a:custGeom>
              <a:avLst/>
              <a:gdLst/>
              <a:ahLst/>
              <a:cxnLst/>
              <a:rect l="l" t="t" r="r" b="b"/>
              <a:pathLst>
                <a:path w="5111" h="5112" extrusionOk="0">
                  <a:moveTo>
                    <a:pt x="2556" y="1"/>
                  </a:moveTo>
                  <a:cubicBezTo>
                    <a:pt x="1125" y="1"/>
                    <a:pt x="0" y="1125"/>
                    <a:pt x="0" y="2556"/>
                  </a:cubicBezTo>
                  <a:cubicBezTo>
                    <a:pt x="0" y="3967"/>
                    <a:pt x="1125" y="5111"/>
                    <a:pt x="2556" y="5111"/>
                  </a:cubicBezTo>
                  <a:cubicBezTo>
                    <a:pt x="3966" y="5111"/>
                    <a:pt x="5111" y="3967"/>
                    <a:pt x="5111" y="2556"/>
                  </a:cubicBezTo>
                  <a:cubicBezTo>
                    <a:pt x="5111" y="1125"/>
                    <a:pt x="3966" y="1"/>
                    <a:pt x="2556" y="1"/>
                  </a:cubicBezTo>
                  <a:close/>
                </a:path>
              </a:pathLst>
            </a:custGeom>
            <a:solidFill>
              <a:srgbClr val="A2E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18"/>
            <p:cNvSpPr/>
            <p:nvPr/>
          </p:nvSpPr>
          <p:spPr>
            <a:xfrm>
              <a:off x="4193025" y="1228000"/>
              <a:ext cx="127775" cy="127800"/>
            </a:xfrm>
            <a:custGeom>
              <a:avLst/>
              <a:gdLst/>
              <a:ahLst/>
              <a:cxnLst/>
              <a:rect l="l" t="t" r="r" b="b"/>
              <a:pathLst>
                <a:path w="5111" h="5112" extrusionOk="0">
                  <a:moveTo>
                    <a:pt x="2555" y="1"/>
                  </a:moveTo>
                  <a:cubicBezTo>
                    <a:pt x="1145" y="1"/>
                    <a:pt x="0" y="1146"/>
                    <a:pt x="0" y="2556"/>
                  </a:cubicBezTo>
                  <a:cubicBezTo>
                    <a:pt x="0" y="3987"/>
                    <a:pt x="1145" y="5111"/>
                    <a:pt x="2555" y="5111"/>
                  </a:cubicBezTo>
                  <a:cubicBezTo>
                    <a:pt x="3966" y="5111"/>
                    <a:pt x="5111" y="3987"/>
                    <a:pt x="5111" y="2556"/>
                  </a:cubicBezTo>
                  <a:cubicBezTo>
                    <a:pt x="5111" y="1146"/>
                    <a:pt x="3966" y="1"/>
                    <a:pt x="2555" y="1"/>
                  </a:cubicBezTo>
                  <a:close/>
                </a:path>
              </a:pathLst>
            </a:custGeom>
            <a:solidFill>
              <a:srgbClr val="F46B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18"/>
            <p:cNvSpPr/>
            <p:nvPr/>
          </p:nvSpPr>
          <p:spPr>
            <a:xfrm>
              <a:off x="3969700" y="2122350"/>
              <a:ext cx="127775" cy="127775"/>
            </a:xfrm>
            <a:custGeom>
              <a:avLst/>
              <a:gdLst/>
              <a:ahLst/>
              <a:cxnLst/>
              <a:rect l="l" t="t" r="r" b="b"/>
              <a:pathLst>
                <a:path w="5111" h="5111" extrusionOk="0">
                  <a:moveTo>
                    <a:pt x="2555" y="0"/>
                  </a:moveTo>
                  <a:cubicBezTo>
                    <a:pt x="1124" y="0"/>
                    <a:pt x="0" y="1145"/>
                    <a:pt x="0" y="2556"/>
                  </a:cubicBezTo>
                  <a:cubicBezTo>
                    <a:pt x="0" y="3986"/>
                    <a:pt x="1124" y="5111"/>
                    <a:pt x="2555" y="5111"/>
                  </a:cubicBezTo>
                  <a:cubicBezTo>
                    <a:pt x="3966" y="5111"/>
                    <a:pt x="5111" y="3986"/>
                    <a:pt x="5111" y="2556"/>
                  </a:cubicBezTo>
                  <a:cubicBezTo>
                    <a:pt x="5111" y="1145"/>
                    <a:pt x="3966" y="0"/>
                    <a:pt x="2555" y="0"/>
                  </a:cubicBezTo>
                  <a:close/>
                </a:path>
              </a:pathLst>
            </a:custGeom>
            <a:solidFill>
              <a:srgbClr val="E39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18"/>
            <p:cNvSpPr/>
            <p:nvPr/>
          </p:nvSpPr>
          <p:spPr>
            <a:xfrm>
              <a:off x="5981675" y="5029175"/>
              <a:ext cx="127800" cy="127800"/>
            </a:xfrm>
            <a:custGeom>
              <a:avLst/>
              <a:gdLst/>
              <a:ahLst/>
              <a:cxnLst/>
              <a:rect l="l" t="t" r="r" b="b"/>
              <a:pathLst>
                <a:path w="5112" h="5112" extrusionOk="0">
                  <a:moveTo>
                    <a:pt x="2556" y="1"/>
                  </a:moveTo>
                  <a:cubicBezTo>
                    <a:pt x="1146" y="1"/>
                    <a:pt x="1" y="1146"/>
                    <a:pt x="1" y="2556"/>
                  </a:cubicBezTo>
                  <a:cubicBezTo>
                    <a:pt x="1" y="3967"/>
                    <a:pt x="1146" y="5111"/>
                    <a:pt x="2556" y="5111"/>
                  </a:cubicBezTo>
                  <a:cubicBezTo>
                    <a:pt x="3967" y="5111"/>
                    <a:pt x="5111" y="3967"/>
                    <a:pt x="5111" y="2556"/>
                  </a:cubicBezTo>
                  <a:cubicBezTo>
                    <a:pt x="5111" y="1146"/>
                    <a:pt x="3967" y="1"/>
                    <a:pt x="2556" y="1"/>
                  </a:cubicBezTo>
                  <a:close/>
                </a:path>
              </a:pathLst>
            </a:custGeom>
            <a:solidFill>
              <a:srgbClr val="2644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18"/>
            <p:cNvSpPr/>
            <p:nvPr/>
          </p:nvSpPr>
          <p:spPr>
            <a:xfrm>
              <a:off x="1286700" y="3464350"/>
              <a:ext cx="127775" cy="127800"/>
            </a:xfrm>
            <a:custGeom>
              <a:avLst/>
              <a:gdLst/>
              <a:ahLst/>
              <a:cxnLst/>
              <a:rect l="l" t="t" r="r" b="b"/>
              <a:pathLst>
                <a:path w="5111" h="5112" extrusionOk="0">
                  <a:moveTo>
                    <a:pt x="2555" y="1"/>
                  </a:moveTo>
                  <a:cubicBezTo>
                    <a:pt x="1124" y="1"/>
                    <a:pt x="0" y="1125"/>
                    <a:pt x="0" y="2556"/>
                  </a:cubicBezTo>
                  <a:cubicBezTo>
                    <a:pt x="0" y="3967"/>
                    <a:pt x="1124" y="5111"/>
                    <a:pt x="2555" y="5111"/>
                  </a:cubicBezTo>
                  <a:cubicBezTo>
                    <a:pt x="3966" y="5111"/>
                    <a:pt x="5111" y="3967"/>
                    <a:pt x="5111" y="2556"/>
                  </a:cubicBezTo>
                  <a:cubicBezTo>
                    <a:pt x="5111" y="1125"/>
                    <a:pt x="3966" y="1"/>
                    <a:pt x="2555" y="1"/>
                  </a:cubicBezTo>
                  <a:close/>
                </a:path>
              </a:pathLst>
            </a:custGeom>
            <a:solidFill>
              <a:srgbClr val="464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18"/>
            <p:cNvSpPr/>
            <p:nvPr/>
          </p:nvSpPr>
          <p:spPr>
            <a:xfrm>
              <a:off x="5534525" y="1451850"/>
              <a:ext cx="127775" cy="127800"/>
            </a:xfrm>
            <a:custGeom>
              <a:avLst/>
              <a:gdLst/>
              <a:ahLst/>
              <a:cxnLst/>
              <a:rect l="l" t="t" r="r" b="b"/>
              <a:pathLst>
                <a:path w="5111" h="5112" extrusionOk="0">
                  <a:moveTo>
                    <a:pt x="2555" y="1"/>
                  </a:moveTo>
                  <a:cubicBezTo>
                    <a:pt x="1145" y="1"/>
                    <a:pt x="0" y="1145"/>
                    <a:pt x="0" y="2556"/>
                  </a:cubicBezTo>
                  <a:cubicBezTo>
                    <a:pt x="0" y="3966"/>
                    <a:pt x="1145" y="5111"/>
                    <a:pt x="2555" y="5111"/>
                  </a:cubicBezTo>
                  <a:cubicBezTo>
                    <a:pt x="3966" y="5111"/>
                    <a:pt x="5111" y="3966"/>
                    <a:pt x="5111" y="2556"/>
                  </a:cubicBezTo>
                  <a:cubicBezTo>
                    <a:pt x="5111" y="1145"/>
                    <a:pt x="3966" y="1"/>
                    <a:pt x="2555" y="1"/>
                  </a:cubicBezTo>
                  <a:close/>
                </a:path>
              </a:pathLst>
            </a:custGeom>
            <a:solidFill>
              <a:srgbClr val="4B38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18"/>
            <p:cNvSpPr/>
            <p:nvPr/>
          </p:nvSpPr>
          <p:spPr>
            <a:xfrm>
              <a:off x="2851525" y="3464350"/>
              <a:ext cx="127775" cy="127800"/>
            </a:xfrm>
            <a:custGeom>
              <a:avLst/>
              <a:gdLst/>
              <a:ahLst/>
              <a:cxnLst/>
              <a:rect l="l" t="t" r="r" b="b"/>
              <a:pathLst>
                <a:path w="5111" h="5112" extrusionOk="0">
                  <a:moveTo>
                    <a:pt x="2555" y="1"/>
                  </a:moveTo>
                  <a:cubicBezTo>
                    <a:pt x="1145" y="1"/>
                    <a:pt x="0" y="1125"/>
                    <a:pt x="0" y="2556"/>
                  </a:cubicBezTo>
                  <a:cubicBezTo>
                    <a:pt x="0" y="3967"/>
                    <a:pt x="1145" y="5111"/>
                    <a:pt x="2555" y="5111"/>
                  </a:cubicBezTo>
                  <a:cubicBezTo>
                    <a:pt x="3966" y="5111"/>
                    <a:pt x="5111" y="3967"/>
                    <a:pt x="5111" y="2556"/>
                  </a:cubicBezTo>
                  <a:cubicBezTo>
                    <a:pt x="5111" y="1125"/>
                    <a:pt x="3966" y="1"/>
                    <a:pt x="2555" y="1"/>
                  </a:cubicBezTo>
                  <a:close/>
                </a:path>
              </a:pathLst>
            </a:custGeom>
            <a:solidFill>
              <a:srgbClr val="4D6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18"/>
            <p:cNvSpPr/>
            <p:nvPr/>
          </p:nvSpPr>
          <p:spPr>
            <a:xfrm>
              <a:off x="4864025" y="2346175"/>
              <a:ext cx="127775" cy="127800"/>
            </a:xfrm>
            <a:custGeom>
              <a:avLst/>
              <a:gdLst/>
              <a:ahLst/>
              <a:cxnLst/>
              <a:rect l="l" t="t" r="r" b="b"/>
              <a:pathLst>
                <a:path w="5111" h="5112" extrusionOk="0">
                  <a:moveTo>
                    <a:pt x="2556" y="1"/>
                  </a:moveTo>
                  <a:cubicBezTo>
                    <a:pt x="1125" y="1"/>
                    <a:pt x="0" y="1146"/>
                    <a:pt x="0" y="2556"/>
                  </a:cubicBezTo>
                  <a:cubicBezTo>
                    <a:pt x="0" y="3967"/>
                    <a:pt x="1125" y="5111"/>
                    <a:pt x="2556" y="5111"/>
                  </a:cubicBezTo>
                  <a:cubicBezTo>
                    <a:pt x="3966" y="5111"/>
                    <a:pt x="5111" y="3967"/>
                    <a:pt x="5111" y="2556"/>
                  </a:cubicBezTo>
                  <a:cubicBezTo>
                    <a:pt x="5111" y="1146"/>
                    <a:pt x="3966" y="1"/>
                    <a:pt x="2556" y="1"/>
                  </a:cubicBezTo>
                  <a:close/>
                </a:path>
              </a:pathLst>
            </a:custGeom>
            <a:solidFill>
              <a:srgbClr val="402B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18"/>
            <p:cNvSpPr/>
            <p:nvPr/>
          </p:nvSpPr>
          <p:spPr>
            <a:xfrm>
              <a:off x="5087350" y="5029175"/>
              <a:ext cx="127800" cy="127800"/>
            </a:xfrm>
            <a:custGeom>
              <a:avLst/>
              <a:gdLst/>
              <a:ahLst/>
              <a:cxnLst/>
              <a:rect l="l" t="t" r="r" b="b"/>
              <a:pathLst>
                <a:path w="5112" h="5112" extrusionOk="0">
                  <a:moveTo>
                    <a:pt x="2556" y="1"/>
                  </a:moveTo>
                  <a:cubicBezTo>
                    <a:pt x="1145" y="1"/>
                    <a:pt x="1" y="1146"/>
                    <a:pt x="1" y="2556"/>
                  </a:cubicBezTo>
                  <a:cubicBezTo>
                    <a:pt x="1" y="3967"/>
                    <a:pt x="1145" y="5111"/>
                    <a:pt x="2556" y="5111"/>
                  </a:cubicBezTo>
                  <a:cubicBezTo>
                    <a:pt x="3966" y="5111"/>
                    <a:pt x="5111" y="3967"/>
                    <a:pt x="5111" y="2556"/>
                  </a:cubicBezTo>
                  <a:cubicBezTo>
                    <a:pt x="5111" y="1146"/>
                    <a:pt x="3966" y="1"/>
                    <a:pt x="2556" y="1"/>
                  </a:cubicBezTo>
                  <a:close/>
                </a:path>
              </a:pathLst>
            </a:custGeom>
            <a:solidFill>
              <a:srgbClr val="5040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18"/>
            <p:cNvSpPr/>
            <p:nvPr/>
          </p:nvSpPr>
          <p:spPr>
            <a:xfrm>
              <a:off x="3969700" y="4582025"/>
              <a:ext cx="127775" cy="127775"/>
            </a:xfrm>
            <a:custGeom>
              <a:avLst/>
              <a:gdLst/>
              <a:ahLst/>
              <a:cxnLst/>
              <a:rect l="l" t="t" r="r" b="b"/>
              <a:pathLst>
                <a:path w="5111" h="5111" extrusionOk="0">
                  <a:moveTo>
                    <a:pt x="2555" y="0"/>
                  </a:moveTo>
                  <a:cubicBezTo>
                    <a:pt x="1124" y="0"/>
                    <a:pt x="0" y="1145"/>
                    <a:pt x="0" y="2555"/>
                  </a:cubicBezTo>
                  <a:cubicBezTo>
                    <a:pt x="0" y="3966"/>
                    <a:pt x="1124" y="5111"/>
                    <a:pt x="2555" y="5111"/>
                  </a:cubicBezTo>
                  <a:cubicBezTo>
                    <a:pt x="3966" y="5111"/>
                    <a:pt x="5111" y="3966"/>
                    <a:pt x="5111" y="2555"/>
                  </a:cubicBezTo>
                  <a:cubicBezTo>
                    <a:pt x="5111" y="1145"/>
                    <a:pt x="3966" y="0"/>
                    <a:pt x="255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18"/>
            <p:cNvSpPr/>
            <p:nvPr/>
          </p:nvSpPr>
          <p:spPr>
            <a:xfrm>
              <a:off x="3522525" y="557525"/>
              <a:ext cx="127775" cy="127775"/>
            </a:xfrm>
            <a:custGeom>
              <a:avLst/>
              <a:gdLst/>
              <a:ahLst/>
              <a:cxnLst/>
              <a:rect l="l" t="t" r="r" b="b"/>
              <a:pathLst>
                <a:path w="5111" h="5111" extrusionOk="0">
                  <a:moveTo>
                    <a:pt x="2556" y="0"/>
                  </a:moveTo>
                  <a:cubicBezTo>
                    <a:pt x="1125" y="0"/>
                    <a:pt x="0" y="1145"/>
                    <a:pt x="0" y="2555"/>
                  </a:cubicBezTo>
                  <a:cubicBezTo>
                    <a:pt x="0" y="3966"/>
                    <a:pt x="1125" y="5111"/>
                    <a:pt x="2556" y="5111"/>
                  </a:cubicBezTo>
                  <a:cubicBezTo>
                    <a:pt x="3966" y="5111"/>
                    <a:pt x="5111" y="3966"/>
                    <a:pt x="5111" y="2555"/>
                  </a:cubicBezTo>
                  <a:cubicBezTo>
                    <a:pt x="5111" y="1145"/>
                    <a:pt x="3966" y="0"/>
                    <a:pt x="255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18"/>
            <p:cNvSpPr/>
            <p:nvPr/>
          </p:nvSpPr>
          <p:spPr>
            <a:xfrm>
              <a:off x="2851525" y="4358700"/>
              <a:ext cx="127775" cy="127775"/>
            </a:xfrm>
            <a:custGeom>
              <a:avLst/>
              <a:gdLst/>
              <a:ahLst/>
              <a:cxnLst/>
              <a:rect l="l" t="t" r="r" b="b"/>
              <a:pathLst>
                <a:path w="5111" h="5111" extrusionOk="0">
                  <a:moveTo>
                    <a:pt x="2555" y="0"/>
                  </a:moveTo>
                  <a:cubicBezTo>
                    <a:pt x="1145" y="0"/>
                    <a:pt x="0" y="1124"/>
                    <a:pt x="0" y="2555"/>
                  </a:cubicBezTo>
                  <a:cubicBezTo>
                    <a:pt x="0" y="3966"/>
                    <a:pt x="1145" y="5111"/>
                    <a:pt x="2555" y="5111"/>
                  </a:cubicBezTo>
                  <a:cubicBezTo>
                    <a:pt x="3966" y="5111"/>
                    <a:pt x="5111" y="3966"/>
                    <a:pt x="5111" y="2555"/>
                  </a:cubicBezTo>
                  <a:cubicBezTo>
                    <a:pt x="5111" y="1124"/>
                    <a:pt x="3966" y="0"/>
                    <a:pt x="255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18"/>
            <p:cNvSpPr/>
            <p:nvPr/>
          </p:nvSpPr>
          <p:spPr>
            <a:xfrm>
              <a:off x="5311200" y="3240525"/>
              <a:ext cx="127775" cy="127775"/>
            </a:xfrm>
            <a:custGeom>
              <a:avLst/>
              <a:gdLst/>
              <a:ahLst/>
              <a:cxnLst/>
              <a:rect l="l" t="t" r="r" b="b"/>
              <a:pathLst>
                <a:path w="5111" h="5111" extrusionOk="0">
                  <a:moveTo>
                    <a:pt x="2555" y="0"/>
                  </a:moveTo>
                  <a:cubicBezTo>
                    <a:pt x="1124" y="0"/>
                    <a:pt x="0" y="1145"/>
                    <a:pt x="0" y="2555"/>
                  </a:cubicBezTo>
                  <a:cubicBezTo>
                    <a:pt x="0" y="3966"/>
                    <a:pt x="1124" y="5111"/>
                    <a:pt x="2555" y="5111"/>
                  </a:cubicBezTo>
                  <a:cubicBezTo>
                    <a:pt x="3966" y="5111"/>
                    <a:pt x="5111" y="3966"/>
                    <a:pt x="5111" y="2555"/>
                  </a:cubicBezTo>
                  <a:cubicBezTo>
                    <a:pt x="5111" y="1145"/>
                    <a:pt x="3966" y="0"/>
                    <a:pt x="255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18"/>
            <p:cNvSpPr/>
            <p:nvPr/>
          </p:nvSpPr>
          <p:spPr>
            <a:xfrm>
              <a:off x="5087350" y="2122350"/>
              <a:ext cx="127800" cy="127775"/>
            </a:xfrm>
            <a:custGeom>
              <a:avLst/>
              <a:gdLst/>
              <a:ahLst/>
              <a:cxnLst/>
              <a:rect l="l" t="t" r="r" b="b"/>
              <a:pathLst>
                <a:path w="5112" h="5111" extrusionOk="0">
                  <a:moveTo>
                    <a:pt x="2556" y="0"/>
                  </a:moveTo>
                  <a:cubicBezTo>
                    <a:pt x="1145" y="0"/>
                    <a:pt x="1" y="1145"/>
                    <a:pt x="1" y="2556"/>
                  </a:cubicBezTo>
                  <a:cubicBezTo>
                    <a:pt x="1" y="3986"/>
                    <a:pt x="1145" y="5111"/>
                    <a:pt x="2556" y="5111"/>
                  </a:cubicBezTo>
                  <a:cubicBezTo>
                    <a:pt x="3966" y="5111"/>
                    <a:pt x="5111" y="3986"/>
                    <a:pt x="5111" y="2556"/>
                  </a:cubicBezTo>
                  <a:cubicBezTo>
                    <a:pt x="5111" y="1145"/>
                    <a:pt x="3966" y="0"/>
                    <a:pt x="255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18"/>
            <p:cNvSpPr/>
            <p:nvPr/>
          </p:nvSpPr>
          <p:spPr>
            <a:xfrm>
              <a:off x="2851525" y="4805850"/>
              <a:ext cx="127775" cy="127800"/>
            </a:xfrm>
            <a:custGeom>
              <a:avLst/>
              <a:gdLst/>
              <a:ahLst/>
              <a:cxnLst/>
              <a:rect l="l" t="t" r="r" b="b"/>
              <a:pathLst>
                <a:path w="5111" h="5112" extrusionOk="0">
                  <a:moveTo>
                    <a:pt x="2555" y="1"/>
                  </a:moveTo>
                  <a:cubicBezTo>
                    <a:pt x="1145" y="1"/>
                    <a:pt x="0" y="1125"/>
                    <a:pt x="0" y="2556"/>
                  </a:cubicBezTo>
                  <a:cubicBezTo>
                    <a:pt x="0" y="3967"/>
                    <a:pt x="1145" y="5111"/>
                    <a:pt x="2555" y="5111"/>
                  </a:cubicBezTo>
                  <a:cubicBezTo>
                    <a:pt x="3966" y="5111"/>
                    <a:pt x="5111" y="3967"/>
                    <a:pt x="5111" y="2556"/>
                  </a:cubicBezTo>
                  <a:cubicBezTo>
                    <a:pt x="5111" y="1125"/>
                    <a:pt x="3966" y="1"/>
                    <a:pt x="255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18"/>
            <p:cNvSpPr/>
            <p:nvPr/>
          </p:nvSpPr>
          <p:spPr>
            <a:xfrm>
              <a:off x="5087350" y="1899025"/>
              <a:ext cx="127800" cy="127775"/>
            </a:xfrm>
            <a:custGeom>
              <a:avLst/>
              <a:gdLst/>
              <a:ahLst/>
              <a:cxnLst/>
              <a:rect l="l" t="t" r="r" b="b"/>
              <a:pathLst>
                <a:path w="5112" h="5111" extrusionOk="0">
                  <a:moveTo>
                    <a:pt x="2556" y="0"/>
                  </a:moveTo>
                  <a:cubicBezTo>
                    <a:pt x="1145" y="0"/>
                    <a:pt x="1" y="1145"/>
                    <a:pt x="1" y="2555"/>
                  </a:cubicBezTo>
                  <a:cubicBezTo>
                    <a:pt x="1" y="3966"/>
                    <a:pt x="1145" y="5111"/>
                    <a:pt x="2556" y="5111"/>
                  </a:cubicBezTo>
                  <a:cubicBezTo>
                    <a:pt x="3966" y="5111"/>
                    <a:pt x="5111" y="3966"/>
                    <a:pt x="5111" y="2555"/>
                  </a:cubicBezTo>
                  <a:cubicBezTo>
                    <a:pt x="5111" y="1145"/>
                    <a:pt x="3966" y="0"/>
                    <a:pt x="2556" y="0"/>
                  </a:cubicBezTo>
                  <a:close/>
                </a:path>
              </a:pathLst>
            </a:custGeom>
            <a:solidFill>
              <a:srgbClr val="34E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18"/>
            <p:cNvSpPr/>
            <p:nvPr/>
          </p:nvSpPr>
          <p:spPr>
            <a:xfrm>
              <a:off x="1286700" y="2346175"/>
              <a:ext cx="127775" cy="127800"/>
            </a:xfrm>
            <a:custGeom>
              <a:avLst/>
              <a:gdLst/>
              <a:ahLst/>
              <a:cxnLst/>
              <a:rect l="l" t="t" r="r" b="b"/>
              <a:pathLst>
                <a:path w="5111" h="5112" extrusionOk="0">
                  <a:moveTo>
                    <a:pt x="2555" y="1"/>
                  </a:moveTo>
                  <a:cubicBezTo>
                    <a:pt x="1124" y="1"/>
                    <a:pt x="0" y="1146"/>
                    <a:pt x="0" y="2556"/>
                  </a:cubicBezTo>
                  <a:cubicBezTo>
                    <a:pt x="0" y="3967"/>
                    <a:pt x="1124" y="5111"/>
                    <a:pt x="2555" y="5111"/>
                  </a:cubicBezTo>
                  <a:cubicBezTo>
                    <a:pt x="3966" y="5111"/>
                    <a:pt x="5111" y="3967"/>
                    <a:pt x="5111" y="2556"/>
                  </a:cubicBezTo>
                  <a:cubicBezTo>
                    <a:pt x="5111" y="1146"/>
                    <a:pt x="3966" y="1"/>
                    <a:pt x="2555" y="1"/>
                  </a:cubicBezTo>
                  <a:close/>
                </a:path>
              </a:pathLst>
            </a:custGeom>
            <a:solidFill>
              <a:srgbClr val="DDE7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18"/>
            <p:cNvSpPr/>
            <p:nvPr/>
          </p:nvSpPr>
          <p:spPr>
            <a:xfrm>
              <a:off x="5981675" y="3464350"/>
              <a:ext cx="127800" cy="127800"/>
            </a:xfrm>
            <a:custGeom>
              <a:avLst/>
              <a:gdLst/>
              <a:ahLst/>
              <a:cxnLst/>
              <a:rect l="l" t="t" r="r" b="b"/>
              <a:pathLst>
                <a:path w="5112" h="5112" extrusionOk="0">
                  <a:moveTo>
                    <a:pt x="2556" y="1"/>
                  </a:moveTo>
                  <a:cubicBezTo>
                    <a:pt x="1146" y="1"/>
                    <a:pt x="1" y="1125"/>
                    <a:pt x="1" y="2556"/>
                  </a:cubicBezTo>
                  <a:cubicBezTo>
                    <a:pt x="1" y="3967"/>
                    <a:pt x="1146" y="5111"/>
                    <a:pt x="2556" y="5111"/>
                  </a:cubicBezTo>
                  <a:cubicBezTo>
                    <a:pt x="3967" y="5111"/>
                    <a:pt x="5111" y="3967"/>
                    <a:pt x="5111" y="2556"/>
                  </a:cubicBezTo>
                  <a:cubicBezTo>
                    <a:pt x="5111" y="1125"/>
                    <a:pt x="3967" y="1"/>
                    <a:pt x="2556" y="1"/>
                  </a:cubicBezTo>
                  <a:close/>
                </a:path>
              </a:pathLst>
            </a:custGeom>
            <a:solidFill>
              <a:srgbClr val="E8A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18"/>
            <p:cNvSpPr/>
            <p:nvPr/>
          </p:nvSpPr>
          <p:spPr>
            <a:xfrm>
              <a:off x="1510025" y="1675175"/>
              <a:ext cx="127775" cy="127800"/>
            </a:xfrm>
            <a:custGeom>
              <a:avLst/>
              <a:gdLst/>
              <a:ahLst/>
              <a:cxnLst/>
              <a:rect l="l" t="t" r="r" b="b"/>
              <a:pathLst>
                <a:path w="5111" h="5112" extrusionOk="0">
                  <a:moveTo>
                    <a:pt x="2555" y="1"/>
                  </a:moveTo>
                  <a:cubicBezTo>
                    <a:pt x="1145" y="1"/>
                    <a:pt x="0" y="1145"/>
                    <a:pt x="0" y="2556"/>
                  </a:cubicBezTo>
                  <a:cubicBezTo>
                    <a:pt x="0" y="3987"/>
                    <a:pt x="1145" y="5111"/>
                    <a:pt x="2555" y="5111"/>
                  </a:cubicBezTo>
                  <a:cubicBezTo>
                    <a:pt x="3966" y="5111"/>
                    <a:pt x="5111" y="3987"/>
                    <a:pt x="5111" y="2556"/>
                  </a:cubicBezTo>
                  <a:cubicBezTo>
                    <a:pt x="5111" y="1145"/>
                    <a:pt x="3966" y="1"/>
                    <a:pt x="2555" y="1"/>
                  </a:cubicBezTo>
                  <a:close/>
                </a:path>
              </a:pathLst>
            </a:custGeom>
            <a:solidFill>
              <a:srgbClr val="A2E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18"/>
            <p:cNvSpPr/>
            <p:nvPr/>
          </p:nvSpPr>
          <p:spPr>
            <a:xfrm>
              <a:off x="1957175" y="780850"/>
              <a:ext cx="127800" cy="127775"/>
            </a:xfrm>
            <a:custGeom>
              <a:avLst/>
              <a:gdLst/>
              <a:ahLst/>
              <a:cxnLst/>
              <a:rect l="l" t="t" r="r" b="b"/>
              <a:pathLst>
                <a:path w="5112" h="5111" extrusionOk="0">
                  <a:moveTo>
                    <a:pt x="2556" y="0"/>
                  </a:moveTo>
                  <a:cubicBezTo>
                    <a:pt x="1146" y="0"/>
                    <a:pt x="1" y="1145"/>
                    <a:pt x="1" y="2556"/>
                  </a:cubicBezTo>
                  <a:cubicBezTo>
                    <a:pt x="1" y="3986"/>
                    <a:pt x="1146" y="5111"/>
                    <a:pt x="2556" y="5111"/>
                  </a:cubicBezTo>
                  <a:cubicBezTo>
                    <a:pt x="3967" y="5111"/>
                    <a:pt x="5111" y="3986"/>
                    <a:pt x="5111" y="2556"/>
                  </a:cubicBezTo>
                  <a:cubicBezTo>
                    <a:pt x="5111" y="1145"/>
                    <a:pt x="3967" y="0"/>
                    <a:pt x="2556" y="0"/>
                  </a:cubicBezTo>
                  <a:close/>
                </a:path>
              </a:pathLst>
            </a:custGeom>
            <a:solidFill>
              <a:srgbClr val="F46B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18"/>
            <p:cNvSpPr/>
            <p:nvPr/>
          </p:nvSpPr>
          <p:spPr>
            <a:xfrm>
              <a:off x="1510025" y="3687675"/>
              <a:ext cx="127775" cy="127800"/>
            </a:xfrm>
            <a:custGeom>
              <a:avLst/>
              <a:gdLst/>
              <a:ahLst/>
              <a:cxnLst/>
              <a:rect l="l" t="t" r="r" b="b"/>
              <a:pathLst>
                <a:path w="5111" h="5112" extrusionOk="0">
                  <a:moveTo>
                    <a:pt x="2555" y="1"/>
                  </a:moveTo>
                  <a:cubicBezTo>
                    <a:pt x="1145" y="1"/>
                    <a:pt x="0" y="1146"/>
                    <a:pt x="0" y="2556"/>
                  </a:cubicBezTo>
                  <a:cubicBezTo>
                    <a:pt x="0" y="3967"/>
                    <a:pt x="1145" y="5111"/>
                    <a:pt x="2555" y="5111"/>
                  </a:cubicBezTo>
                  <a:cubicBezTo>
                    <a:pt x="3966" y="5111"/>
                    <a:pt x="5111" y="3967"/>
                    <a:pt x="5111" y="2556"/>
                  </a:cubicBezTo>
                  <a:cubicBezTo>
                    <a:pt x="5111" y="1146"/>
                    <a:pt x="3966" y="1"/>
                    <a:pt x="2555" y="1"/>
                  </a:cubicBezTo>
                  <a:close/>
                </a:path>
              </a:pathLst>
            </a:custGeom>
            <a:solidFill>
              <a:srgbClr val="E39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18"/>
            <p:cNvSpPr/>
            <p:nvPr/>
          </p:nvSpPr>
          <p:spPr>
            <a:xfrm>
              <a:off x="2404350" y="1675175"/>
              <a:ext cx="127800" cy="127800"/>
            </a:xfrm>
            <a:custGeom>
              <a:avLst/>
              <a:gdLst/>
              <a:ahLst/>
              <a:cxnLst/>
              <a:rect l="l" t="t" r="r" b="b"/>
              <a:pathLst>
                <a:path w="5112" h="5112" extrusionOk="0">
                  <a:moveTo>
                    <a:pt x="2556" y="1"/>
                  </a:moveTo>
                  <a:cubicBezTo>
                    <a:pt x="1145" y="1"/>
                    <a:pt x="1" y="1145"/>
                    <a:pt x="1" y="2556"/>
                  </a:cubicBezTo>
                  <a:cubicBezTo>
                    <a:pt x="1" y="3987"/>
                    <a:pt x="1145" y="5111"/>
                    <a:pt x="2556" y="5111"/>
                  </a:cubicBezTo>
                  <a:cubicBezTo>
                    <a:pt x="3966" y="5111"/>
                    <a:pt x="5111" y="3987"/>
                    <a:pt x="5111" y="2556"/>
                  </a:cubicBezTo>
                  <a:cubicBezTo>
                    <a:pt x="5111" y="1145"/>
                    <a:pt x="3966" y="1"/>
                    <a:pt x="2556" y="1"/>
                  </a:cubicBezTo>
                  <a:close/>
                </a:path>
              </a:pathLst>
            </a:custGeom>
            <a:solidFill>
              <a:srgbClr val="34E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18"/>
            <p:cNvSpPr/>
            <p:nvPr/>
          </p:nvSpPr>
          <p:spPr>
            <a:xfrm>
              <a:off x="1957175" y="4358700"/>
              <a:ext cx="127800" cy="127775"/>
            </a:xfrm>
            <a:custGeom>
              <a:avLst/>
              <a:gdLst/>
              <a:ahLst/>
              <a:cxnLst/>
              <a:rect l="l" t="t" r="r" b="b"/>
              <a:pathLst>
                <a:path w="5112" h="5111" extrusionOk="0">
                  <a:moveTo>
                    <a:pt x="2556" y="0"/>
                  </a:moveTo>
                  <a:cubicBezTo>
                    <a:pt x="1146" y="0"/>
                    <a:pt x="1" y="1124"/>
                    <a:pt x="1" y="2555"/>
                  </a:cubicBezTo>
                  <a:cubicBezTo>
                    <a:pt x="1" y="3966"/>
                    <a:pt x="1146" y="5111"/>
                    <a:pt x="2556" y="5111"/>
                  </a:cubicBezTo>
                  <a:cubicBezTo>
                    <a:pt x="3967" y="5111"/>
                    <a:pt x="5111" y="3966"/>
                    <a:pt x="5111" y="2555"/>
                  </a:cubicBezTo>
                  <a:cubicBezTo>
                    <a:pt x="5111" y="1124"/>
                    <a:pt x="3967" y="0"/>
                    <a:pt x="2556" y="0"/>
                  </a:cubicBezTo>
                  <a:close/>
                </a:path>
              </a:pathLst>
            </a:custGeom>
            <a:solidFill>
              <a:srgbClr val="DDE7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18"/>
            <p:cNvSpPr/>
            <p:nvPr/>
          </p:nvSpPr>
          <p:spPr>
            <a:xfrm>
              <a:off x="2851525" y="333675"/>
              <a:ext cx="127775" cy="127800"/>
            </a:xfrm>
            <a:custGeom>
              <a:avLst/>
              <a:gdLst/>
              <a:ahLst/>
              <a:cxnLst/>
              <a:rect l="l" t="t" r="r" b="b"/>
              <a:pathLst>
                <a:path w="5111" h="5112" extrusionOk="0">
                  <a:moveTo>
                    <a:pt x="2555" y="1"/>
                  </a:moveTo>
                  <a:cubicBezTo>
                    <a:pt x="1145" y="1"/>
                    <a:pt x="0" y="1145"/>
                    <a:pt x="0" y="2556"/>
                  </a:cubicBezTo>
                  <a:cubicBezTo>
                    <a:pt x="0" y="3987"/>
                    <a:pt x="1145" y="5111"/>
                    <a:pt x="2555" y="5111"/>
                  </a:cubicBezTo>
                  <a:cubicBezTo>
                    <a:pt x="3966" y="5111"/>
                    <a:pt x="5111" y="3987"/>
                    <a:pt x="5111" y="2556"/>
                  </a:cubicBezTo>
                  <a:cubicBezTo>
                    <a:pt x="5111" y="1145"/>
                    <a:pt x="3966" y="1"/>
                    <a:pt x="2555" y="1"/>
                  </a:cubicBezTo>
                  <a:close/>
                </a:path>
              </a:pathLst>
            </a:custGeom>
            <a:solidFill>
              <a:srgbClr val="E8A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18"/>
            <p:cNvSpPr/>
            <p:nvPr/>
          </p:nvSpPr>
          <p:spPr>
            <a:xfrm>
              <a:off x="4193025" y="2122350"/>
              <a:ext cx="127775" cy="127775"/>
            </a:xfrm>
            <a:custGeom>
              <a:avLst/>
              <a:gdLst/>
              <a:ahLst/>
              <a:cxnLst/>
              <a:rect l="l" t="t" r="r" b="b"/>
              <a:pathLst>
                <a:path w="5111" h="5111" extrusionOk="0">
                  <a:moveTo>
                    <a:pt x="2555" y="0"/>
                  </a:moveTo>
                  <a:cubicBezTo>
                    <a:pt x="1145" y="0"/>
                    <a:pt x="0" y="1145"/>
                    <a:pt x="0" y="2556"/>
                  </a:cubicBezTo>
                  <a:cubicBezTo>
                    <a:pt x="0" y="3986"/>
                    <a:pt x="1145" y="5111"/>
                    <a:pt x="2555" y="5111"/>
                  </a:cubicBezTo>
                  <a:cubicBezTo>
                    <a:pt x="3966" y="5111"/>
                    <a:pt x="5111" y="3986"/>
                    <a:pt x="5111" y="2556"/>
                  </a:cubicBezTo>
                  <a:cubicBezTo>
                    <a:pt x="5111" y="1145"/>
                    <a:pt x="3966" y="0"/>
                    <a:pt x="2555" y="0"/>
                  </a:cubicBezTo>
                  <a:close/>
                </a:path>
              </a:pathLst>
            </a:custGeom>
            <a:solidFill>
              <a:srgbClr val="A2E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18"/>
            <p:cNvSpPr/>
            <p:nvPr/>
          </p:nvSpPr>
          <p:spPr>
            <a:xfrm>
              <a:off x="6205525" y="1451850"/>
              <a:ext cx="127775" cy="127800"/>
            </a:xfrm>
            <a:custGeom>
              <a:avLst/>
              <a:gdLst/>
              <a:ahLst/>
              <a:cxnLst/>
              <a:rect l="l" t="t" r="r" b="b"/>
              <a:pathLst>
                <a:path w="5111" h="5112" extrusionOk="0">
                  <a:moveTo>
                    <a:pt x="2556" y="1"/>
                  </a:moveTo>
                  <a:cubicBezTo>
                    <a:pt x="1125" y="1"/>
                    <a:pt x="0" y="1145"/>
                    <a:pt x="0" y="2556"/>
                  </a:cubicBezTo>
                  <a:cubicBezTo>
                    <a:pt x="0" y="3966"/>
                    <a:pt x="1125" y="5111"/>
                    <a:pt x="2556" y="5111"/>
                  </a:cubicBezTo>
                  <a:cubicBezTo>
                    <a:pt x="3966" y="5111"/>
                    <a:pt x="5111" y="3966"/>
                    <a:pt x="5111" y="2556"/>
                  </a:cubicBezTo>
                  <a:cubicBezTo>
                    <a:pt x="5111" y="1145"/>
                    <a:pt x="3966" y="1"/>
                    <a:pt x="2556" y="1"/>
                  </a:cubicBezTo>
                  <a:close/>
                </a:path>
              </a:pathLst>
            </a:custGeom>
            <a:solidFill>
              <a:srgbClr val="F46B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18"/>
            <p:cNvSpPr/>
            <p:nvPr/>
          </p:nvSpPr>
          <p:spPr>
            <a:xfrm>
              <a:off x="3745850" y="1004675"/>
              <a:ext cx="127800" cy="127800"/>
            </a:xfrm>
            <a:custGeom>
              <a:avLst/>
              <a:gdLst/>
              <a:ahLst/>
              <a:cxnLst/>
              <a:rect l="l" t="t" r="r" b="b"/>
              <a:pathLst>
                <a:path w="5112" h="5112" extrusionOk="0">
                  <a:moveTo>
                    <a:pt x="2556" y="1"/>
                  </a:moveTo>
                  <a:cubicBezTo>
                    <a:pt x="1145" y="1"/>
                    <a:pt x="1" y="1146"/>
                    <a:pt x="1" y="2556"/>
                  </a:cubicBezTo>
                  <a:cubicBezTo>
                    <a:pt x="1" y="3967"/>
                    <a:pt x="1145" y="5111"/>
                    <a:pt x="2556" y="5111"/>
                  </a:cubicBezTo>
                  <a:cubicBezTo>
                    <a:pt x="3966" y="5111"/>
                    <a:pt x="5111" y="3967"/>
                    <a:pt x="5111" y="2556"/>
                  </a:cubicBezTo>
                  <a:cubicBezTo>
                    <a:pt x="5111" y="1146"/>
                    <a:pt x="3966" y="1"/>
                    <a:pt x="2556" y="1"/>
                  </a:cubicBezTo>
                  <a:close/>
                </a:path>
              </a:pathLst>
            </a:custGeom>
            <a:solidFill>
              <a:srgbClr val="E39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18"/>
            <p:cNvSpPr/>
            <p:nvPr/>
          </p:nvSpPr>
          <p:spPr>
            <a:xfrm>
              <a:off x="4416850" y="333675"/>
              <a:ext cx="127800" cy="127800"/>
            </a:xfrm>
            <a:custGeom>
              <a:avLst/>
              <a:gdLst/>
              <a:ahLst/>
              <a:cxnLst/>
              <a:rect l="l" t="t" r="r" b="b"/>
              <a:pathLst>
                <a:path w="5112" h="5112" extrusionOk="0">
                  <a:moveTo>
                    <a:pt x="2556" y="1"/>
                  </a:moveTo>
                  <a:cubicBezTo>
                    <a:pt x="1125" y="1"/>
                    <a:pt x="1" y="1145"/>
                    <a:pt x="1" y="2556"/>
                  </a:cubicBezTo>
                  <a:cubicBezTo>
                    <a:pt x="1" y="3987"/>
                    <a:pt x="1125" y="5111"/>
                    <a:pt x="2556" y="5111"/>
                  </a:cubicBezTo>
                  <a:cubicBezTo>
                    <a:pt x="3967" y="5111"/>
                    <a:pt x="5111" y="3987"/>
                    <a:pt x="5111" y="2556"/>
                  </a:cubicBezTo>
                  <a:cubicBezTo>
                    <a:pt x="5111" y="1145"/>
                    <a:pt x="3967" y="1"/>
                    <a:pt x="2556" y="1"/>
                  </a:cubicBezTo>
                  <a:close/>
                </a:path>
              </a:pathLst>
            </a:custGeom>
            <a:solidFill>
              <a:srgbClr val="2644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18"/>
            <p:cNvSpPr/>
            <p:nvPr/>
          </p:nvSpPr>
          <p:spPr>
            <a:xfrm>
              <a:off x="4193025" y="5029175"/>
              <a:ext cx="127775" cy="127800"/>
            </a:xfrm>
            <a:custGeom>
              <a:avLst/>
              <a:gdLst/>
              <a:ahLst/>
              <a:cxnLst/>
              <a:rect l="l" t="t" r="r" b="b"/>
              <a:pathLst>
                <a:path w="5111" h="5112" extrusionOk="0">
                  <a:moveTo>
                    <a:pt x="2555" y="1"/>
                  </a:moveTo>
                  <a:cubicBezTo>
                    <a:pt x="1145" y="1"/>
                    <a:pt x="0" y="1146"/>
                    <a:pt x="0" y="2556"/>
                  </a:cubicBezTo>
                  <a:cubicBezTo>
                    <a:pt x="0" y="3967"/>
                    <a:pt x="1145" y="5111"/>
                    <a:pt x="2555" y="5111"/>
                  </a:cubicBezTo>
                  <a:cubicBezTo>
                    <a:pt x="3966" y="5111"/>
                    <a:pt x="5111" y="3967"/>
                    <a:pt x="5111" y="2556"/>
                  </a:cubicBezTo>
                  <a:cubicBezTo>
                    <a:pt x="5111" y="1146"/>
                    <a:pt x="3966" y="1"/>
                    <a:pt x="2555" y="1"/>
                  </a:cubicBezTo>
                  <a:close/>
                </a:path>
              </a:pathLst>
            </a:custGeom>
            <a:solidFill>
              <a:srgbClr val="464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18"/>
            <p:cNvSpPr/>
            <p:nvPr/>
          </p:nvSpPr>
          <p:spPr>
            <a:xfrm>
              <a:off x="2404350" y="3016675"/>
              <a:ext cx="127800" cy="128300"/>
            </a:xfrm>
            <a:custGeom>
              <a:avLst/>
              <a:gdLst/>
              <a:ahLst/>
              <a:cxnLst/>
              <a:rect l="l" t="t" r="r" b="b"/>
              <a:pathLst>
                <a:path w="5112" h="5132" extrusionOk="0">
                  <a:moveTo>
                    <a:pt x="2556" y="1"/>
                  </a:moveTo>
                  <a:cubicBezTo>
                    <a:pt x="1145" y="1"/>
                    <a:pt x="1" y="1145"/>
                    <a:pt x="1" y="2576"/>
                  </a:cubicBezTo>
                  <a:cubicBezTo>
                    <a:pt x="1" y="3987"/>
                    <a:pt x="1145" y="5132"/>
                    <a:pt x="2556" y="5132"/>
                  </a:cubicBezTo>
                  <a:cubicBezTo>
                    <a:pt x="3966" y="5132"/>
                    <a:pt x="5111" y="3987"/>
                    <a:pt x="5111" y="2576"/>
                  </a:cubicBezTo>
                  <a:cubicBezTo>
                    <a:pt x="5111" y="1145"/>
                    <a:pt x="3966" y="1"/>
                    <a:pt x="2556" y="1"/>
                  </a:cubicBezTo>
                  <a:close/>
                </a:path>
              </a:pathLst>
            </a:custGeom>
            <a:solidFill>
              <a:srgbClr val="4B38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18"/>
            <p:cNvSpPr/>
            <p:nvPr/>
          </p:nvSpPr>
          <p:spPr>
            <a:xfrm>
              <a:off x="4416850" y="4134850"/>
              <a:ext cx="127800" cy="127800"/>
            </a:xfrm>
            <a:custGeom>
              <a:avLst/>
              <a:gdLst/>
              <a:ahLst/>
              <a:cxnLst/>
              <a:rect l="l" t="t" r="r" b="b"/>
              <a:pathLst>
                <a:path w="5112" h="5112" extrusionOk="0">
                  <a:moveTo>
                    <a:pt x="2556" y="1"/>
                  </a:moveTo>
                  <a:cubicBezTo>
                    <a:pt x="1125" y="1"/>
                    <a:pt x="1" y="1145"/>
                    <a:pt x="1" y="2556"/>
                  </a:cubicBezTo>
                  <a:cubicBezTo>
                    <a:pt x="1" y="3966"/>
                    <a:pt x="1125" y="5111"/>
                    <a:pt x="2556" y="5111"/>
                  </a:cubicBezTo>
                  <a:cubicBezTo>
                    <a:pt x="3967" y="5111"/>
                    <a:pt x="5111" y="3966"/>
                    <a:pt x="5111" y="2556"/>
                  </a:cubicBezTo>
                  <a:cubicBezTo>
                    <a:pt x="5111" y="1145"/>
                    <a:pt x="3967" y="1"/>
                    <a:pt x="2556" y="1"/>
                  </a:cubicBezTo>
                  <a:close/>
                </a:path>
              </a:pathLst>
            </a:custGeom>
            <a:solidFill>
              <a:srgbClr val="4D6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18"/>
            <p:cNvSpPr/>
            <p:nvPr/>
          </p:nvSpPr>
          <p:spPr>
            <a:xfrm>
              <a:off x="6205525" y="2346175"/>
              <a:ext cx="127775" cy="127800"/>
            </a:xfrm>
            <a:custGeom>
              <a:avLst/>
              <a:gdLst/>
              <a:ahLst/>
              <a:cxnLst/>
              <a:rect l="l" t="t" r="r" b="b"/>
              <a:pathLst>
                <a:path w="5111" h="5112" extrusionOk="0">
                  <a:moveTo>
                    <a:pt x="2556" y="1"/>
                  </a:moveTo>
                  <a:cubicBezTo>
                    <a:pt x="1125" y="1"/>
                    <a:pt x="0" y="1146"/>
                    <a:pt x="0" y="2556"/>
                  </a:cubicBezTo>
                  <a:cubicBezTo>
                    <a:pt x="0" y="3967"/>
                    <a:pt x="1125" y="5111"/>
                    <a:pt x="2556" y="5111"/>
                  </a:cubicBezTo>
                  <a:cubicBezTo>
                    <a:pt x="3966" y="5111"/>
                    <a:pt x="5111" y="3967"/>
                    <a:pt x="5111" y="2556"/>
                  </a:cubicBezTo>
                  <a:cubicBezTo>
                    <a:pt x="5111" y="1146"/>
                    <a:pt x="3966" y="1"/>
                    <a:pt x="2556" y="1"/>
                  </a:cubicBezTo>
                  <a:close/>
                </a:path>
              </a:pathLst>
            </a:custGeom>
            <a:solidFill>
              <a:srgbClr val="402B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18"/>
            <p:cNvSpPr/>
            <p:nvPr/>
          </p:nvSpPr>
          <p:spPr>
            <a:xfrm>
              <a:off x="5311200" y="1004675"/>
              <a:ext cx="127775" cy="127800"/>
            </a:xfrm>
            <a:custGeom>
              <a:avLst/>
              <a:gdLst/>
              <a:ahLst/>
              <a:cxnLst/>
              <a:rect l="l" t="t" r="r" b="b"/>
              <a:pathLst>
                <a:path w="5111" h="5112" extrusionOk="0">
                  <a:moveTo>
                    <a:pt x="2555" y="1"/>
                  </a:moveTo>
                  <a:cubicBezTo>
                    <a:pt x="1124" y="1"/>
                    <a:pt x="0" y="1146"/>
                    <a:pt x="0" y="2556"/>
                  </a:cubicBezTo>
                  <a:cubicBezTo>
                    <a:pt x="0" y="3967"/>
                    <a:pt x="1124" y="5111"/>
                    <a:pt x="2555" y="5111"/>
                  </a:cubicBezTo>
                  <a:cubicBezTo>
                    <a:pt x="3966" y="5111"/>
                    <a:pt x="5111" y="3967"/>
                    <a:pt x="5111" y="2556"/>
                  </a:cubicBezTo>
                  <a:cubicBezTo>
                    <a:pt x="5111" y="1146"/>
                    <a:pt x="3966" y="1"/>
                    <a:pt x="2555" y="1"/>
                  </a:cubicBezTo>
                  <a:close/>
                </a:path>
              </a:pathLst>
            </a:custGeom>
            <a:solidFill>
              <a:srgbClr val="5040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18"/>
            <p:cNvSpPr/>
            <p:nvPr/>
          </p:nvSpPr>
          <p:spPr>
            <a:xfrm>
              <a:off x="2181025" y="1004675"/>
              <a:ext cx="127775" cy="127800"/>
            </a:xfrm>
            <a:custGeom>
              <a:avLst/>
              <a:gdLst/>
              <a:ahLst/>
              <a:cxnLst/>
              <a:rect l="l" t="t" r="r" b="b"/>
              <a:pathLst>
                <a:path w="5111" h="5112" extrusionOk="0">
                  <a:moveTo>
                    <a:pt x="2556" y="1"/>
                  </a:moveTo>
                  <a:cubicBezTo>
                    <a:pt x="1125" y="1"/>
                    <a:pt x="0" y="1146"/>
                    <a:pt x="0" y="2556"/>
                  </a:cubicBezTo>
                  <a:cubicBezTo>
                    <a:pt x="0" y="3967"/>
                    <a:pt x="1125" y="5111"/>
                    <a:pt x="2556" y="5111"/>
                  </a:cubicBezTo>
                  <a:cubicBezTo>
                    <a:pt x="3966" y="5111"/>
                    <a:pt x="5111" y="3967"/>
                    <a:pt x="5111" y="2556"/>
                  </a:cubicBezTo>
                  <a:cubicBezTo>
                    <a:pt x="5111" y="1146"/>
                    <a:pt x="3966" y="1"/>
                    <a:pt x="255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18"/>
            <p:cNvSpPr/>
            <p:nvPr/>
          </p:nvSpPr>
          <p:spPr>
            <a:xfrm>
              <a:off x="1510025" y="4805850"/>
              <a:ext cx="127775" cy="127800"/>
            </a:xfrm>
            <a:custGeom>
              <a:avLst/>
              <a:gdLst/>
              <a:ahLst/>
              <a:cxnLst/>
              <a:rect l="l" t="t" r="r" b="b"/>
              <a:pathLst>
                <a:path w="5111" h="5112" extrusionOk="0">
                  <a:moveTo>
                    <a:pt x="2555" y="1"/>
                  </a:moveTo>
                  <a:cubicBezTo>
                    <a:pt x="1145" y="1"/>
                    <a:pt x="0" y="1125"/>
                    <a:pt x="0" y="2556"/>
                  </a:cubicBezTo>
                  <a:cubicBezTo>
                    <a:pt x="0" y="3967"/>
                    <a:pt x="1145" y="5111"/>
                    <a:pt x="2555" y="5111"/>
                  </a:cubicBezTo>
                  <a:cubicBezTo>
                    <a:pt x="3966" y="5111"/>
                    <a:pt x="5111" y="3967"/>
                    <a:pt x="5111" y="2556"/>
                  </a:cubicBezTo>
                  <a:cubicBezTo>
                    <a:pt x="5111" y="1125"/>
                    <a:pt x="3966" y="1"/>
                    <a:pt x="255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18"/>
            <p:cNvSpPr/>
            <p:nvPr/>
          </p:nvSpPr>
          <p:spPr>
            <a:xfrm>
              <a:off x="3969700" y="2793350"/>
              <a:ext cx="127775" cy="127800"/>
            </a:xfrm>
            <a:custGeom>
              <a:avLst/>
              <a:gdLst/>
              <a:ahLst/>
              <a:cxnLst/>
              <a:rect l="l" t="t" r="r" b="b"/>
              <a:pathLst>
                <a:path w="5111" h="5112" extrusionOk="0">
                  <a:moveTo>
                    <a:pt x="2555" y="1"/>
                  </a:moveTo>
                  <a:cubicBezTo>
                    <a:pt x="1124" y="1"/>
                    <a:pt x="0" y="1145"/>
                    <a:pt x="0" y="2556"/>
                  </a:cubicBezTo>
                  <a:cubicBezTo>
                    <a:pt x="0" y="3966"/>
                    <a:pt x="1124" y="5111"/>
                    <a:pt x="2555" y="5111"/>
                  </a:cubicBezTo>
                  <a:cubicBezTo>
                    <a:pt x="3966" y="5111"/>
                    <a:pt x="5111" y="3966"/>
                    <a:pt x="5111" y="2556"/>
                  </a:cubicBezTo>
                  <a:cubicBezTo>
                    <a:pt x="5111" y="1145"/>
                    <a:pt x="3966" y="1"/>
                    <a:pt x="255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18"/>
            <p:cNvSpPr/>
            <p:nvPr/>
          </p:nvSpPr>
          <p:spPr>
            <a:xfrm>
              <a:off x="5981675" y="1451850"/>
              <a:ext cx="127800" cy="127800"/>
            </a:xfrm>
            <a:custGeom>
              <a:avLst/>
              <a:gdLst/>
              <a:ahLst/>
              <a:cxnLst/>
              <a:rect l="l" t="t" r="r" b="b"/>
              <a:pathLst>
                <a:path w="5112" h="5112" extrusionOk="0">
                  <a:moveTo>
                    <a:pt x="2556" y="1"/>
                  </a:moveTo>
                  <a:cubicBezTo>
                    <a:pt x="1146" y="1"/>
                    <a:pt x="1" y="1145"/>
                    <a:pt x="1" y="2556"/>
                  </a:cubicBezTo>
                  <a:cubicBezTo>
                    <a:pt x="1" y="3966"/>
                    <a:pt x="1146" y="5111"/>
                    <a:pt x="2556" y="5111"/>
                  </a:cubicBezTo>
                  <a:cubicBezTo>
                    <a:pt x="3967" y="5111"/>
                    <a:pt x="5111" y="3966"/>
                    <a:pt x="5111" y="2556"/>
                  </a:cubicBezTo>
                  <a:cubicBezTo>
                    <a:pt x="5111" y="1145"/>
                    <a:pt x="3967" y="1"/>
                    <a:pt x="255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18"/>
            <p:cNvSpPr/>
            <p:nvPr/>
          </p:nvSpPr>
          <p:spPr>
            <a:xfrm>
              <a:off x="2628200" y="3687675"/>
              <a:ext cx="127775" cy="127800"/>
            </a:xfrm>
            <a:custGeom>
              <a:avLst/>
              <a:gdLst/>
              <a:ahLst/>
              <a:cxnLst/>
              <a:rect l="l" t="t" r="r" b="b"/>
              <a:pathLst>
                <a:path w="5111" h="5112" extrusionOk="0">
                  <a:moveTo>
                    <a:pt x="2555" y="1"/>
                  </a:moveTo>
                  <a:cubicBezTo>
                    <a:pt x="1124" y="1"/>
                    <a:pt x="0" y="1146"/>
                    <a:pt x="0" y="2556"/>
                  </a:cubicBezTo>
                  <a:cubicBezTo>
                    <a:pt x="0" y="3967"/>
                    <a:pt x="1124" y="5111"/>
                    <a:pt x="2555" y="5111"/>
                  </a:cubicBezTo>
                  <a:cubicBezTo>
                    <a:pt x="3966" y="5111"/>
                    <a:pt x="5111" y="3967"/>
                    <a:pt x="5111" y="2556"/>
                  </a:cubicBezTo>
                  <a:cubicBezTo>
                    <a:pt x="5111" y="1146"/>
                    <a:pt x="3966" y="1"/>
                    <a:pt x="255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18"/>
            <p:cNvSpPr/>
            <p:nvPr/>
          </p:nvSpPr>
          <p:spPr>
            <a:xfrm>
              <a:off x="4193025" y="1899025"/>
              <a:ext cx="127775" cy="127775"/>
            </a:xfrm>
            <a:custGeom>
              <a:avLst/>
              <a:gdLst/>
              <a:ahLst/>
              <a:cxnLst/>
              <a:rect l="l" t="t" r="r" b="b"/>
              <a:pathLst>
                <a:path w="5111" h="5111" extrusionOk="0">
                  <a:moveTo>
                    <a:pt x="2555" y="0"/>
                  </a:moveTo>
                  <a:cubicBezTo>
                    <a:pt x="1145" y="0"/>
                    <a:pt x="0" y="1145"/>
                    <a:pt x="0" y="2555"/>
                  </a:cubicBezTo>
                  <a:cubicBezTo>
                    <a:pt x="0" y="3966"/>
                    <a:pt x="1145" y="5111"/>
                    <a:pt x="2555" y="5111"/>
                  </a:cubicBezTo>
                  <a:cubicBezTo>
                    <a:pt x="3966" y="5111"/>
                    <a:pt x="5111" y="3966"/>
                    <a:pt x="5111" y="2555"/>
                  </a:cubicBezTo>
                  <a:cubicBezTo>
                    <a:pt x="5111" y="1145"/>
                    <a:pt x="3966" y="0"/>
                    <a:pt x="255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18"/>
            <p:cNvSpPr/>
            <p:nvPr/>
          </p:nvSpPr>
          <p:spPr>
            <a:xfrm>
              <a:off x="2181025" y="3016675"/>
              <a:ext cx="127775" cy="128300"/>
            </a:xfrm>
            <a:custGeom>
              <a:avLst/>
              <a:gdLst/>
              <a:ahLst/>
              <a:cxnLst/>
              <a:rect l="l" t="t" r="r" b="b"/>
              <a:pathLst>
                <a:path w="5111" h="5132" extrusionOk="0">
                  <a:moveTo>
                    <a:pt x="2556" y="1"/>
                  </a:moveTo>
                  <a:cubicBezTo>
                    <a:pt x="1125" y="1"/>
                    <a:pt x="0" y="1145"/>
                    <a:pt x="0" y="2576"/>
                  </a:cubicBezTo>
                  <a:cubicBezTo>
                    <a:pt x="0" y="3987"/>
                    <a:pt x="1125" y="5132"/>
                    <a:pt x="2556" y="5132"/>
                  </a:cubicBezTo>
                  <a:cubicBezTo>
                    <a:pt x="3966" y="5132"/>
                    <a:pt x="5111" y="3987"/>
                    <a:pt x="5111" y="2576"/>
                  </a:cubicBezTo>
                  <a:cubicBezTo>
                    <a:pt x="5111" y="1145"/>
                    <a:pt x="3966" y="1"/>
                    <a:pt x="2556" y="1"/>
                  </a:cubicBezTo>
                  <a:close/>
                </a:path>
              </a:pathLst>
            </a:custGeom>
            <a:solidFill>
              <a:srgbClr val="34E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18"/>
            <p:cNvSpPr/>
            <p:nvPr/>
          </p:nvSpPr>
          <p:spPr>
            <a:xfrm>
              <a:off x="2851525" y="2569500"/>
              <a:ext cx="127775" cy="127800"/>
            </a:xfrm>
            <a:custGeom>
              <a:avLst/>
              <a:gdLst/>
              <a:ahLst/>
              <a:cxnLst/>
              <a:rect l="l" t="t" r="r" b="b"/>
              <a:pathLst>
                <a:path w="5111" h="5112" extrusionOk="0">
                  <a:moveTo>
                    <a:pt x="2555" y="1"/>
                  </a:moveTo>
                  <a:cubicBezTo>
                    <a:pt x="1145" y="1"/>
                    <a:pt x="0" y="1146"/>
                    <a:pt x="0" y="2556"/>
                  </a:cubicBezTo>
                  <a:cubicBezTo>
                    <a:pt x="0" y="3987"/>
                    <a:pt x="1145" y="5111"/>
                    <a:pt x="2555" y="5111"/>
                  </a:cubicBezTo>
                  <a:cubicBezTo>
                    <a:pt x="3966" y="5111"/>
                    <a:pt x="5111" y="3987"/>
                    <a:pt x="5111" y="2556"/>
                  </a:cubicBezTo>
                  <a:cubicBezTo>
                    <a:pt x="5111" y="1146"/>
                    <a:pt x="3966" y="1"/>
                    <a:pt x="2555" y="1"/>
                  </a:cubicBezTo>
                  <a:close/>
                </a:path>
              </a:pathLst>
            </a:custGeom>
            <a:solidFill>
              <a:srgbClr val="DDE7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18"/>
            <p:cNvSpPr/>
            <p:nvPr/>
          </p:nvSpPr>
          <p:spPr>
            <a:xfrm>
              <a:off x="5311200" y="3016675"/>
              <a:ext cx="127775" cy="128300"/>
            </a:xfrm>
            <a:custGeom>
              <a:avLst/>
              <a:gdLst/>
              <a:ahLst/>
              <a:cxnLst/>
              <a:rect l="l" t="t" r="r" b="b"/>
              <a:pathLst>
                <a:path w="5111" h="5132" extrusionOk="0">
                  <a:moveTo>
                    <a:pt x="2555" y="1"/>
                  </a:moveTo>
                  <a:cubicBezTo>
                    <a:pt x="1124" y="1"/>
                    <a:pt x="0" y="1145"/>
                    <a:pt x="0" y="2576"/>
                  </a:cubicBezTo>
                  <a:cubicBezTo>
                    <a:pt x="0" y="3987"/>
                    <a:pt x="1124" y="5132"/>
                    <a:pt x="2555" y="5132"/>
                  </a:cubicBezTo>
                  <a:cubicBezTo>
                    <a:pt x="3966" y="5132"/>
                    <a:pt x="5111" y="3987"/>
                    <a:pt x="5111" y="2576"/>
                  </a:cubicBezTo>
                  <a:cubicBezTo>
                    <a:pt x="5111" y="1145"/>
                    <a:pt x="3966" y="1"/>
                    <a:pt x="2555" y="1"/>
                  </a:cubicBezTo>
                  <a:close/>
                </a:path>
              </a:pathLst>
            </a:custGeom>
            <a:solidFill>
              <a:srgbClr val="E8A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18"/>
            <p:cNvSpPr/>
            <p:nvPr/>
          </p:nvSpPr>
          <p:spPr>
            <a:xfrm>
              <a:off x="2628200" y="557525"/>
              <a:ext cx="127775" cy="127775"/>
            </a:xfrm>
            <a:custGeom>
              <a:avLst/>
              <a:gdLst/>
              <a:ahLst/>
              <a:cxnLst/>
              <a:rect l="l" t="t" r="r" b="b"/>
              <a:pathLst>
                <a:path w="5111" h="5111" extrusionOk="0">
                  <a:moveTo>
                    <a:pt x="2555" y="0"/>
                  </a:moveTo>
                  <a:cubicBezTo>
                    <a:pt x="1124" y="0"/>
                    <a:pt x="0" y="1145"/>
                    <a:pt x="0" y="2555"/>
                  </a:cubicBezTo>
                  <a:cubicBezTo>
                    <a:pt x="0" y="3966"/>
                    <a:pt x="1124" y="5111"/>
                    <a:pt x="2555" y="5111"/>
                  </a:cubicBezTo>
                  <a:cubicBezTo>
                    <a:pt x="3966" y="5111"/>
                    <a:pt x="5111" y="3966"/>
                    <a:pt x="5111" y="2555"/>
                  </a:cubicBezTo>
                  <a:cubicBezTo>
                    <a:pt x="5111" y="1145"/>
                    <a:pt x="3966" y="0"/>
                    <a:pt x="2555" y="0"/>
                  </a:cubicBezTo>
                  <a:close/>
                </a:path>
              </a:pathLst>
            </a:custGeom>
            <a:solidFill>
              <a:srgbClr val="A2E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18"/>
            <p:cNvSpPr/>
            <p:nvPr/>
          </p:nvSpPr>
          <p:spPr>
            <a:xfrm>
              <a:off x="5087350" y="557525"/>
              <a:ext cx="127800" cy="127775"/>
            </a:xfrm>
            <a:custGeom>
              <a:avLst/>
              <a:gdLst/>
              <a:ahLst/>
              <a:cxnLst/>
              <a:rect l="l" t="t" r="r" b="b"/>
              <a:pathLst>
                <a:path w="5112" h="5111" extrusionOk="0">
                  <a:moveTo>
                    <a:pt x="2556" y="0"/>
                  </a:moveTo>
                  <a:cubicBezTo>
                    <a:pt x="1145" y="0"/>
                    <a:pt x="1" y="1145"/>
                    <a:pt x="1" y="2555"/>
                  </a:cubicBezTo>
                  <a:cubicBezTo>
                    <a:pt x="1" y="3966"/>
                    <a:pt x="1145" y="5111"/>
                    <a:pt x="2556" y="5111"/>
                  </a:cubicBezTo>
                  <a:cubicBezTo>
                    <a:pt x="3966" y="5111"/>
                    <a:pt x="5111" y="3966"/>
                    <a:pt x="5111" y="2555"/>
                  </a:cubicBezTo>
                  <a:cubicBezTo>
                    <a:pt x="5111" y="1145"/>
                    <a:pt x="3966" y="0"/>
                    <a:pt x="2556" y="0"/>
                  </a:cubicBezTo>
                  <a:close/>
                </a:path>
              </a:pathLst>
            </a:custGeom>
            <a:solidFill>
              <a:srgbClr val="F46B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18"/>
            <p:cNvSpPr/>
            <p:nvPr/>
          </p:nvSpPr>
          <p:spPr>
            <a:xfrm>
              <a:off x="1733850" y="1004675"/>
              <a:ext cx="127800" cy="127800"/>
            </a:xfrm>
            <a:custGeom>
              <a:avLst/>
              <a:gdLst/>
              <a:ahLst/>
              <a:cxnLst/>
              <a:rect l="l" t="t" r="r" b="b"/>
              <a:pathLst>
                <a:path w="5112" h="5112" extrusionOk="0">
                  <a:moveTo>
                    <a:pt x="2556" y="1"/>
                  </a:moveTo>
                  <a:cubicBezTo>
                    <a:pt x="1125" y="1"/>
                    <a:pt x="1" y="1146"/>
                    <a:pt x="1" y="2556"/>
                  </a:cubicBezTo>
                  <a:cubicBezTo>
                    <a:pt x="1" y="3967"/>
                    <a:pt x="1125" y="5111"/>
                    <a:pt x="2556" y="5111"/>
                  </a:cubicBezTo>
                  <a:cubicBezTo>
                    <a:pt x="3966" y="5111"/>
                    <a:pt x="5111" y="3967"/>
                    <a:pt x="5111" y="2556"/>
                  </a:cubicBezTo>
                  <a:cubicBezTo>
                    <a:pt x="5111" y="1146"/>
                    <a:pt x="3966" y="1"/>
                    <a:pt x="2556" y="1"/>
                  </a:cubicBezTo>
                  <a:close/>
                </a:path>
              </a:pathLst>
            </a:custGeom>
            <a:solidFill>
              <a:srgbClr val="E39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18"/>
            <p:cNvSpPr/>
            <p:nvPr/>
          </p:nvSpPr>
          <p:spPr>
            <a:xfrm>
              <a:off x="1733850" y="333675"/>
              <a:ext cx="127800" cy="127800"/>
            </a:xfrm>
            <a:custGeom>
              <a:avLst/>
              <a:gdLst/>
              <a:ahLst/>
              <a:cxnLst/>
              <a:rect l="l" t="t" r="r" b="b"/>
              <a:pathLst>
                <a:path w="5112" h="5112" extrusionOk="0">
                  <a:moveTo>
                    <a:pt x="2556" y="1"/>
                  </a:moveTo>
                  <a:cubicBezTo>
                    <a:pt x="1125" y="1"/>
                    <a:pt x="1" y="1145"/>
                    <a:pt x="1" y="2556"/>
                  </a:cubicBezTo>
                  <a:cubicBezTo>
                    <a:pt x="1" y="3987"/>
                    <a:pt x="1125" y="5111"/>
                    <a:pt x="2556" y="5111"/>
                  </a:cubicBezTo>
                  <a:cubicBezTo>
                    <a:pt x="3966" y="5111"/>
                    <a:pt x="5111" y="3987"/>
                    <a:pt x="5111" y="2556"/>
                  </a:cubicBezTo>
                  <a:cubicBezTo>
                    <a:pt x="5111" y="1145"/>
                    <a:pt x="3966" y="1"/>
                    <a:pt x="2556" y="1"/>
                  </a:cubicBezTo>
                  <a:close/>
                </a:path>
              </a:pathLst>
            </a:custGeom>
            <a:solidFill>
              <a:srgbClr val="34E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18"/>
            <p:cNvSpPr/>
            <p:nvPr/>
          </p:nvSpPr>
          <p:spPr>
            <a:xfrm>
              <a:off x="2628200" y="1899025"/>
              <a:ext cx="127775" cy="127775"/>
            </a:xfrm>
            <a:custGeom>
              <a:avLst/>
              <a:gdLst/>
              <a:ahLst/>
              <a:cxnLst/>
              <a:rect l="l" t="t" r="r" b="b"/>
              <a:pathLst>
                <a:path w="5111" h="5111" extrusionOk="0">
                  <a:moveTo>
                    <a:pt x="2555" y="0"/>
                  </a:moveTo>
                  <a:cubicBezTo>
                    <a:pt x="1124" y="0"/>
                    <a:pt x="0" y="1145"/>
                    <a:pt x="0" y="2555"/>
                  </a:cubicBezTo>
                  <a:cubicBezTo>
                    <a:pt x="0" y="3966"/>
                    <a:pt x="1124" y="5111"/>
                    <a:pt x="2555" y="5111"/>
                  </a:cubicBezTo>
                  <a:cubicBezTo>
                    <a:pt x="3966" y="5111"/>
                    <a:pt x="5111" y="3966"/>
                    <a:pt x="5111" y="2555"/>
                  </a:cubicBezTo>
                  <a:cubicBezTo>
                    <a:pt x="5111" y="1145"/>
                    <a:pt x="3966" y="0"/>
                    <a:pt x="2555" y="0"/>
                  </a:cubicBezTo>
                  <a:close/>
                </a:path>
              </a:pathLst>
            </a:custGeom>
            <a:solidFill>
              <a:srgbClr val="DDE7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18"/>
            <p:cNvSpPr/>
            <p:nvPr/>
          </p:nvSpPr>
          <p:spPr>
            <a:xfrm>
              <a:off x="2851525" y="4582025"/>
              <a:ext cx="127775" cy="127775"/>
            </a:xfrm>
            <a:custGeom>
              <a:avLst/>
              <a:gdLst/>
              <a:ahLst/>
              <a:cxnLst/>
              <a:rect l="l" t="t" r="r" b="b"/>
              <a:pathLst>
                <a:path w="5111" h="5111" extrusionOk="0">
                  <a:moveTo>
                    <a:pt x="2555" y="0"/>
                  </a:moveTo>
                  <a:cubicBezTo>
                    <a:pt x="1145" y="0"/>
                    <a:pt x="0" y="1145"/>
                    <a:pt x="0" y="2555"/>
                  </a:cubicBezTo>
                  <a:cubicBezTo>
                    <a:pt x="0" y="3966"/>
                    <a:pt x="1145" y="5111"/>
                    <a:pt x="2555" y="5111"/>
                  </a:cubicBezTo>
                  <a:cubicBezTo>
                    <a:pt x="3966" y="5111"/>
                    <a:pt x="5111" y="3966"/>
                    <a:pt x="5111" y="2555"/>
                  </a:cubicBezTo>
                  <a:cubicBezTo>
                    <a:pt x="5111" y="1145"/>
                    <a:pt x="3966" y="0"/>
                    <a:pt x="2555" y="0"/>
                  </a:cubicBezTo>
                  <a:close/>
                </a:path>
              </a:pathLst>
            </a:custGeom>
            <a:solidFill>
              <a:srgbClr val="E8A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18"/>
            <p:cNvSpPr/>
            <p:nvPr/>
          </p:nvSpPr>
          <p:spPr>
            <a:xfrm>
              <a:off x="1286700" y="3240525"/>
              <a:ext cx="127775" cy="127775"/>
            </a:xfrm>
            <a:custGeom>
              <a:avLst/>
              <a:gdLst/>
              <a:ahLst/>
              <a:cxnLst/>
              <a:rect l="l" t="t" r="r" b="b"/>
              <a:pathLst>
                <a:path w="5111" h="5111" extrusionOk="0">
                  <a:moveTo>
                    <a:pt x="2555" y="0"/>
                  </a:moveTo>
                  <a:cubicBezTo>
                    <a:pt x="1124" y="0"/>
                    <a:pt x="0" y="1145"/>
                    <a:pt x="0" y="2555"/>
                  </a:cubicBezTo>
                  <a:cubicBezTo>
                    <a:pt x="0" y="3966"/>
                    <a:pt x="1124" y="5111"/>
                    <a:pt x="2555" y="5111"/>
                  </a:cubicBezTo>
                  <a:cubicBezTo>
                    <a:pt x="3966" y="5111"/>
                    <a:pt x="5111" y="3966"/>
                    <a:pt x="5111" y="2555"/>
                  </a:cubicBezTo>
                  <a:cubicBezTo>
                    <a:pt x="5111" y="1145"/>
                    <a:pt x="3966" y="0"/>
                    <a:pt x="2555" y="0"/>
                  </a:cubicBezTo>
                  <a:close/>
                </a:path>
              </a:pathLst>
            </a:custGeom>
            <a:solidFill>
              <a:srgbClr val="A2E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18"/>
            <p:cNvSpPr/>
            <p:nvPr/>
          </p:nvSpPr>
          <p:spPr>
            <a:xfrm>
              <a:off x="3522525" y="2793350"/>
              <a:ext cx="127775" cy="127800"/>
            </a:xfrm>
            <a:custGeom>
              <a:avLst/>
              <a:gdLst/>
              <a:ahLst/>
              <a:cxnLst/>
              <a:rect l="l" t="t" r="r" b="b"/>
              <a:pathLst>
                <a:path w="5111" h="5112" extrusionOk="0">
                  <a:moveTo>
                    <a:pt x="2556" y="1"/>
                  </a:moveTo>
                  <a:cubicBezTo>
                    <a:pt x="1125" y="1"/>
                    <a:pt x="0" y="1145"/>
                    <a:pt x="0" y="2556"/>
                  </a:cubicBezTo>
                  <a:cubicBezTo>
                    <a:pt x="0" y="3966"/>
                    <a:pt x="1125" y="5111"/>
                    <a:pt x="2556" y="5111"/>
                  </a:cubicBezTo>
                  <a:cubicBezTo>
                    <a:pt x="3966" y="5111"/>
                    <a:pt x="5111" y="3966"/>
                    <a:pt x="5111" y="2556"/>
                  </a:cubicBezTo>
                  <a:cubicBezTo>
                    <a:pt x="5111" y="1145"/>
                    <a:pt x="3966" y="1"/>
                    <a:pt x="2556" y="1"/>
                  </a:cubicBezTo>
                  <a:close/>
                </a:path>
              </a:pathLst>
            </a:custGeom>
            <a:solidFill>
              <a:srgbClr val="F46B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18"/>
            <p:cNvSpPr/>
            <p:nvPr/>
          </p:nvSpPr>
          <p:spPr>
            <a:xfrm>
              <a:off x="1733850" y="3240525"/>
              <a:ext cx="127800" cy="127775"/>
            </a:xfrm>
            <a:custGeom>
              <a:avLst/>
              <a:gdLst/>
              <a:ahLst/>
              <a:cxnLst/>
              <a:rect l="l" t="t" r="r" b="b"/>
              <a:pathLst>
                <a:path w="5112" h="5111" extrusionOk="0">
                  <a:moveTo>
                    <a:pt x="2556" y="0"/>
                  </a:moveTo>
                  <a:cubicBezTo>
                    <a:pt x="1125" y="0"/>
                    <a:pt x="1" y="1145"/>
                    <a:pt x="1" y="2555"/>
                  </a:cubicBezTo>
                  <a:cubicBezTo>
                    <a:pt x="1" y="3966"/>
                    <a:pt x="1125" y="5111"/>
                    <a:pt x="2556" y="5111"/>
                  </a:cubicBezTo>
                  <a:cubicBezTo>
                    <a:pt x="3966" y="5111"/>
                    <a:pt x="5111" y="3966"/>
                    <a:pt x="5111" y="2555"/>
                  </a:cubicBezTo>
                  <a:cubicBezTo>
                    <a:pt x="5111" y="1145"/>
                    <a:pt x="3966" y="0"/>
                    <a:pt x="2556" y="0"/>
                  </a:cubicBezTo>
                  <a:close/>
                </a:path>
              </a:pathLst>
            </a:custGeom>
            <a:solidFill>
              <a:srgbClr val="E39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18"/>
            <p:cNvSpPr/>
            <p:nvPr/>
          </p:nvSpPr>
          <p:spPr>
            <a:xfrm>
              <a:off x="3075350" y="4358700"/>
              <a:ext cx="127800" cy="127775"/>
            </a:xfrm>
            <a:custGeom>
              <a:avLst/>
              <a:gdLst/>
              <a:ahLst/>
              <a:cxnLst/>
              <a:rect l="l" t="t" r="r" b="b"/>
              <a:pathLst>
                <a:path w="5112" h="5111" extrusionOk="0">
                  <a:moveTo>
                    <a:pt x="2556" y="0"/>
                  </a:moveTo>
                  <a:cubicBezTo>
                    <a:pt x="1125" y="0"/>
                    <a:pt x="1" y="1124"/>
                    <a:pt x="1" y="2555"/>
                  </a:cubicBezTo>
                  <a:cubicBezTo>
                    <a:pt x="1" y="3966"/>
                    <a:pt x="1125" y="5111"/>
                    <a:pt x="2556" y="5111"/>
                  </a:cubicBezTo>
                  <a:cubicBezTo>
                    <a:pt x="3966" y="5111"/>
                    <a:pt x="5111" y="3966"/>
                    <a:pt x="5111" y="2555"/>
                  </a:cubicBezTo>
                  <a:cubicBezTo>
                    <a:pt x="5111" y="1124"/>
                    <a:pt x="3966" y="0"/>
                    <a:pt x="2556" y="0"/>
                  </a:cubicBezTo>
                  <a:close/>
                </a:path>
              </a:pathLst>
            </a:custGeom>
            <a:solidFill>
              <a:srgbClr val="2644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18"/>
            <p:cNvSpPr/>
            <p:nvPr/>
          </p:nvSpPr>
          <p:spPr>
            <a:xfrm>
              <a:off x="1733850" y="2346175"/>
              <a:ext cx="127800" cy="127800"/>
            </a:xfrm>
            <a:custGeom>
              <a:avLst/>
              <a:gdLst/>
              <a:ahLst/>
              <a:cxnLst/>
              <a:rect l="l" t="t" r="r" b="b"/>
              <a:pathLst>
                <a:path w="5112" h="5112" extrusionOk="0">
                  <a:moveTo>
                    <a:pt x="2556" y="1"/>
                  </a:moveTo>
                  <a:cubicBezTo>
                    <a:pt x="1125" y="1"/>
                    <a:pt x="1" y="1146"/>
                    <a:pt x="1" y="2556"/>
                  </a:cubicBezTo>
                  <a:cubicBezTo>
                    <a:pt x="1" y="3967"/>
                    <a:pt x="1125" y="5111"/>
                    <a:pt x="2556" y="5111"/>
                  </a:cubicBezTo>
                  <a:cubicBezTo>
                    <a:pt x="3966" y="5111"/>
                    <a:pt x="5111" y="3967"/>
                    <a:pt x="5111" y="2556"/>
                  </a:cubicBezTo>
                  <a:cubicBezTo>
                    <a:pt x="5111" y="1146"/>
                    <a:pt x="3966" y="1"/>
                    <a:pt x="2556" y="1"/>
                  </a:cubicBezTo>
                  <a:close/>
                </a:path>
              </a:pathLst>
            </a:custGeom>
            <a:solidFill>
              <a:srgbClr val="464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18"/>
            <p:cNvSpPr/>
            <p:nvPr/>
          </p:nvSpPr>
          <p:spPr>
            <a:xfrm>
              <a:off x="1733850" y="4358700"/>
              <a:ext cx="127800" cy="127775"/>
            </a:xfrm>
            <a:custGeom>
              <a:avLst/>
              <a:gdLst/>
              <a:ahLst/>
              <a:cxnLst/>
              <a:rect l="l" t="t" r="r" b="b"/>
              <a:pathLst>
                <a:path w="5112" h="5111" extrusionOk="0">
                  <a:moveTo>
                    <a:pt x="2556" y="0"/>
                  </a:moveTo>
                  <a:cubicBezTo>
                    <a:pt x="1125" y="0"/>
                    <a:pt x="1" y="1124"/>
                    <a:pt x="1" y="2555"/>
                  </a:cubicBezTo>
                  <a:cubicBezTo>
                    <a:pt x="1" y="3966"/>
                    <a:pt x="1125" y="5111"/>
                    <a:pt x="2556" y="5111"/>
                  </a:cubicBezTo>
                  <a:cubicBezTo>
                    <a:pt x="3966" y="5111"/>
                    <a:pt x="5111" y="3966"/>
                    <a:pt x="5111" y="2555"/>
                  </a:cubicBezTo>
                  <a:cubicBezTo>
                    <a:pt x="5111" y="1124"/>
                    <a:pt x="3966" y="0"/>
                    <a:pt x="2556" y="0"/>
                  </a:cubicBezTo>
                  <a:close/>
                </a:path>
              </a:pathLst>
            </a:custGeom>
            <a:solidFill>
              <a:srgbClr val="4B38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18"/>
            <p:cNvSpPr/>
            <p:nvPr/>
          </p:nvSpPr>
          <p:spPr>
            <a:xfrm>
              <a:off x="2181025" y="2346175"/>
              <a:ext cx="127775" cy="127800"/>
            </a:xfrm>
            <a:custGeom>
              <a:avLst/>
              <a:gdLst/>
              <a:ahLst/>
              <a:cxnLst/>
              <a:rect l="l" t="t" r="r" b="b"/>
              <a:pathLst>
                <a:path w="5111" h="5112" extrusionOk="0">
                  <a:moveTo>
                    <a:pt x="2556" y="1"/>
                  </a:moveTo>
                  <a:cubicBezTo>
                    <a:pt x="1125" y="1"/>
                    <a:pt x="0" y="1146"/>
                    <a:pt x="0" y="2556"/>
                  </a:cubicBezTo>
                  <a:cubicBezTo>
                    <a:pt x="0" y="3967"/>
                    <a:pt x="1125" y="5111"/>
                    <a:pt x="2556" y="5111"/>
                  </a:cubicBezTo>
                  <a:cubicBezTo>
                    <a:pt x="3966" y="5111"/>
                    <a:pt x="5111" y="3967"/>
                    <a:pt x="5111" y="2556"/>
                  </a:cubicBezTo>
                  <a:cubicBezTo>
                    <a:pt x="5111" y="1146"/>
                    <a:pt x="3966" y="1"/>
                    <a:pt x="2556" y="1"/>
                  </a:cubicBezTo>
                  <a:close/>
                </a:path>
              </a:pathLst>
            </a:custGeom>
            <a:solidFill>
              <a:srgbClr val="4D6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18"/>
            <p:cNvSpPr/>
            <p:nvPr/>
          </p:nvSpPr>
          <p:spPr>
            <a:xfrm>
              <a:off x="1957175" y="4134850"/>
              <a:ext cx="127800" cy="127800"/>
            </a:xfrm>
            <a:custGeom>
              <a:avLst/>
              <a:gdLst/>
              <a:ahLst/>
              <a:cxnLst/>
              <a:rect l="l" t="t" r="r" b="b"/>
              <a:pathLst>
                <a:path w="5112" h="5112" extrusionOk="0">
                  <a:moveTo>
                    <a:pt x="2556" y="1"/>
                  </a:moveTo>
                  <a:cubicBezTo>
                    <a:pt x="1146" y="1"/>
                    <a:pt x="1" y="1145"/>
                    <a:pt x="1" y="2556"/>
                  </a:cubicBezTo>
                  <a:cubicBezTo>
                    <a:pt x="1" y="3966"/>
                    <a:pt x="1146" y="5111"/>
                    <a:pt x="2556" y="5111"/>
                  </a:cubicBezTo>
                  <a:cubicBezTo>
                    <a:pt x="3967" y="5111"/>
                    <a:pt x="5111" y="3966"/>
                    <a:pt x="5111" y="2556"/>
                  </a:cubicBezTo>
                  <a:cubicBezTo>
                    <a:pt x="5111" y="1145"/>
                    <a:pt x="3967" y="1"/>
                    <a:pt x="2556" y="1"/>
                  </a:cubicBezTo>
                  <a:close/>
                </a:path>
              </a:pathLst>
            </a:custGeom>
            <a:solidFill>
              <a:srgbClr val="402B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18"/>
            <p:cNvSpPr/>
            <p:nvPr/>
          </p:nvSpPr>
          <p:spPr>
            <a:xfrm>
              <a:off x="5534525" y="1899025"/>
              <a:ext cx="127775" cy="127775"/>
            </a:xfrm>
            <a:custGeom>
              <a:avLst/>
              <a:gdLst/>
              <a:ahLst/>
              <a:cxnLst/>
              <a:rect l="l" t="t" r="r" b="b"/>
              <a:pathLst>
                <a:path w="5111" h="5111" extrusionOk="0">
                  <a:moveTo>
                    <a:pt x="2555" y="0"/>
                  </a:moveTo>
                  <a:cubicBezTo>
                    <a:pt x="1145" y="0"/>
                    <a:pt x="0" y="1145"/>
                    <a:pt x="0" y="2555"/>
                  </a:cubicBezTo>
                  <a:cubicBezTo>
                    <a:pt x="0" y="3966"/>
                    <a:pt x="1145" y="5111"/>
                    <a:pt x="2555" y="5111"/>
                  </a:cubicBezTo>
                  <a:cubicBezTo>
                    <a:pt x="3966" y="5111"/>
                    <a:pt x="5111" y="3966"/>
                    <a:pt x="5111" y="2555"/>
                  </a:cubicBezTo>
                  <a:cubicBezTo>
                    <a:pt x="5111" y="1145"/>
                    <a:pt x="3966" y="0"/>
                    <a:pt x="2555" y="0"/>
                  </a:cubicBezTo>
                  <a:close/>
                </a:path>
              </a:pathLst>
            </a:custGeom>
            <a:solidFill>
              <a:srgbClr val="5040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18"/>
            <p:cNvSpPr/>
            <p:nvPr/>
          </p:nvSpPr>
          <p:spPr>
            <a:xfrm>
              <a:off x="5758350" y="3240525"/>
              <a:ext cx="127800" cy="127775"/>
            </a:xfrm>
            <a:custGeom>
              <a:avLst/>
              <a:gdLst/>
              <a:ahLst/>
              <a:cxnLst/>
              <a:rect l="l" t="t" r="r" b="b"/>
              <a:pathLst>
                <a:path w="5112" h="5111" extrusionOk="0">
                  <a:moveTo>
                    <a:pt x="2556" y="0"/>
                  </a:moveTo>
                  <a:cubicBezTo>
                    <a:pt x="1125" y="0"/>
                    <a:pt x="1" y="1145"/>
                    <a:pt x="1" y="2555"/>
                  </a:cubicBezTo>
                  <a:cubicBezTo>
                    <a:pt x="1" y="3966"/>
                    <a:pt x="1125" y="5111"/>
                    <a:pt x="2556" y="5111"/>
                  </a:cubicBezTo>
                  <a:cubicBezTo>
                    <a:pt x="3967" y="5111"/>
                    <a:pt x="5111" y="3966"/>
                    <a:pt x="5111" y="2555"/>
                  </a:cubicBezTo>
                  <a:cubicBezTo>
                    <a:pt x="5111" y="1145"/>
                    <a:pt x="3967" y="0"/>
                    <a:pt x="255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18"/>
            <p:cNvSpPr/>
            <p:nvPr/>
          </p:nvSpPr>
          <p:spPr>
            <a:xfrm>
              <a:off x="5311200" y="3464350"/>
              <a:ext cx="127775" cy="127800"/>
            </a:xfrm>
            <a:custGeom>
              <a:avLst/>
              <a:gdLst/>
              <a:ahLst/>
              <a:cxnLst/>
              <a:rect l="l" t="t" r="r" b="b"/>
              <a:pathLst>
                <a:path w="5111" h="5112" extrusionOk="0">
                  <a:moveTo>
                    <a:pt x="2555" y="1"/>
                  </a:moveTo>
                  <a:cubicBezTo>
                    <a:pt x="1124" y="1"/>
                    <a:pt x="0" y="1125"/>
                    <a:pt x="0" y="2556"/>
                  </a:cubicBezTo>
                  <a:cubicBezTo>
                    <a:pt x="0" y="3967"/>
                    <a:pt x="1124" y="5111"/>
                    <a:pt x="2555" y="5111"/>
                  </a:cubicBezTo>
                  <a:cubicBezTo>
                    <a:pt x="3966" y="5111"/>
                    <a:pt x="5111" y="3967"/>
                    <a:pt x="5111" y="2556"/>
                  </a:cubicBezTo>
                  <a:cubicBezTo>
                    <a:pt x="5111" y="1125"/>
                    <a:pt x="3966" y="1"/>
                    <a:pt x="255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18"/>
            <p:cNvSpPr/>
            <p:nvPr/>
          </p:nvSpPr>
          <p:spPr>
            <a:xfrm>
              <a:off x="5534525" y="3464350"/>
              <a:ext cx="127775" cy="127800"/>
            </a:xfrm>
            <a:custGeom>
              <a:avLst/>
              <a:gdLst/>
              <a:ahLst/>
              <a:cxnLst/>
              <a:rect l="l" t="t" r="r" b="b"/>
              <a:pathLst>
                <a:path w="5111" h="5112" extrusionOk="0">
                  <a:moveTo>
                    <a:pt x="2555" y="1"/>
                  </a:moveTo>
                  <a:cubicBezTo>
                    <a:pt x="1145" y="1"/>
                    <a:pt x="0" y="1125"/>
                    <a:pt x="0" y="2556"/>
                  </a:cubicBezTo>
                  <a:cubicBezTo>
                    <a:pt x="0" y="3967"/>
                    <a:pt x="1145" y="5111"/>
                    <a:pt x="2555" y="5111"/>
                  </a:cubicBezTo>
                  <a:cubicBezTo>
                    <a:pt x="3966" y="5111"/>
                    <a:pt x="5111" y="3967"/>
                    <a:pt x="5111" y="2556"/>
                  </a:cubicBezTo>
                  <a:cubicBezTo>
                    <a:pt x="5111" y="1125"/>
                    <a:pt x="3966" y="1"/>
                    <a:pt x="255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18"/>
            <p:cNvSpPr/>
            <p:nvPr/>
          </p:nvSpPr>
          <p:spPr>
            <a:xfrm>
              <a:off x="2181025" y="3911525"/>
              <a:ext cx="127775" cy="127775"/>
            </a:xfrm>
            <a:custGeom>
              <a:avLst/>
              <a:gdLst/>
              <a:ahLst/>
              <a:cxnLst/>
              <a:rect l="l" t="t" r="r" b="b"/>
              <a:pathLst>
                <a:path w="5111" h="5111" extrusionOk="0">
                  <a:moveTo>
                    <a:pt x="2556" y="0"/>
                  </a:moveTo>
                  <a:cubicBezTo>
                    <a:pt x="1125" y="0"/>
                    <a:pt x="0" y="1125"/>
                    <a:pt x="0" y="2556"/>
                  </a:cubicBezTo>
                  <a:cubicBezTo>
                    <a:pt x="0" y="3966"/>
                    <a:pt x="1125" y="5111"/>
                    <a:pt x="2556" y="5111"/>
                  </a:cubicBezTo>
                  <a:cubicBezTo>
                    <a:pt x="3966" y="5111"/>
                    <a:pt x="5111" y="3966"/>
                    <a:pt x="5111" y="2556"/>
                  </a:cubicBezTo>
                  <a:cubicBezTo>
                    <a:pt x="5111" y="1125"/>
                    <a:pt x="3966" y="0"/>
                    <a:pt x="255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18"/>
            <p:cNvSpPr/>
            <p:nvPr/>
          </p:nvSpPr>
          <p:spPr>
            <a:xfrm>
              <a:off x="3298675" y="3016675"/>
              <a:ext cx="127800" cy="128300"/>
            </a:xfrm>
            <a:custGeom>
              <a:avLst/>
              <a:gdLst/>
              <a:ahLst/>
              <a:cxnLst/>
              <a:rect l="l" t="t" r="r" b="b"/>
              <a:pathLst>
                <a:path w="5112" h="5132" extrusionOk="0">
                  <a:moveTo>
                    <a:pt x="2556" y="1"/>
                  </a:moveTo>
                  <a:cubicBezTo>
                    <a:pt x="1146" y="1"/>
                    <a:pt x="1" y="1145"/>
                    <a:pt x="1" y="2576"/>
                  </a:cubicBezTo>
                  <a:cubicBezTo>
                    <a:pt x="1" y="3987"/>
                    <a:pt x="1146" y="5132"/>
                    <a:pt x="2556" y="5132"/>
                  </a:cubicBezTo>
                  <a:cubicBezTo>
                    <a:pt x="3967" y="5132"/>
                    <a:pt x="5111" y="3987"/>
                    <a:pt x="5111" y="2576"/>
                  </a:cubicBezTo>
                  <a:cubicBezTo>
                    <a:pt x="5111" y="1145"/>
                    <a:pt x="3967" y="1"/>
                    <a:pt x="255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18"/>
            <p:cNvSpPr/>
            <p:nvPr/>
          </p:nvSpPr>
          <p:spPr>
            <a:xfrm>
              <a:off x="4193025" y="4805850"/>
              <a:ext cx="127775" cy="127800"/>
            </a:xfrm>
            <a:custGeom>
              <a:avLst/>
              <a:gdLst/>
              <a:ahLst/>
              <a:cxnLst/>
              <a:rect l="l" t="t" r="r" b="b"/>
              <a:pathLst>
                <a:path w="5111" h="5112" extrusionOk="0">
                  <a:moveTo>
                    <a:pt x="2555" y="1"/>
                  </a:moveTo>
                  <a:cubicBezTo>
                    <a:pt x="1145" y="1"/>
                    <a:pt x="0" y="1125"/>
                    <a:pt x="0" y="2556"/>
                  </a:cubicBezTo>
                  <a:cubicBezTo>
                    <a:pt x="0" y="3967"/>
                    <a:pt x="1145" y="5111"/>
                    <a:pt x="2555" y="5111"/>
                  </a:cubicBezTo>
                  <a:cubicBezTo>
                    <a:pt x="3966" y="5111"/>
                    <a:pt x="5111" y="3967"/>
                    <a:pt x="5111" y="2556"/>
                  </a:cubicBezTo>
                  <a:cubicBezTo>
                    <a:pt x="5111" y="1125"/>
                    <a:pt x="3966" y="1"/>
                    <a:pt x="255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18"/>
            <p:cNvSpPr/>
            <p:nvPr/>
          </p:nvSpPr>
          <p:spPr>
            <a:xfrm>
              <a:off x="3745850" y="3016675"/>
              <a:ext cx="127800" cy="128300"/>
            </a:xfrm>
            <a:custGeom>
              <a:avLst/>
              <a:gdLst/>
              <a:ahLst/>
              <a:cxnLst/>
              <a:rect l="l" t="t" r="r" b="b"/>
              <a:pathLst>
                <a:path w="5112" h="5132" extrusionOk="0">
                  <a:moveTo>
                    <a:pt x="2556" y="1"/>
                  </a:moveTo>
                  <a:cubicBezTo>
                    <a:pt x="1145" y="1"/>
                    <a:pt x="1" y="1145"/>
                    <a:pt x="1" y="2576"/>
                  </a:cubicBezTo>
                  <a:cubicBezTo>
                    <a:pt x="1" y="3987"/>
                    <a:pt x="1145" y="5132"/>
                    <a:pt x="2556" y="5132"/>
                  </a:cubicBezTo>
                  <a:cubicBezTo>
                    <a:pt x="3966" y="5132"/>
                    <a:pt x="5111" y="3987"/>
                    <a:pt x="5111" y="2576"/>
                  </a:cubicBezTo>
                  <a:cubicBezTo>
                    <a:pt x="5111" y="1145"/>
                    <a:pt x="3966" y="1"/>
                    <a:pt x="2556" y="1"/>
                  </a:cubicBezTo>
                  <a:close/>
                </a:path>
              </a:pathLst>
            </a:custGeom>
            <a:solidFill>
              <a:srgbClr val="34E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18"/>
            <p:cNvSpPr/>
            <p:nvPr/>
          </p:nvSpPr>
          <p:spPr>
            <a:xfrm>
              <a:off x="4193025" y="557525"/>
              <a:ext cx="127775" cy="127775"/>
            </a:xfrm>
            <a:custGeom>
              <a:avLst/>
              <a:gdLst/>
              <a:ahLst/>
              <a:cxnLst/>
              <a:rect l="l" t="t" r="r" b="b"/>
              <a:pathLst>
                <a:path w="5111" h="5111" extrusionOk="0">
                  <a:moveTo>
                    <a:pt x="2555" y="0"/>
                  </a:moveTo>
                  <a:cubicBezTo>
                    <a:pt x="1145" y="0"/>
                    <a:pt x="0" y="1145"/>
                    <a:pt x="0" y="2555"/>
                  </a:cubicBezTo>
                  <a:cubicBezTo>
                    <a:pt x="0" y="3966"/>
                    <a:pt x="1145" y="5111"/>
                    <a:pt x="2555" y="5111"/>
                  </a:cubicBezTo>
                  <a:cubicBezTo>
                    <a:pt x="3966" y="5111"/>
                    <a:pt x="5111" y="3966"/>
                    <a:pt x="5111" y="2555"/>
                  </a:cubicBezTo>
                  <a:cubicBezTo>
                    <a:pt x="5111" y="1145"/>
                    <a:pt x="3966" y="0"/>
                    <a:pt x="2555" y="0"/>
                  </a:cubicBezTo>
                  <a:close/>
                </a:path>
              </a:pathLst>
            </a:custGeom>
            <a:solidFill>
              <a:srgbClr val="DDE7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18"/>
            <p:cNvSpPr/>
            <p:nvPr/>
          </p:nvSpPr>
          <p:spPr>
            <a:xfrm>
              <a:off x="4193025" y="1451850"/>
              <a:ext cx="127775" cy="127800"/>
            </a:xfrm>
            <a:custGeom>
              <a:avLst/>
              <a:gdLst/>
              <a:ahLst/>
              <a:cxnLst/>
              <a:rect l="l" t="t" r="r" b="b"/>
              <a:pathLst>
                <a:path w="5111" h="5112" extrusionOk="0">
                  <a:moveTo>
                    <a:pt x="2555" y="1"/>
                  </a:moveTo>
                  <a:cubicBezTo>
                    <a:pt x="1145" y="1"/>
                    <a:pt x="0" y="1145"/>
                    <a:pt x="0" y="2556"/>
                  </a:cubicBezTo>
                  <a:cubicBezTo>
                    <a:pt x="0" y="3966"/>
                    <a:pt x="1145" y="5111"/>
                    <a:pt x="2555" y="5111"/>
                  </a:cubicBezTo>
                  <a:cubicBezTo>
                    <a:pt x="3966" y="5111"/>
                    <a:pt x="5111" y="3966"/>
                    <a:pt x="5111" y="2556"/>
                  </a:cubicBezTo>
                  <a:cubicBezTo>
                    <a:pt x="5111" y="1145"/>
                    <a:pt x="3966" y="1"/>
                    <a:pt x="2555" y="1"/>
                  </a:cubicBezTo>
                  <a:close/>
                </a:path>
              </a:pathLst>
            </a:custGeom>
            <a:solidFill>
              <a:srgbClr val="E8A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18"/>
            <p:cNvSpPr/>
            <p:nvPr/>
          </p:nvSpPr>
          <p:spPr>
            <a:xfrm>
              <a:off x="4640175" y="2122350"/>
              <a:ext cx="127800" cy="127775"/>
            </a:xfrm>
            <a:custGeom>
              <a:avLst/>
              <a:gdLst/>
              <a:ahLst/>
              <a:cxnLst/>
              <a:rect l="l" t="t" r="r" b="b"/>
              <a:pathLst>
                <a:path w="5112" h="5111" extrusionOk="0">
                  <a:moveTo>
                    <a:pt x="2556" y="0"/>
                  </a:moveTo>
                  <a:cubicBezTo>
                    <a:pt x="1146" y="0"/>
                    <a:pt x="1" y="1145"/>
                    <a:pt x="1" y="2556"/>
                  </a:cubicBezTo>
                  <a:cubicBezTo>
                    <a:pt x="1" y="3986"/>
                    <a:pt x="1146" y="5111"/>
                    <a:pt x="2556" y="5111"/>
                  </a:cubicBezTo>
                  <a:cubicBezTo>
                    <a:pt x="3967" y="5111"/>
                    <a:pt x="5111" y="3986"/>
                    <a:pt x="5111" y="2556"/>
                  </a:cubicBezTo>
                  <a:cubicBezTo>
                    <a:pt x="5111" y="1145"/>
                    <a:pt x="3967" y="0"/>
                    <a:pt x="2556" y="0"/>
                  </a:cubicBezTo>
                  <a:close/>
                </a:path>
              </a:pathLst>
            </a:custGeom>
            <a:solidFill>
              <a:srgbClr val="A2E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18"/>
            <p:cNvSpPr/>
            <p:nvPr/>
          </p:nvSpPr>
          <p:spPr>
            <a:xfrm>
              <a:off x="6205525" y="3016675"/>
              <a:ext cx="127775" cy="128300"/>
            </a:xfrm>
            <a:custGeom>
              <a:avLst/>
              <a:gdLst/>
              <a:ahLst/>
              <a:cxnLst/>
              <a:rect l="l" t="t" r="r" b="b"/>
              <a:pathLst>
                <a:path w="5111" h="5132" extrusionOk="0">
                  <a:moveTo>
                    <a:pt x="2556" y="1"/>
                  </a:moveTo>
                  <a:cubicBezTo>
                    <a:pt x="1125" y="1"/>
                    <a:pt x="0" y="1145"/>
                    <a:pt x="0" y="2576"/>
                  </a:cubicBezTo>
                  <a:cubicBezTo>
                    <a:pt x="0" y="3987"/>
                    <a:pt x="1125" y="5132"/>
                    <a:pt x="2556" y="5132"/>
                  </a:cubicBezTo>
                  <a:cubicBezTo>
                    <a:pt x="3966" y="5132"/>
                    <a:pt x="5111" y="3987"/>
                    <a:pt x="5111" y="2576"/>
                  </a:cubicBezTo>
                  <a:cubicBezTo>
                    <a:pt x="5111" y="1145"/>
                    <a:pt x="3966" y="1"/>
                    <a:pt x="2556" y="1"/>
                  </a:cubicBezTo>
                  <a:close/>
                </a:path>
              </a:pathLst>
            </a:custGeom>
            <a:solidFill>
              <a:srgbClr val="F46B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18"/>
            <p:cNvSpPr/>
            <p:nvPr/>
          </p:nvSpPr>
          <p:spPr>
            <a:xfrm>
              <a:off x="3745850" y="3687675"/>
              <a:ext cx="127800" cy="127800"/>
            </a:xfrm>
            <a:custGeom>
              <a:avLst/>
              <a:gdLst/>
              <a:ahLst/>
              <a:cxnLst/>
              <a:rect l="l" t="t" r="r" b="b"/>
              <a:pathLst>
                <a:path w="5112" h="5112" extrusionOk="0">
                  <a:moveTo>
                    <a:pt x="2556" y="1"/>
                  </a:moveTo>
                  <a:cubicBezTo>
                    <a:pt x="1145" y="1"/>
                    <a:pt x="1" y="1146"/>
                    <a:pt x="1" y="2556"/>
                  </a:cubicBezTo>
                  <a:cubicBezTo>
                    <a:pt x="1" y="3967"/>
                    <a:pt x="1145" y="5111"/>
                    <a:pt x="2556" y="5111"/>
                  </a:cubicBezTo>
                  <a:cubicBezTo>
                    <a:pt x="3966" y="5111"/>
                    <a:pt x="5111" y="3967"/>
                    <a:pt x="5111" y="2556"/>
                  </a:cubicBezTo>
                  <a:cubicBezTo>
                    <a:pt x="5111" y="1146"/>
                    <a:pt x="3966" y="1"/>
                    <a:pt x="2556" y="1"/>
                  </a:cubicBezTo>
                  <a:close/>
                </a:path>
              </a:pathLst>
            </a:custGeom>
            <a:solidFill>
              <a:srgbClr val="E39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18"/>
            <p:cNvSpPr/>
            <p:nvPr/>
          </p:nvSpPr>
          <p:spPr>
            <a:xfrm>
              <a:off x="4416850" y="557525"/>
              <a:ext cx="127800" cy="127775"/>
            </a:xfrm>
            <a:custGeom>
              <a:avLst/>
              <a:gdLst/>
              <a:ahLst/>
              <a:cxnLst/>
              <a:rect l="l" t="t" r="r" b="b"/>
              <a:pathLst>
                <a:path w="5112" h="5111" extrusionOk="0">
                  <a:moveTo>
                    <a:pt x="2556" y="0"/>
                  </a:moveTo>
                  <a:cubicBezTo>
                    <a:pt x="1125" y="0"/>
                    <a:pt x="1" y="1145"/>
                    <a:pt x="1" y="2555"/>
                  </a:cubicBezTo>
                  <a:cubicBezTo>
                    <a:pt x="1" y="3966"/>
                    <a:pt x="1125" y="5111"/>
                    <a:pt x="2556" y="5111"/>
                  </a:cubicBezTo>
                  <a:cubicBezTo>
                    <a:pt x="3967" y="5111"/>
                    <a:pt x="5111" y="3966"/>
                    <a:pt x="5111" y="2555"/>
                  </a:cubicBezTo>
                  <a:cubicBezTo>
                    <a:pt x="5111" y="1145"/>
                    <a:pt x="3967" y="0"/>
                    <a:pt x="2556" y="0"/>
                  </a:cubicBezTo>
                  <a:close/>
                </a:path>
              </a:pathLst>
            </a:custGeom>
            <a:solidFill>
              <a:srgbClr val="34E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18"/>
            <p:cNvSpPr/>
            <p:nvPr/>
          </p:nvSpPr>
          <p:spPr>
            <a:xfrm>
              <a:off x="2404350" y="3911525"/>
              <a:ext cx="127800" cy="127775"/>
            </a:xfrm>
            <a:custGeom>
              <a:avLst/>
              <a:gdLst/>
              <a:ahLst/>
              <a:cxnLst/>
              <a:rect l="l" t="t" r="r" b="b"/>
              <a:pathLst>
                <a:path w="5112" h="5111" extrusionOk="0">
                  <a:moveTo>
                    <a:pt x="2556" y="0"/>
                  </a:moveTo>
                  <a:cubicBezTo>
                    <a:pt x="1145" y="0"/>
                    <a:pt x="1" y="1125"/>
                    <a:pt x="1" y="2556"/>
                  </a:cubicBezTo>
                  <a:cubicBezTo>
                    <a:pt x="1" y="3966"/>
                    <a:pt x="1145" y="5111"/>
                    <a:pt x="2556" y="5111"/>
                  </a:cubicBezTo>
                  <a:cubicBezTo>
                    <a:pt x="3966" y="5111"/>
                    <a:pt x="5111" y="3966"/>
                    <a:pt x="5111" y="2556"/>
                  </a:cubicBezTo>
                  <a:cubicBezTo>
                    <a:pt x="5111" y="1125"/>
                    <a:pt x="3966" y="0"/>
                    <a:pt x="2556" y="0"/>
                  </a:cubicBezTo>
                  <a:close/>
                </a:path>
              </a:pathLst>
            </a:custGeom>
            <a:solidFill>
              <a:srgbClr val="DDE7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18"/>
            <p:cNvSpPr/>
            <p:nvPr/>
          </p:nvSpPr>
          <p:spPr>
            <a:xfrm>
              <a:off x="1733850" y="2569500"/>
              <a:ext cx="127800" cy="127800"/>
            </a:xfrm>
            <a:custGeom>
              <a:avLst/>
              <a:gdLst/>
              <a:ahLst/>
              <a:cxnLst/>
              <a:rect l="l" t="t" r="r" b="b"/>
              <a:pathLst>
                <a:path w="5112" h="5112" extrusionOk="0">
                  <a:moveTo>
                    <a:pt x="2556" y="1"/>
                  </a:moveTo>
                  <a:cubicBezTo>
                    <a:pt x="1125" y="1"/>
                    <a:pt x="1" y="1146"/>
                    <a:pt x="1" y="2556"/>
                  </a:cubicBezTo>
                  <a:cubicBezTo>
                    <a:pt x="1" y="3987"/>
                    <a:pt x="1125" y="5111"/>
                    <a:pt x="2556" y="5111"/>
                  </a:cubicBezTo>
                  <a:cubicBezTo>
                    <a:pt x="3966" y="5111"/>
                    <a:pt x="5111" y="3987"/>
                    <a:pt x="5111" y="2556"/>
                  </a:cubicBezTo>
                  <a:cubicBezTo>
                    <a:pt x="5111" y="1146"/>
                    <a:pt x="3966" y="1"/>
                    <a:pt x="2556" y="1"/>
                  </a:cubicBezTo>
                  <a:close/>
                </a:path>
              </a:pathLst>
            </a:custGeom>
            <a:solidFill>
              <a:srgbClr val="E8A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18"/>
            <p:cNvSpPr/>
            <p:nvPr/>
          </p:nvSpPr>
          <p:spPr>
            <a:xfrm>
              <a:off x="2404350" y="2346175"/>
              <a:ext cx="127800" cy="127800"/>
            </a:xfrm>
            <a:custGeom>
              <a:avLst/>
              <a:gdLst/>
              <a:ahLst/>
              <a:cxnLst/>
              <a:rect l="l" t="t" r="r" b="b"/>
              <a:pathLst>
                <a:path w="5112" h="5112" extrusionOk="0">
                  <a:moveTo>
                    <a:pt x="2556" y="1"/>
                  </a:moveTo>
                  <a:cubicBezTo>
                    <a:pt x="1145" y="1"/>
                    <a:pt x="1" y="1146"/>
                    <a:pt x="1" y="2556"/>
                  </a:cubicBezTo>
                  <a:cubicBezTo>
                    <a:pt x="1" y="3967"/>
                    <a:pt x="1145" y="5111"/>
                    <a:pt x="2556" y="5111"/>
                  </a:cubicBezTo>
                  <a:cubicBezTo>
                    <a:pt x="3966" y="5111"/>
                    <a:pt x="5111" y="3967"/>
                    <a:pt x="5111" y="2556"/>
                  </a:cubicBezTo>
                  <a:cubicBezTo>
                    <a:pt x="5111" y="1146"/>
                    <a:pt x="3966" y="1"/>
                    <a:pt x="2556" y="1"/>
                  </a:cubicBezTo>
                  <a:close/>
                </a:path>
              </a:pathLst>
            </a:custGeom>
            <a:solidFill>
              <a:srgbClr val="A2E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18"/>
            <p:cNvSpPr/>
            <p:nvPr/>
          </p:nvSpPr>
          <p:spPr>
            <a:xfrm>
              <a:off x="4193025" y="2346175"/>
              <a:ext cx="127775" cy="127800"/>
            </a:xfrm>
            <a:custGeom>
              <a:avLst/>
              <a:gdLst/>
              <a:ahLst/>
              <a:cxnLst/>
              <a:rect l="l" t="t" r="r" b="b"/>
              <a:pathLst>
                <a:path w="5111" h="5112" extrusionOk="0">
                  <a:moveTo>
                    <a:pt x="2555" y="1"/>
                  </a:moveTo>
                  <a:cubicBezTo>
                    <a:pt x="1145" y="1"/>
                    <a:pt x="0" y="1146"/>
                    <a:pt x="0" y="2556"/>
                  </a:cubicBezTo>
                  <a:cubicBezTo>
                    <a:pt x="0" y="3967"/>
                    <a:pt x="1145" y="5111"/>
                    <a:pt x="2555" y="5111"/>
                  </a:cubicBezTo>
                  <a:cubicBezTo>
                    <a:pt x="3966" y="5111"/>
                    <a:pt x="5111" y="3967"/>
                    <a:pt x="5111" y="2556"/>
                  </a:cubicBezTo>
                  <a:cubicBezTo>
                    <a:pt x="5111" y="1146"/>
                    <a:pt x="3966" y="1"/>
                    <a:pt x="2555" y="1"/>
                  </a:cubicBezTo>
                  <a:close/>
                </a:path>
              </a:pathLst>
            </a:custGeom>
            <a:solidFill>
              <a:srgbClr val="F46B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18"/>
            <p:cNvSpPr/>
            <p:nvPr/>
          </p:nvSpPr>
          <p:spPr>
            <a:xfrm>
              <a:off x="4864025" y="3016675"/>
              <a:ext cx="127775" cy="128300"/>
            </a:xfrm>
            <a:custGeom>
              <a:avLst/>
              <a:gdLst/>
              <a:ahLst/>
              <a:cxnLst/>
              <a:rect l="l" t="t" r="r" b="b"/>
              <a:pathLst>
                <a:path w="5111" h="5132" extrusionOk="0">
                  <a:moveTo>
                    <a:pt x="2556" y="1"/>
                  </a:moveTo>
                  <a:cubicBezTo>
                    <a:pt x="1125" y="1"/>
                    <a:pt x="0" y="1145"/>
                    <a:pt x="0" y="2576"/>
                  </a:cubicBezTo>
                  <a:cubicBezTo>
                    <a:pt x="0" y="3987"/>
                    <a:pt x="1125" y="5132"/>
                    <a:pt x="2556" y="5132"/>
                  </a:cubicBezTo>
                  <a:cubicBezTo>
                    <a:pt x="3966" y="5132"/>
                    <a:pt x="5111" y="3987"/>
                    <a:pt x="5111" y="2576"/>
                  </a:cubicBezTo>
                  <a:cubicBezTo>
                    <a:pt x="5111" y="1145"/>
                    <a:pt x="3966" y="1"/>
                    <a:pt x="2556" y="1"/>
                  </a:cubicBezTo>
                  <a:close/>
                </a:path>
              </a:pathLst>
            </a:custGeom>
            <a:solidFill>
              <a:srgbClr val="E39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18"/>
            <p:cNvSpPr/>
            <p:nvPr/>
          </p:nvSpPr>
          <p:spPr>
            <a:xfrm>
              <a:off x="3298675" y="2793350"/>
              <a:ext cx="127800" cy="127800"/>
            </a:xfrm>
            <a:custGeom>
              <a:avLst/>
              <a:gdLst/>
              <a:ahLst/>
              <a:cxnLst/>
              <a:rect l="l" t="t" r="r" b="b"/>
              <a:pathLst>
                <a:path w="5112" h="5112" extrusionOk="0">
                  <a:moveTo>
                    <a:pt x="2556" y="1"/>
                  </a:moveTo>
                  <a:cubicBezTo>
                    <a:pt x="1146" y="1"/>
                    <a:pt x="1" y="1145"/>
                    <a:pt x="1" y="2556"/>
                  </a:cubicBezTo>
                  <a:cubicBezTo>
                    <a:pt x="1" y="3966"/>
                    <a:pt x="1146" y="5111"/>
                    <a:pt x="2556" y="5111"/>
                  </a:cubicBezTo>
                  <a:cubicBezTo>
                    <a:pt x="3967" y="5111"/>
                    <a:pt x="5111" y="3966"/>
                    <a:pt x="5111" y="2556"/>
                  </a:cubicBezTo>
                  <a:cubicBezTo>
                    <a:pt x="5111" y="1145"/>
                    <a:pt x="3967" y="1"/>
                    <a:pt x="2556" y="1"/>
                  </a:cubicBezTo>
                  <a:close/>
                </a:path>
              </a:pathLst>
            </a:custGeom>
            <a:solidFill>
              <a:srgbClr val="2644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18"/>
            <p:cNvSpPr/>
            <p:nvPr/>
          </p:nvSpPr>
          <p:spPr>
            <a:xfrm>
              <a:off x="3075350" y="4582025"/>
              <a:ext cx="127800" cy="127775"/>
            </a:xfrm>
            <a:custGeom>
              <a:avLst/>
              <a:gdLst/>
              <a:ahLst/>
              <a:cxnLst/>
              <a:rect l="l" t="t" r="r" b="b"/>
              <a:pathLst>
                <a:path w="5112" h="5111" extrusionOk="0">
                  <a:moveTo>
                    <a:pt x="2556" y="0"/>
                  </a:moveTo>
                  <a:cubicBezTo>
                    <a:pt x="1125" y="0"/>
                    <a:pt x="1" y="1145"/>
                    <a:pt x="1" y="2555"/>
                  </a:cubicBezTo>
                  <a:cubicBezTo>
                    <a:pt x="1" y="3966"/>
                    <a:pt x="1125" y="5111"/>
                    <a:pt x="2556" y="5111"/>
                  </a:cubicBezTo>
                  <a:cubicBezTo>
                    <a:pt x="3966" y="5111"/>
                    <a:pt x="5111" y="3966"/>
                    <a:pt x="5111" y="2555"/>
                  </a:cubicBezTo>
                  <a:cubicBezTo>
                    <a:pt x="5111" y="1145"/>
                    <a:pt x="3966" y="0"/>
                    <a:pt x="2556" y="0"/>
                  </a:cubicBezTo>
                  <a:close/>
                </a:path>
              </a:pathLst>
            </a:custGeom>
            <a:solidFill>
              <a:srgbClr val="464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18"/>
            <p:cNvSpPr/>
            <p:nvPr/>
          </p:nvSpPr>
          <p:spPr>
            <a:xfrm>
              <a:off x="4864025" y="4805850"/>
              <a:ext cx="127775" cy="127800"/>
            </a:xfrm>
            <a:custGeom>
              <a:avLst/>
              <a:gdLst/>
              <a:ahLst/>
              <a:cxnLst/>
              <a:rect l="l" t="t" r="r" b="b"/>
              <a:pathLst>
                <a:path w="5111" h="5112" extrusionOk="0">
                  <a:moveTo>
                    <a:pt x="2556" y="1"/>
                  </a:moveTo>
                  <a:cubicBezTo>
                    <a:pt x="1125" y="1"/>
                    <a:pt x="0" y="1125"/>
                    <a:pt x="0" y="2556"/>
                  </a:cubicBezTo>
                  <a:cubicBezTo>
                    <a:pt x="0" y="3967"/>
                    <a:pt x="1125" y="5111"/>
                    <a:pt x="2556" y="5111"/>
                  </a:cubicBezTo>
                  <a:cubicBezTo>
                    <a:pt x="3966" y="5111"/>
                    <a:pt x="5111" y="3967"/>
                    <a:pt x="5111" y="2556"/>
                  </a:cubicBezTo>
                  <a:cubicBezTo>
                    <a:pt x="5111" y="1125"/>
                    <a:pt x="3966" y="1"/>
                    <a:pt x="2556" y="1"/>
                  </a:cubicBezTo>
                  <a:close/>
                </a:path>
              </a:pathLst>
            </a:custGeom>
            <a:solidFill>
              <a:srgbClr val="4B38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18"/>
            <p:cNvSpPr/>
            <p:nvPr/>
          </p:nvSpPr>
          <p:spPr>
            <a:xfrm>
              <a:off x="1733850" y="1675175"/>
              <a:ext cx="127800" cy="127800"/>
            </a:xfrm>
            <a:custGeom>
              <a:avLst/>
              <a:gdLst/>
              <a:ahLst/>
              <a:cxnLst/>
              <a:rect l="l" t="t" r="r" b="b"/>
              <a:pathLst>
                <a:path w="5112" h="5112" extrusionOk="0">
                  <a:moveTo>
                    <a:pt x="2556" y="1"/>
                  </a:moveTo>
                  <a:cubicBezTo>
                    <a:pt x="1125" y="1"/>
                    <a:pt x="1" y="1145"/>
                    <a:pt x="1" y="2556"/>
                  </a:cubicBezTo>
                  <a:cubicBezTo>
                    <a:pt x="1" y="3987"/>
                    <a:pt x="1125" y="5111"/>
                    <a:pt x="2556" y="5111"/>
                  </a:cubicBezTo>
                  <a:cubicBezTo>
                    <a:pt x="3966" y="5111"/>
                    <a:pt x="5111" y="3987"/>
                    <a:pt x="5111" y="2556"/>
                  </a:cubicBezTo>
                  <a:cubicBezTo>
                    <a:pt x="5111" y="1145"/>
                    <a:pt x="3966" y="1"/>
                    <a:pt x="2556" y="1"/>
                  </a:cubicBezTo>
                  <a:close/>
                </a:path>
              </a:pathLst>
            </a:custGeom>
            <a:solidFill>
              <a:srgbClr val="4D6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18"/>
            <p:cNvSpPr/>
            <p:nvPr/>
          </p:nvSpPr>
          <p:spPr>
            <a:xfrm>
              <a:off x="4864025" y="3911525"/>
              <a:ext cx="127775" cy="127775"/>
            </a:xfrm>
            <a:custGeom>
              <a:avLst/>
              <a:gdLst/>
              <a:ahLst/>
              <a:cxnLst/>
              <a:rect l="l" t="t" r="r" b="b"/>
              <a:pathLst>
                <a:path w="5111" h="5111" extrusionOk="0">
                  <a:moveTo>
                    <a:pt x="2556" y="0"/>
                  </a:moveTo>
                  <a:cubicBezTo>
                    <a:pt x="1125" y="0"/>
                    <a:pt x="0" y="1125"/>
                    <a:pt x="0" y="2556"/>
                  </a:cubicBezTo>
                  <a:cubicBezTo>
                    <a:pt x="0" y="3966"/>
                    <a:pt x="1125" y="5111"/>
                    <a:pt x="2556" y="5111"/>
                  </a:cubicBezTo>
                  <a:cubicBezTo>
                    <a:pt x="3966" y="5111"/>
                    <a:pt x="5111" y="3966"/>
                    <a:pt x="5111" y="2556"/>
                  </a:cubicBezTo>
                  <a:cubicBezTo>
                    <a:pt x="5111" y="1125"/>
                    <a:pt x="3966" y="0"/>
                    <a:pt x="2556" y="0"/>
                  </a:cubicBezTo>
                  <a:close/>
                </a:path>
              </a:pathLst>
            </a:custGeom>
            <a:solidFill>
              <a:srgbClr val="402B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18"/>
            <p:cNvSpPr/>
            <p:nvPr/>
          </p:nvSpPr>
          <p:spPr>
            <a:xfrm>
              <a:off x="5758350" y="1899025"/>
              <a:ext cx="127800" cy="127775"/>
            </a:xfrm>
            <a:custGeom>
              <a:avLst/>
              <a:gdLst/>
              <a:ahLst/>
              <a:cxnLst/>
              <a:rect l="l" t="t" r="r" b="b"/>
              <a:pathLst>
                <a:path w="5112" h="5111" extrusionOk="0">
                  <a:moveTo>
                    <a:pt x="2556" y="0"/>
                  </a:moveTo>
                  <a:cubicBezTo>
                    <a:pt x="1125" y="0"/>
                    <a:pt x="1" y="1145"/>
                    <a:pt x="1" y="2555"/>
                  </a:cubicBezTo>
                  <a:cubicBezTo>
                    <a:pt x="1" y="3966"/>
                    <a:pt x="1125" y="5111"/>
                    <a:pt x="2556" y="5111"/>
                  </a:cubicBezTo>
                  <a:cubicBezTo>
                    <a:pt x="3967" y="5111"/>
                    <a:pt x="5111" y="3966"/>
                    <a:pt x="5111" y="2555"/>
                  </a:cubicBezTo>
                  <a:cubicBezTo>
                    <a:pt x="5111" y="1145"/>
                    <a:pt x="3967" y="0"/>
                    <a:pt x="2556" y="0"/>
                  </a:cubicBezTo>
                  <a:close/>
                </a:path>
              </a:pathLst>
            </a:custGeom>
            <a:solidFill>
              <a:srgbClr val="5040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18"/>
            <p:cNvSpPr/>
            <p:nvPr/>
          </p:nvSpPr>
          <p:spPr>
            <a:xfrm>
              <a:off x="4864025" y="5029175"/>
              <a:ext cx="127775" cy="127800"/>
            </a:xfrm>
            <a:custGeom>
              <a:avLst/>
              <a:gdLst/>
              <a:ahLst/>
              <a:cxnLst/>
              <a:rect l="l" t="t" r="r" b="b"/>
              <a:pathLst>
                <a:path w="5111" h="5112" extrusionOk="0">
                  <a:moveTo>
                    <a:pt x="2556" y="1"/>
                  </a:moveTo>
                  <a:cubicBezTo>
                    <a:pt x="1125" y="1"/>
                    <a:pt x="0" y="1146"/>
                    <a:pt x="0" y="2556"/>
                  </a:cubicBezTo>
                  <a:cubicBezTo>
                    <a:pt x="0" y="3967"/>
                    <a:pt x="1125" y="5111"/>
                    <a:pt x="2556" y="5111"/>
                  </a:cubicBezTo>
                  <a:cubicBezTo>
                    <a:pt x="3966" y="5111"/>
                    <a:pt x="5111" y="3967"/>
                    <a:pt x="5111" y="2556"/>
                  </a:cubicBezTo>
                  <a:cubicBezTo>
                    <a:pt x="5111" y="1146"/>
                    <a:pt x="3966" y="1"/>
                    <a:pt x="255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18"/>
            <p:cNvSpPr/>
            <p:nvPr/>
          </p:nvSpPr>
          <p:spPr>
            <a:xfrm>
              <a:off x="2181025" y="4805850"/>
              <a:ext cx="127775" cy="127800"/>
            </a:xfrm>
            <a:custGeom>
              <a:avLst/>
              <a:gdLst/>
              <a:ahLst/>
              <a:cxnLst/>
              <a:rect l="l" t="t" r="r" b="b"/>
              <a:pathLst>
                <a:path w="5111" h="5112" extrusionOk="0">
                  <a:moveTo>
                    <a:pt x="2556" y="1"/>
                  </a:moveTo>
                  <a:cubicBezTo>
                    <a:pt x="1125" y="1"/>
                    <a:pt x="0" y="1125"/>
                    <a:pt x="0" y="2556"/>
                  </a:cubicBezTo>
                  <a:cubicBezTo>
                    <a:pt x="0" y="3967"/>
                    <a:pt x="1125" y="5111"/>
                    <a:pt x="2556" y="5111"/>
                  </a:cubicBezTo>
                  <a:cubicBezTo>
                    <a:pt x="3966" y="5111"/>
                    <a:pt x="5111" y="3967"/>
                    <a:pt x="5111" y="2556"/>
                  </a:cubicBezTo>
                  <a:cubicBezTo>
                    <a:pt x="5111" y="1125"/>
                    <a:pt x="3966" y="1"/>
                    <a:pt x="255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18"/>
            <p:cNvSpPr/>
            <p:nvPr/>
          </p:nvSpPr>
          <p:spPr>
            <a:xfrm>
              <a:off x="3075350" y="1004675"/>
              <a:ext cx="127800" cy="127800"/>
            </a:xfrm>
            <a:custGeom>
              <a:avLst/>
              <a:gdLst/>
              <a:ahLst/>
              <a:cxnLst/>
              <a:rect l="l" t="t" r="r" b="b"/>
              <a:pathLst>
                <a:path w="5112" h="5112" extrusionOk="0">
                  <a:moveTo>
                    <a:pt x="2556" y="1"/>
                  </a:moveTo>
                  <a:cubicBezTo>
                    <a:pt x="1125" y="1"/>
                    <a:pt x="1" y="1146"/>
                    <a:pt x="1" y="2556"/>
                  </a:cubicBezTo>
                  <a:cubicBezTo>
                    <a:pt x="1" y="3967"/>
                    <a:pt x="1125" y="5111"/>
                    <a:pt x="2556" y="5111"/>
                  </a:cubicBezTo>
                  <a:cubicBezTo>
                    <a:pt x="3966" y="5111"/>
                    <a:pt x="5111" y="3967"/>
                    <a:pt x="5111" y="2556"/>
                  </a:cubicBezTo>
                  <a:cubicBezTo>
                    <a:pt x="5111" y="1146"/>
                    <a:pt x="3966" y="1"/>
                    <a:pt x="255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18"/>
            <p:cNvSpPr/>
            <p:nvPr/>
          </p:nvSpPr>
          <p:spPr>
            <a:xfrm>
              <a:off x="2851525" y="3687675"/>
              <a:ext cx="127775" cy="127800"/>
            </a:xfrm>
            <a:custGeom>
              <a:avLst/>
              <a:gdLst/>
              <a:ahLst/>
              <a:cxnLst/>
              <a:rect l="l" t="t" r="r" b="b"/>
              <a:pathLst>
                <a:path w="5111" h="5112" extrusionOk="0">
                  <a:moveTo>
                    <a:pt x="2555" y="1"/>
                  </a:moveTo>
                  <a:cubicBezTo>
                    <a:pt x="1145" y="1"/>
                    <a:pt x="0" y="1146"/>
                    <a:pt x="0" y="2556"/>
                  </a:cubicBezTo>
                  <a:cubicBezTo>
                    <a:pt x="0" y="3967"/>
                    <a:pt x="1145" y="5111"/>
                    <a:pt x="2555" y="5111"/>
                  </a:cubicBezTo>
                  <a:cubicBezTo>
                    <a:pt x="3966" y="5111"/>
                    <a:pt x="5111" y="3967"/>
                    <a:pt x="5111" y="2556"/>
                  </a:cubicBezTo>
                  <a:cubicBezTo>
                    <a:pt x="5111" y="1146"/>
                    <a:pt x="3966" y="1"/>
                    <a:pt x="255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18"/>
            <p:cNvSpPr/>
            <p:nvPr/>
          </p:nvSpPr>
          <p:spPr>
            <a:xfrm>
              <a:off x="3522525" y="1004675"/>
              <a:ext cx="127775" cy="127800"/>
            </a:xfrm>
            <a:custGeom>
              <a:avLst/>
              <a:gdLst/>
              <a:ahLst/>
              <a:cxnLst/>
              <a:rect l="l" t="t" r="r" b="b"/>
              <a:pathLst>
                <a:path w="5111" h="5112" extrusionOk="0">
                  <a:moveTo>
                    <a:pt x="2556" y="1"/>
                  </a:moveTo>
                  <a:cubicBezTo>
                    <a:pt x="1125" y="1"/>
                    <a:pt x="0" y="1146"/>
                    <a:pt x="0" y="2556"/>
                  </a:cubicBezTo>
                  <a:cubicBezTo>
                    <a:pt x="0" y="3967"/>
                    <a:pt x="1125" y="5111"/>
                    <a:pt x="2556" y="5111"/>
                  </a:cubicBezTo>
                  <a:cubicBezTo>
                    <a:pt x="3966" y="5111"/>
                    <a:pt x="5111" y="3967"/>
                    <a:pt x="5111" y="2556"/>
                  </a:cubicBezTo>
                  <a:cubicBezTo>
                    <a:pt x="5111" y="1146"/>
                    <a:pt x="3966" y="1"/>
                    <a:pt x="255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18"/>
            <p:cNvSpPr/>
            <p:nvPr/>
          </p:nvSpPr>
          <p:spPr>
            <a:xfrm>
              <a:off x="1957175" y="1004675"/>
              <a:ext cx="127800" cy="127800"/>
            </a:xfrm>
            <a:custGeom>
              <a:avLst/>
              <a:gdLst/>
              <a:ahLst/>
              <a:cxnLst/>
              <a:rect l="l" t="t" r="r" b="b"/>
              <a:pathLst>
                <a:path w="5112" h="5112" extrusionOk="0">
                  <a:moveTo>
                    <a:pt x="2556" y="1"/>
                  </a:moveTo>
                  <a:cubicBezTo>
                    <a:pt x="1146" y="1"/>
                    <a:pt x="1" y="1146"/>
                    <a:pt x="1" y="2556"/>
                  </a:cubicBezTo>
                  <a:cubicBezTo>
                    <a:pt x="1" y="3967"/>
                    <a:pt x="1146" y="5111"/>
                    <a:pt x="2556" y="5111"/>
                  </a:cubicBezTo>
                  <a:cubicBezTo>
                    <a:pt x="3967" y="5111"/>
                    <a:pt x="5111" y="3967"/>
                    <a:pt x="5111" y="2556"/>
                  </a:cubicBezTo>
                  <a:cubicBezTo>
                    <a:pt x="5111" y="1146"/>
                    <a:pt x="3967" y="1"/>
                    <a:pt x="255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18"/>
            <p:cNvSpPr/>
            <p:nvPr/>
          </p:nvSpPr>
          <p:spPr>
            <a:xfrm>
              <a:off x="2181025" y="2122350"/>
              <a:ext cx="127775" cy="127775"/>
            </a:xfrm>
            <a:custGeom>
              <a:avLst/>
              <a:gdLst/>
              <a:ahLst/>
              <a:cxnLst/>
              <a:rect l="l" t="t" r="r" b="b"/>
              <a:pathLst>
                <a:path w="5111" h="5111" extrusionOk="0">
                  <a:moveTo>
                    <a:pt x="2556" y="0"/>
                  </a:moveTo>
                  <a:cubicBezTo>
                    <a:pt x="1125" y="0"/>
                    <a:pt x="0" y="1145"/>
                    <a:pt x="0" y="2556"/>
                  </a:cubicBezTo>
                  <a:cubicBezTo>
                    <a:pt x="0" y="3986"/>
                    <a:pt x="1125" y="5111"/>
                    <a:pt x="2556" y="5111"/>
                  </a:cubicBezTo>
                  <a:cubicBezTo>
                    <a:pt x="3966" y="5111"/>
                    <a:pt x="5111" y="3986"/>
                    <a:pt x="5111" y="2556"/>
                  </a:cubicBezTo>
                  <a:cubicBezTo>
                    <a:pt x="5111" y="1145"/>
                    <a:pt x="3966" y="0"/>
                    <a:pt x="2556" y="0"/>
                  </a:cubicBezTo>
                  <a:close/>
                </a:path>
              </a:pathLst>
            </a:custGeom>
            <a:solidFill>
              <a:srgbClr val="34E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18"/>
            <p:cNvSpPr/>
            <p:nvPr/>
          </p:nvSpPr>
          <p:spPr>
            <a:xfrm>
              <a:off x="2404350" y="2122350"/>
              <a:ext cx="127800" cy="127775"/>
            </a:xfrm>
            <a:custGeom>
              <a:avLst/>
              <a:gdLst/>
              <a:ahLst/>
              <a:cxnLst/>
              <a:rect l="l" t="t" r="r" b="b"/>
              <a:pathLst>
                <a:path w="5112" h="5111" extrusionOk="0">
                  <a:moveTo>
                    <a:pt x="2556" y="0"/>
                  </a:moveTo>
                  <a:cubicBezTo>
                    <a:pt x="1145" y="0"/>
                    <a:pt x="1" y="1145"/>
                    <a:pt x="1" y="2556"/>
                  </a:cubicBezTo>
                  <a:cubicBezTo>
                    <a:pt x="1" y="3986"/>
                    <a:pt x="1145" y="5111"/>
                    <a:pt x="2556" y="5111"/>
                  </a:cubicBezTo>
                  <a:cubicBezTo>
                    <a:pt x="3966" y="5111"/>
                    <a:pt x="5111" y="3986"/>
                    <a:pt x="5111" y="2556"/>
                  </a:cubicBezTo>
                  <a:cubicBezTo>
                    <a:pt x="5111" y="1145"/>
                    <a:pt x="3966" y="0"/>
                    <a:pt x="2556" y="0"/>
                  </a:cubicBezTo>
                  <a:close/>
                </a:path>
              </a:pathLst>
            </a:custGeom>
            <a:solidFill>
              <a:srgbClr val="DDE7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18"/>
            <p:cNvSpPr/>
            <p:nvPr/>
          </p:nvSpPr>
          <p:spPr>
            <a:xfrm>
              <a:off x="3522525" y="2346175"/>
              <a:ext cx="127775" cy="127800"/>
            </a:xfrm>
            <a:custGeom>
              <a:avLst/>
              <a:gdLst/>
              <a:ahLst/>
              <a:cxnLst/>
              <a:rect l="l" t="t" r="r" b="b"/>
              <a:pathLst>
                <a:path w="5111" h="5112" extrusionOk="0">
                  <a:moveTo>
                    <a:pt x="2556" y="1"/>
                  </a:moveTo>
                  <a:cubicBezTo>
                    <a:pt x="1125" y="1"/>
                    <a:pt x="0" y="1146"/>
                    <a:pt x="0" y="2556"/>
                  </a:cubicBezTo>
                  <a:cubicBezTo>
                    <a:pt x="0" y="3967"/>
                    <a:pt x="1125" y="5111"/>
                    <a:pt x="2556" y="5111"/>
                  </a:cubicBezTo>
                  <a:cubicBezTo>
                    <a:pt x="3966" y="5111"/>
                    <a:pt x="5111" y="3967"/>
                    <a:pt x="5111" y="2556"/>
                  </a:cubicBezTo>
                  <a:cubicBezTo>
                    <a:pt x="5111" y="1146"/>
                    <a:pt x="3966" y="1"/>
                    <a:pt x="2556" y="1"/>
                  </a:cubicBezTo>
                  <a:close/>
                </a:path>
              </a:pathLst>
            </a:custGeom>
            <a:solidFill>
              <a:srgbClr val="E8A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18"/>
            <p:cNvSpPr/>
            <p:nvPr/>
          </p:nvSpPr>
          <p:spPr>
            <a:xfrm>
              <a:off x="5981675" y="4358700"/>
              <a:ext cx="127800" cy="127775"/>
            </a:xfrm>
            <a:custGeom>
              <a:avLst/>
              <a:gdLst/>
              <a:ahLst/>
              <a:cxnLst/>
              <a:rect l="l" t="t" r="r" b="b"/>
              <a:pathLst>
                <a:path w="5112" h="5111" extrusionOk="0">
                  <a:moveTo>
                    <a:pt x="2556" y="0"/>
                  </a:moveTo>
                  <a:cubicBezTo>
                    <a:pt x="1146" y="0"/>
                    <a:pt x="1" y="1124"/>
                    <a:pt x="1" y="2555"/>
                  </a:cubicBezTo>
                  <a:cubicBezTo>
                    <a:pt x="1" y="3966"/>
                    <a:pt x="1146" y="5111"/>
                    <a:pt x="2556" y="5111"/>
                  </a:cubicBezTo>
                  <a:cubicBezTo>
                    <a:pt x="3967" y="5111"/>
                    <a:pt x="5111" y="3966"/>
                    <a:pt x="5111" y="2555"/>
                  </a:cubicBezTo>
                  <a:cubicBezTo>
                    <a:pt x="5111" y="1124"/>
                    <a:pt x="3967" y="0"/>
                    <a:pt x="2556" y="0"/>
                  </a:cubicBezTo>
                  <a:close/>
                </a:path>
              </a:pathLst>
            </a:custGeom>
            <a:solidFill>
              <a:srgbClr val="A2E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18"/>
            <p:cNvSpPr/>
            <p:nvPr/>
          </p:nvSpPr>
          <p:spPr>
            <a:xfrm>
              <a:off x="4416850" y="5029175"/>
              <a:ext cx="127800" cy="127800"/>
            </a:xfrm>
            <a:custGeom>
              <a:avLst/>
              <a:gdLst/>
              <a:ahLst/>
              <a:cxnLst/>
              <a:rect l="l" t="t" r="r" b="b"/>
              <a:pathLst>
                <a:path w="5112" h="5112" extrusionOk="0">
                  <a:moveTo>
                    <a:pt x="2556" y="1"/>
                  </a:moveTo>
                  <a:cubicBezTo>
                    <a:pt x="1125" y="1"/>
                    <a:pt x="1" y="1146"/>
                    <a:pt x="1" y="2556"/>
                  </a:cubicBezTo>
                  <a:cubicBezTo>
                    <a:pt x="1" y="3967"/>
                    <a:pt x="1125" y="5111"/>
                    <a:pt x="2556" y="5111"/>
                  </a:cubicBezTo>
                  <a:cubicBezTo>
                    <a:pt x="3967" y="5111"/>
                    <a:pt x="5111" y="3967"/>
                    <a:pt x="5111" y="2556"/>
                  </a:cubicBezTo>
                  <a:cubicBezTo>
                    <a:pt x="5111" y="1146"/>
                    <a:pt x="3967" y="1"/>
                    <a:pt x="2556" y="1"/>
                  </a:cubicBezTo>
                  <a:close/>
                </a:path>
              </a:pathLst>
            </a:custGeom>
            <a:solidFill>
              <a:srgbClr val="F46B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18"/>
            <p:cNvSpPr/>
            <p:nvPr/>
          </p:nvSpPr>
          <p:spPr>
            <a:xfrm>
              <a:off x="1957175" y="1228000"/>
              <a:ext cx="127800" cy="127800"/>
            </a:xfrm>
            <a:custGeom>
              <a:avLst/>
              <a:gdLst/>
              <a:ahLst/>
              <a:cxnLst/>
              <a:rect l="l" t="t" r="r" b="b"/>
              <a:pathLst>
                <a:path w="5112" h="5112" extrusionOk="0">
                  <a:moveTo>
                    <a:pt x="2556" y="1"/>
                  </a:moveTo>
                  <a:cubicBezTo>
                    <a:pt x="1146" y="1"/>
                    <a:pt x="1" y="1146"/>
                    <a:pt x="1" y="2556"/>
                  </a:cubicBezTo>
                  <a:cubicBezTo>
                    <a:pt x="1" y="3987"/>
                    <a:pt x="1146" y="5111"/>
                    <a:pt x="2556" y="5111"/>
                  </a:cubicBezTo>
                  <a:cubicBezTo>
                    <a:pt x="3967" y="5111"/>
                    <a:pt x="5111" y="3987"/>
                    <a:pt x="5111" y="2556"/>
                  </a:cubicBezTo>
                  <a:cubicBezTo>
                    <a:pt x="5111" y="1146"/>
                    <a:pt x="3967" y="1"/>
                    <a:pt x="2556" y="1"/>
                  </a:cubicBezTo>
                  <a:close/>
                </a:path>
              </a:pathLst>
            </a:custGeom>
            <a:solidFill>
              <a:srgbClr val="E39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18"/>
            <p:cNvSpPr/>
            <p:nvPr/>
          </p:nvSpPr>
          <p:spPr>
            <a:xfrm>
              <a:off x="6205525" y="557525"/>
              <a:ext cx="127775" cy="127775"/>
            </a:xfrm>
            <a:custGeom>
              <a:avLst/>
              <a:gdLst/>
              <a:ahLst/>
              <a:cxnLst/>
              <a:rect l="l" t="t" r="r" b="b"/>
              <a:pathLst>
                <a:path w="5111" h="5111" extrusionOk="0">
                  <a:moveTo>
                    <a:pt x="2556" y="0"/>
                  </a:moveTo>
                  <a:cubicBezTo>
                    <a:pt x="1125" y="0"/>
                    <a:pt x="0" y="1145"/>
                    <a:pt x="0" y="2555"/>
                  </a:cubicBezTo>
                  <a:cubicBezTo>
                    <a:pt x="0" y="3966"/>
                    <a:pt x="1125" y="5111"/>
                    <a:pt x="2556" y="5111"/>
                  </a:cubicBezTo>
                  <a:cubicBezTo>
                    <a:pt x="3966" y="5111"/>
                    <a:pt x="5111" y="3966"/>
                    <a:pt x="5111" y="2555"/>
                  </a:cubicBezTo>
                  <a:cubicBezTo>
                    <a:pt x="5111" y="1145"/>
                    <a:pt x="3966" y="0"/>
                    <a:pt x="2556" y="0"/>
                  </a:cubicBezTo>
                  <a:close/>
                </a:path>
              </a:pathLst>
            </a:custGeom>
            <a:solidFill>
              <a:srgbClr val="34E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18"/>
            <p:cNvSpPr/>
            <p:nvPr/>
          </p:nvSpPr>
          <p:spPr>
            <a:xfrm>
              <a:off x="4864025" y="2793350"/>
              <a:ext cx="127775" cy="127800"/>
            </a:xfrm>
            <a:custGeom>
              <a:avLst/>
              <a:gdLst/>
              <a:ahLst/>
              <a:cxnLst/>
              <a:rect l="l" t="t" r="r" b="b"/>
              <a:pathLst>
                <a:path w="5111" h="5112" extrusionOk="0">
                  <a:moveTo>
                    <a:pt x="2556" y="1"/>
                  </a:moveTo>
                  <a:cubicBezTo>
                    <a:pt x="1125" y="1"/>
                    <a:pt x="0" y="1145"/>
                    <a:pt x="0" y="2556"/>
                  </a:cubicBezTo>
                  <a:cubicBezTo>
                    <a:pt x="0" y="3966"/>
                    <a:pt x="1125" y="5111"/>
                    <a:pt x="2556" y="5111"/>
                  </a:cubicBezTo>
                  <a:cubicBezTo>
                    <a:pt x="3966" y="5111"/>
                    <a:pt x="5111" y="3966"/>
                    <a:pt x="5111" y="2556"/>
                  </a:cubicBezTo>
                  <a:cubicBezTo>
                    <a:pt x="5111" y="1145"/>
                    <a:pt x="3966" y="1"/>
                    <a:pt x="2556" y="1"/>
                  </a:cubicBezTo>
                  <a:close/>
                </a:path>
              </a:pathLst>
            </a:custGeom>
            <a:solidFill>
              <a:srgbClr val="DDE7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18"/>
            <p:cNvSpPr/>
            <p:nvPr/>
          </p:nvSpPr>
          <p:spPr>
            <a:xfrm>
              <a:off x="4864025" y="557525"/>
              <a:ext cx="127775" cy="127775"/>
            </a:xfrm>
            <a:custGeom>
              <a:avLst/>
              <a:gdLst/>
              <a:ahLst/>
              <a:cxnLst/>
              <a:rect l="l" t="t" r="r" b="b"/>
              <a:pathLst>
                <a:path w="5111" h="5111" extrusionOk="0">
                  <a:moveTo>
                    <a:pt x="2556" y="0"/>
                  </a:moveTo>
                  <a:cubicBezTo>
                    <a:pt x="1125" y="0"/>
                    <a:pt x="0" y="1145"/>
                    <a:pt x="0" y="2555"/>
                  </a:cubicBezTo>
                  <a:cubicBezTo>
                    <a:pt x="0" y="3966"/>
                    <a:pt x="1125" y="5111"/>
                    <a:pt x="2556" y="5111"/>
                  </a:cubicBezTo>
                  <a:cubicBezTo>
                    <a:pt x="3966" y="5111"/>
                    <a:pt x="5111" y="3966"/>
                    <a:pt x="5111" y="2555"/>
                  </a:cubicBezTo>
                  <a:cubicBezTo>
                    <a:pt x="5111" y="1145"/>
                    <a:pt x="3966" y="0"/>
                    <a:pt x="2556" y="0"/>
                  </a:cubicBezTo>
                  <a:close/>
                </a:path>
              </a:pathLst>
            </a:custGeom>
            <a:solidFill>
              <a:srgbClr val="E8A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18"/>
            <p:cNvSpPr/>
            <p:nvPr/>
          </p:nvSpPr>
          <p:spPr>
            <a:xfrm>
              <a:off x="5758350" y="557525"/>
              <a:ext cx="127800" cy="127775"/>
            </a:xfrm>
            <a:custGeom>
              <a:avLst/>
              <a:gdLst/>
              <a:ahLst/>
              <a:cxnLst/>
              <a:rect l="l" t="t" r="r" b="b"/>
              <a:pathLst>
                <a:path w="5112" h="5111" extrusionOk="0">
                  <a:moveTo>
                    <a:pt x="2556" y="0"/>
                  </a:moveTo>
                  <a:cubicBezTo>
                    <a:pt x="1125" y="0"/>
                    <a:pt x="1" y="1145"/>
                    <a:pt x="1" y="2555"/>
                  </a:cubicBezTo>
                  <a:cubicBezTo>
                    <a:pt x="1" y="3966"/>
                    <a:pt x="1125" y="5111"/>
                    <a:pt x="2556" y="5111"/>
                  </a:cubicBezTo>
                  <a:cubicBezTo>
                    <a:pt x="3967" y="5111"/>
                    <a:pt x="5111" y="3966"/>
                    <a:pt x="5111" y="2555"/>
                  </a:cubicBezTo>
                  <a:cubicBezTo>
                    <a:pt x="5111" y="1145"/>
                    <a:pt x="3967" y="0"/>
                    <a:pt x="2556" y="0"/>
                  </a:cubicBezTo>
                  <a:close/>
                </a:path>
              </a:pathLst>
            </a:custGeom>
            <a:solidFill>
              <a:srgbClr val="A2E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18"/>
            <p:cNvSpPr/>
            <p:nvPr/>
          </p:nvSpPr>
          <p:spPr>
            <a:xfrm>
              <a:off x="5087350" y="4134850"/>
              <a:ext cx="127800" cy="127800"/>
            </a:xfrm>
            <a:custGeom>
              <a:avLst/>
              <a:gdLst/>
              <a:ahLst/>
              <a:cxnLst/>
              <a:rect l="l" t="t" r="r" b="b"/>
              <a:pathLst>
                <a:path w="5112" h="5112" extrusionOk="0">
                  <a:moveTo>
                    <a:pt x="2556" y="1"/>
                  </a:moveTo>
                  <a:cubicBezTo>
                    <a:pt x="1145" y="1"/>
                    <a:pt x="1" y="1145"/>
                    <a:pt x="1" y="2556"/>
                  </a:cubicBezTo>
                  <a:cubicBezTo>
                    <a:pt x="1" y="3966"/>
                    <a:pt x="1145" y="5111"/>
                    <a:pt x="2556" y="5111"/>
                  </a:cubicBezTo>
                  <a:cubicBezTo>
                    <a:pt x="3966" y="5111"/>
                    <a:pt x="5111" y="3966"/>
                    <a:pt x="5111" y="2556"/>
                  </a:cubicBezTo>
                  <a:cubicBezTo>
                    <a:pt x="5111" y="1145"/>
                    <a:pt x="3966" y="1"/>
                    <a:pt x="2556" y="1"/>
                  </a:cubicBezTo>
                  <a:close/>
                </a:path>
              </a:pathLst>
            </a:custGeom>
            <a:solidFill>
              <a:srgbClr val="F46B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18"/>
            <p:cNvSpPr/>
            <p:nvPr/>
          </p:nvSpPr>
          <p:spPr>
            <a:xfrm>
              <a:off x="1510025" y="2122350"/>
              <a:ext cx="127775" cy="127775"/>
            </a:xfrm>
            <a:custGeom>
              <a:avLst/>
              <a:gdLst/>
              <a:ahLst/>
              <a:cxnLst/>
              <a:rect l="l" t="t" r="r" b="b"/>
              <a:pathLst>
                <a:path w="5111" h="5111" extrusionOk="0">
                  <a:moveTo>
                    <a:pt x="2555" y="0"/>
                  </a:moveTo>
                  <a:cubicBezTo>
                    <a:pt x="1145" y="0"/>
                    <a:pt x="0" y="1145"/>
                    <a:pt x="0" y="2556"/>
                  </a:cubicBezTo>
                  <a:cubicBezTo>
                    <a:pt x="0" y="3986"/>
                    <a:pt x="1145" y="5111"/>
                    <a:pt x="2555" y="5111"/>
                  </a:cubicBezTo>
                  <a:cubicBezTo>
                    <a:pt x="3966" y="5111"/>
                    <a:pt x="5111" y="3986"/>
                    <a:pt x="5111" y="2556"/>
                  </a:cubicBezTo>
                  <a:cubicBezTo>
                    <a:pt x="5111" y="1145"/>
                    <a:pt x="3966" y="0"/>
                    <a:pt x="2555" y="0"/>
                  </a:cubicBezTo>
                  <a:close/>
                </a:path>
              </a:pathLst>
            </a:custGeom>
            <a:solidFill>
              <a:srgbClr val="E39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18"/>
            <p:cNvSpPr/>
            <p:nvPr/>
          </p:nvSpPr>
          <p:spPr>
            <a:xfrm>
              <a:off x="5758350" y="2346175"/>
              <a:ext cx="127800" cy="127800"/>
            </a:xfrm>
            <a:custGeom>
              <a:avLst/>
              <a:gdLst/>
              <a:ahLst/>
              <a:cxnLst/>
              <a:rect l="l" t="t" r="r" b="b"/>
              <a:pathLst>
                <a:path w="5112" h="5112" extrusionOk="0">
                  <a:moveTo>
                    <a:pt x="2556" y="1"/>
                  </a:moveTo>
                  <a:cubicBezTo>
                    <a:pt x="1125" y="1"/>
                    <a:pt x="1" y="1146"/>
                    <a:pt x="1" y="2556"/>
                  </a:cubicBezTo>
                  <a:cubicBezTo>
                    <a:pt x="1" y="3967"/>
                    <a:pt x="1125" y="5111"/>
                    <a:pt x="2556" y="5111"/>
                  </a:cubicBezTo>
                  <a:cubicBezTo>
                    <a:pt x="3967" y="5111"/>
                    <a:pt x="5111" y="3967"/>
                    <a:pt x="5111" y="2556"/>
                  </a:cubicBezTo>
                  <a:cubicBezTo>
                    <a:pt x="5111" y="1146"/>
                    <a:pt x="3967" y="1"/>
                    <a:pt x="2556" y="1"/>
                  </a:cubicBezTo>
                  <a:close/>
                </a:path>
              </a:pathLst>
            </a:custGeom>
            <a:solidFill>
              <a:srgbClr val="2644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18"/>
            <p:cNvSpPr/>
            <p:nvPr/>
          </p:nvSpPr>
          <p:spPr>
            <a:xfrm>
              <a:off x="3298675" y="1899025"/>
              <a:ext cx="127800" cy="127775"/>
            </a:xfrm>
            <a:custGeom>
              <a:avLst/>
              <a:gdLst/>
              <a:ahLst/>
              <a:cxnLst/>
              <a:rect l="l" t="t" r="r" b="b"/>
              <a:pathLst>
                <a:path w="5112" h="5111" extrusionOk="0">
                  <a:moveTo>
                    <a:pt x="2556" y="0"/>
                  </a:moveTo>
                  <a:cubicBezTo>
                    <a:pt x="1146" y="0"/>
                    <a:pt x="1" y="1145"/>
                    <a:pt x="1" y="2555"/>
                  </a:cubicBezTo>
                  <a:cubicBezTo>
                    <a:pt x="1" y="3966"/>
                    <a:pt x="1146" y="5111"/>
                    <a:pt x="2556" y="5111"/>
                  </a:cubicBezTo>
                  <a:cubicBezTo>
                    <a:pt x="3967" y="5111"/>
                    <a:pt x="5111" y="3966"/>
                    <a:pt x="5111" y="2555"/>
                  </a:cubicBezTo>
                  <a:cubicBezTo>
                    <a:pt x="5111" y="1145"/>
                    <a:pt x="3967" y="0"/>
                    <a:pt x="2556" y="0"/>
                  </a:cubicBezTo>
                  <a:close/>
                </a:path>
              </a:pathLst>
            </a:custGeom>
            <a:solidFill>
              <a:srgbClr val="464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18"/>
            <p:cNvSpPr/>
            <p:nvPr/>
          </p:nvSpPr>
          <p:spPr>
            <a:xfrm>
              <a:off x="2181025" y="557525"/>
              <a:ext cx="127775" cy="127775"/>
            </a:xfrm>
            <a:custGeom>
              <a:avLst/>
              <a:gdLst/>
              <a:ahLst/>
              <a:cxnLst/>
              <a:rect l="l" t="t" r="r" b="b"/>
              <a:pathLst>
                <a:path w="5111" h="5111" extrusionOk="0">
                  <a:moveTo>
                    <a:pt x="2556" y="0"/>
                  </a:moveTo>
                  <a:cubicBezTo>
                    <a:pt x="1125" y="0"/>
                    <a:pt x="0" y="1145"/>
                    <a:pt x="0" y="2555"/>
                  </a:cubicBezTo>
                  <a:cubicBezTo>
                    <a:pt x="0" y="3966"/>
                    <a:pt x="1125" y="5111"/>
                    <a:pt x="2556" y="5111"/>
                  </a:cubicBezTo>
                  <a:cubicBezTo>
                    <a:pt x="3966" y="5111"/>
                    <a:pt x="5111" y="3966"/>
                    <a:pt x="5111" y="2555"/>
                  </a:cubicBezTo>
                  <a:cubicBezTo>
                    <a:pt x="5111" y="1145"/>
                    <a:pt x="3966" y="0"/>
                    <a:pt x="2556" y="0"/>
                  </a:cubicBezTo>
                  <a:close/>
                </a:path>
              </a:pathLst>
            </a:custGeom>
            <a:solidFill>
              <a:srgbClr val="4B38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18"/>
            <p:cNvSpPr/>
            <p:nvPr/>
          </p:nvSpPr>
          <p:spPr>
            <a:xfrm>
              <a:off x="5758350" y="1451850"/>
              <a:ext cx="127800" cy="127800"/>
            </a:xfrm>
            <a:custGeom>
              <a:avLst/>
              <a:gdLst/>
              <a:ahLst/>
              <a:cxnLst/>
              <a:rect l="l" t="t" r="r" b="b"/>
              <a:pathLst>
                <a:path w="5112" h="5112" extrusionOk="0">
                  <a:moveTo>
                    <a:pt x="2556" y="1"/>
                  </a:moveTo>
                  <a:cubicBezTo>
                    <a:pt x="1125" y="1"/>
                    <a:pt x="1" y="1145"/>
                    <a:pt x="1" y="2556"/>
                  </a:cubicBezTo>
                  <a:cubicBezTo>
                    <a:pt x="1" y="3966"/>
                    <a:pt x="1125" y="5111"/>
                    <a:pt x="2556" y="5111"/>
                  </a:cubicBezTo>
                  <a:cubicBezTo>
                    <a:pt x="3967" y="5111"/>
                    <a:pt x="5111" y="3966"/>
                    <a:pt x="5111" y="2556"/>
                  </a:cubicBezTo>
                  <a:cubicBezTo>
                    <a:pt x="5111" y="1145"/>
                    <a:pt x="3967" y="1"/>
                    <a:pt x="2556" y="1"/>
                  </a:cubicBezTo>
                  <a:close/>
                </a:path>
              </a:pathLst>
            </a:custGeom>
            <a:solidFill>
              <a:srgbClr val="4D6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18"/>
            <p:cNvSpPr/>
            <p:nvPr/>
          </p:nvSpPr>
          <p:spPr>
            <a:xfrm>
              <a:off x="1957175" y="333675"/>
              <a:ext cx="127800" cy="127800"/>
            </a:xfrm>
            <a:custGeom>
              <a:avLst/>
              <a:gdLst/>
              <a:ahLst/>
              <a:cxnLst/>
              <a:rect l="l" t="t" r="r" b="b"/>
              <a:pathLst>
                <a:path w="5112" h="5112" extrusionOk="0">
                  <a:moveTo>
                    <a:pt x="2556" y="1"/>
                  </a:moveTo>
                  <a:cubicBezTo>
                    <a:pt x="1146" y="1"/>
                    <a:pt x="1" y="1145"/>
                    <a:pt x="1" y="2556"/>
                  </a:cubicBezTo>
                  <a:cubicBezTo>
                    <a:pt x="1" y="3987"/>
                    <a:pt x="1146" y="5111"/>
                    <a:pt x="2556" y="5111"/>
                  </a:cubicBezTo>
                  <a:cubicBezTo>
                    <a:pt x="3967" y="5111"/>
                    <a:pt x="5111" y="3987"/>
                    <a:pt x="5111" y="2556"/>
                  </a:cubicBezTo>
                  <a:cubicBezTo>
                    <a:pt x="5111" y="1145"/>
                    <a:pt x="3967" y="1"/>
                    <a:pt x="2556" y="1"/>
                  </a:cubicBezTo>
                  <a:close/>
                </a:path>
              </a:pathLst>
            </a:custGeom>
            <a:solidFill>
              <a:srgbClr val="402B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18"/>
            <p:cNvSpPr/>
            <p:nvPr/>
          </p:nvSpPr>
          <p:spPr>
            <a:xfrm>
              <a:off x="6205525" y="2569500"/>
              <a:ext cx="127775" cy="127800"/>
            </a:xfrm>
            <a:custGeom>
              <a:avLst/>
              <a:gdLst/>
              <a:ahLst/>
              <a:cxnLst/>
              <a:rect l="l" t="t" r="r" b="b"/>
              <a:pathLst>
                <a:path w="5111" h="5112" extrusionOk="0">
                  <a:moveTo>
                    <a:pt x="2556" y="1"/>
                  </a:moveTo>
                  <a:cubicBezTo>
                    <a:pt x="1125" y="1"/>
                    <a:pt x="0" y="1146"/>
                    <a:pt x="0" y="2556"/>
                  </a:cubicBezTo>
                  <a:cubicBezTo>
                    <a:pt x="0" y="3987"/>
                    <a:pt x="1125" y="5111"/>
                    <a:pt x="2556" y="5111"/>
                  </a:cubicBezTo>
                  <a:cubicBezTo>
                    <a:pt x="3966" y="5111"/>
                    <a:pt x="5111" y="3987"/>
                    <a:pt x="5111" y="2556"/>
                  </a:cubicBezTo>
                  <a:cubicBezTo>
                    <a:pt x="5111" y="1146"/>
                    <a:pt x="3966" y="1"/>
                    <a:pt x="2556" y="1"/>
                  </a:cubicBezTo>
                  <a:close/>
                </a:path>
              </a:pathLst>
            </a:custGeom>
            <a:solidFill>
              <a:srgbClr val="5040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18"/>
            <p:cNvSpPr/>
            <p:nvPr/>
          </p:nvSpPr>
          <p:spPr>
            <a:xfrm>
              <a:off x="1286700" y="1675175"/>
              <a:ext cx="127775" cy="127800"/>
            </a:xfrm>
            <a:custGeom>
              <a:avLst/>
              <a:gdLst/>
              <a:ahLst/>
              <a:cxnLst/>
              <a:rect l="l" t="t" r="r" b="b"/>
              <a:pathLst>
                <a:path w="5111" h="5112" extrusionOk="0">
                  <a:moveTo>
                    <a:pt x="2555" y="1"/>
                  </a:moveTo>
                  <a:cubicBezTo>
                    <a:pt x="1124" y="1"/>
                    <a:pt x="0" y="1145"/>
                    <a:pt x="0" y="2556"/>
                  </a:cubicBezTo>
                  <a:cubicBezTo>
                    <a:pt x="0" y="3987"/>
                    <a:pt x="1124" y="5111"/>
                    <a:pt x="2555" y="5111"/>
                  </a:cubicBezTo>
                  <a:cubicBezTo>
                    <a:pt x="3966" y="5111"/>
                    <a:pt x="5111" y="3987"/>
                    <a:pt x="5111" y="2556"/>
                  </a:cubicBezTo>
                  <a:cubicBezTo>
                    <a:pt x="5111" y="1145"/>
                    <a:pt x="3966" y="1"/>
                    <a:pt x="255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18"/>
            <p:cNvSpPr/>
            <p:nvPr/>
          </p:nvSpPr>
          <p:spPr>
            <a:xfrm>
              <a:off x="3745850" y="2346175"/>
              <a:ext cx="127800" cy="127800"/>
            </a:xfrm>
            <a:custGeom>
              <a:avLst/>
              <a:gdLst/>
              <a:ahLst/>
              <a:cxnLst/>
              <a:rect l="l" t="t" r="r" b="b"/>
              <a:pathLst>
                <a:path w="5112" h="5112" extrusionOk="0">
                  <a:moveTo>
                    <a:pt x="2556" y="1"/>
                  </a:moveTo>
                  <a:cubicBezTo>
                    <a:pt x="1145" y="1"/>
                    <a:pt x="1" y="1146"/>
                    <a:pt x="1" y="2556"/>
                  </a:cubicBezTo>
                  <a:cubicBezTo>
                    <a:pt x="1" y="3967"/>
                    <a:pt x="1145" y="5111"/>
                    <a:pt x="2556" y="5111"/>
                  </a:cubicBezTo>
                  <a:cubicBezTo>
                    <a:pt x="3966" y="5111"/>
                    <a:pt x="5111" y="3967"/>
                    <a:pt x="5111" y="2556"/>
                  </a:cubicBezTo>
                  <a:cubicBezTo>
                    <a:pt x="5111" y="1146"/>
                    <a:pt x="3966" y="1"/>
                    <a:pt x="255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18"/>
            <p:cNvSpPr/>
            <p:nvPr/>
          </p:nvSpPr>
          <p:spPr>
            <a:xfrm>
              <a:off x="1510025" y="3464350"/>
              <a:ext cx="127775" cy="127800"/>
            </a:xfrm>
            <a:custGeom>
              <a:avLst/>
              <a:gdLst/>
              <a:ahLst/>
              <a:cxnLst/>
              <a:rect l="l" t="t" r="r" b="b"/>
              <a:pathLst>
                <a:path w="5111" h="5112" extrusionOk="0">
                  <a:moveTo>
                    <a:pt x="2555" y="1"/>
                  </a:moveTo>
                  <a:cubicBezTo>
                    <a:pt x="1145" y="1"/>
                    <a:pt x="0" y="1125"/>
                    <a:pt x="0" y="2556"/>
                  </a:cubicBezTo>
                  <a:cubicBezTo>
                    <a:pt x="0" y="3967"/>
                    <a:pt x="1145" y="5111"/>
                    <a:pt x="2555" y="5111"/>
                  </a:cubicBezTo>
                  <a:cubicBezTo>
                    <a:pt x="3966" y="5111"/>
                    <a:pt x="5111" y="3967"/>
                    <a:pt x="5111" y="2556"/>
                  </a:cubicBezTo>
                  <a:cubicBezTo>
                    <a:pt x="5111" y="1125"/>
                    <a:pt x="3966" y="1"/>
                    <a:pt x="255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18"/>
            <p:cNvSpPr/>
            <p:nvPr/>
          </p:nvSpPr>
          <p:spPr>
            <a:xfrm>
              <a:off x="3075350" y="2122350"/>
              <a:ext cx="127800" cy="127775"/>
            </a:xfrm>
            <a:custGeom>
              <a:avLst/>
              <a:gdLst/>
              <a:ahLst/>
              <a:cxnLst/>
              <a:rect l="l" t="t" r="r" b="b"/>
              <a:pathLst>
                <a:path w="5112" h="5111" extrusionOk="0">
                  <a:moveTo>
                    <a:pt x="2556" y="0"/>
                  </a:moveTo>
                  <a:cubicBezTo>
                    <a:pt x="1125" y="0"/>
                    <a:pt x="1" y="1145"/>
                    <a:pt x="1" y="2556"/>
                  </a:cubicBezTo>
                  <a:cubicBezTo>
                    <a:pt x="1" y="3986"/>
                    <a:pt x="1125" y="5111"/>
                    <a:pt x="2556" y="5111"/>
                  </a:cubicBezTo>
                  <a:cubicBezTo>
                    <a:pt x="3966" y="5111"/>
                    <a:pt x="5111" y="3986"/>
                    <a:pt x="5111" y="2556"/>
                  </a:cubicBezTo>
                  <a:cubicBezTo>
                    <a:pt x="5111" y="1145"/>
                    <a:pt x="3966" y="0"/>
                    <a:pt x="255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18"/>
            <p:cNvSpPr/>
            <p:nvPr/>
          </p:nvSpPr>
          <p:spPr>
            <a:xfrm>
              <a:off x="1286700" y="1004675"/>
              <a:ext cx="127775" cy="127800"/>
            </a:xfrm>
            <a:custGeom>
              <a:avLst/>
              <a:gdLst/>
              <a:ahLst/>
              <a:cxnLst/>
              <a:rect l="l" t="t" r="r" b="b"/>
              <a:pathLst>
                <a:path w="5111" h="5112" extrusionOk="0">
                  <a:moveTo>
                    <a:pt x="2555" y="1"/>
                  </a:moveTo>
                  <a:cubicBezTo>
                    <a:pt x="1124" y="1"/>
                    <a:pt x="0" y="1146"/>
                    <a:pt x="0" y="2556"/>
                  </a:cubicBezTo>
                  <a:cubicBezTo>
                    <a:pt x="0" y="3967"/>
                    <a:pt x="1124" y="5111"/>
                    <a:pt x="2555" y="5111"/>
                  </a:cubicBezTo>
                  <a:cubicBezTo>
                    <a:pt x="3966" y="5111"/>
                    <a:pt x="5111" y="3967"/>
                    <a:pt x="5111" y="2556"/>
                  </a:cubicBezTo>
                  <a:cubicBezTo>
                    <a:pt x="5111" y="1146"/>
                    <a:pt x="3966" y="1"/>
                    <a:pt x="255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18"/>
            <p:cNvSpPr/>
            <p:nvPr/>
          </p:nvSpPr>
          <p:spPr>
            <a:xfrm>
              <a:off x="3075350" y="2793350"/>
              <a:ext cx="127800" cy="127800"/>
            </a:xfrm>
            <a:custGeom>
              <a:avLst/>
              <a:gdLst/>
              <a:ahLst/>
              <a:cxnLst/>
              <a:rect l="l" t="t" r="r" b="b"/>
              <a:pathLst>
                <a:path w="5112" h="5112" extrusionOk="0">
                  <a:moveTo>
                    <a:pt x="2556" y="1"/>
                  </a:moveTo>
                  <a:cubicBezTo>
                    <a:pt x="1125" y="1"/>
                    <a:pt x="1" y="1145"/>
                    <a:pt x="1" y="2556"/>
                  </a:cubicBezTo>
                  <a:cubicBezTo>
                    <a:pt x="1" y="3966"/>
                    <a:pt x="1125" y="5111"/>
                    <a:pt x="2556" y="5111"/>
                  </a:cubicBezTo>
                  <a:cubicBezTo>
                    <a:pt x="3966" y="5111"/>
                    <a:pt x="5111" y="3966"/>
                    <a:pt x="5111" y="2556"/>
                  </a:cubicBezTo>
                  <a:cubicBezTo>
                    <a:pt x="5111" y="1145"/>
                    <a:pt x="3966" y="1"/>
                    <a:pt x="255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18"/>
            <p:cNvSpPr/>
            <p:nvPr/>
          </p:nvSpPr>
          <p:spPr>
            <a:xfrm>
              <a:off x="1957175" y="2346175"/>
              <a:ext cx="127800" cy="127800"/>
            </a:xfrm>
            <a:custGeom>
              <a:avLst/>
              <a:gdLst/>
              <a:ahLst/>
              <a:cxnLst/>
              <a:rect l="l" t="t" r="r" b="b"/>
              <a:pathLst>
                <a:path w="5112" h="5112" extrusionOk="0">
                  <a:moveTo>
                    <a:pt x="2556" y="1"/>
                  </a:moveTo>
                  <a:cubicBezTo>
                    <a:pt x="1146" y="1"/>
                    <a:pt x="1" y="1146"/>
                    <a:pt x="1" y="2556"/>
                  </a:cubicBezTo>
                  <a:cubicBezTo>
                    <a:pt x="1" y="3967"/>
                    <a:pt x="1146" y="5111"/>
                    <a:pt x="2556" y="5111"/>
                  </a:cubicBezTo>
                  <a:cubicBezTo>
                    <a:pt x="3967" y="5111"/>
                    <a:pt x="5111" y="3967"/>
                    <a:pt x="5111" y="2556"/>
                  </a:cubicBezTo>
                  <a:cubicBezTo>
                    <a:pt x="5111" y="1146"/>
                    <a:pt x="3967" y="1"/>
                    <a:pt x="2556" y="1"/>
                  </a:cubicBezTo>
                  <a:close/>
                </a:path>
              </a:pathLst>
            </a:custGeom>
            <a:solidFill>
              <a:srgbClr val="34E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18"/>
            <p:cNvSpPr/>
            <p:nvPr/>
          </p:nvSpPr>
          <p:spPr>
            <a:xfrm>
              <a:off x="3298675" y="3464350"/>
              <a:ext cx="127800" cy="127800"/>
            </a:xfrm>
            <a:custGeom>
              <a:avLst/>
              <a:gdLst/>
              <a:ahLst/>
              <a:cxnLst/>
              <a:rect l="l" t="t" r="r" b="b"/>
              <a:pathLst>
                <a:path w="5112" h="5112" extrusionOk="0">
                  <a:moveTo>
                    <a:pt x="2556" y="1"/>
                  </a:moveTo>
                  <a:cubicBezTo>
                    <a:pt x="1146" y="1"/>
                    <a:pt x="1" y="1125"/>
                    <a:pt x="1" y="2556"/>
                  </a:cubicBezTo>
                  <a:cubicBezTo>
                    <a:pt x="1" y="3967"/>
                    <a:pt x="1146" y="5111"/>
                    <a:pt x="2556" y="5111"/>
                  </a:cubicBezTo>
                  <a:cubicBezTo>
                    <a:pt x="3967" y="5111"/>
                    <a:pt x="5111" y="3967"/>
                    <a:pt x="5111" y="2556"/>
                  </a:cubicBezTo>
                  <a:cubicBezTo>
                    <a:pt x="5111" y="1125"/>
                    <a:pt x="3967" y="1"/>
                    <a:pt x="2556" y="1"/>
                  </a:cubicBezTo>
                  <a:close/>
                </a:path>
              </a:pathLst>
            </a:custGeom>
            <a:solidFill>
              <a:srgbClr val="DDE7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18"/>
            <p:cNvSpPr/>
            <p:nvPr/>
          </p:nvSpPr>
          <p:spPr>
            <a:xfrm>
              <a:off x="2404350" y="780850"/>
              <a:ext cx="127800" cy="127775"/>
            </a:xfrm>
            <a:custGeom>
              <a:avLst/>
              <a:gdLst/>
              <a:ahLst/>
              <a:cxnLst/>
              <a:rect l="l" t="t" r="r" b="b"/>
              <a:pathLst>
                <a:path w="5112" h="5111" extrusionOk="0">
                  <a:moveTo>
                    <a:pt x="2556" y="0"/>
                  </a:moveTo>
                  <a:cubicBezTo>
                    <a:pt x="1145" y="0"/>
                    <a:pt x="1" y="1145"/>
                    <a:pt x="1" y="2556"/>
                  </a:cubicBezTo>
                  <a:cubicBezTo>
                    <a:pt x="1" y="3986"/>
                    <a:pt x="1145" y="5111"/>
                    <a:pt x="2556" y="5111"/>
                  </a:cubicBezTo>
                  <a:cubicBezTo>
                    <a:pt x="3966" y="5111"/>
                    <a:pt x="5111" y="3986"/>
                    <a:pt x="5111" y="2556"/>
                  </a:cubicBezTo>
                  <a:cubicBezTo>
                    <a:pt x="5111" y="1145"/>
                    <a:pt x="3966" y="0"/>
                    <a:pt x="2556" y="0"/>
                  </a:cubicBezTo>
                  <a:close/>
                </a:path>
              </a:pathLst>
            </a:custGeom>
            <a:solidFill>
              <a:srgbClr val="E8A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18"/>
            <p:cNvSpPr/>
            <p:nvPr/>
          </p:nvSpPr>
          <p:spPr>
            <a:xfrm>
              <a:off x="5311200" y="3687675"/>
              <a:ext cx="127775" cy="127800"/>
            </a:xfrm>
            <a:custGeom>
              <a:avLst/>
              <a:gdLst/>
              <a:ahLst/>
              <a:cxnLst/>
              <a:rect l="l" t="t" r="r" b="b"/>
              <a:pathLst>
                <a:path w="5111" h="5112" extrusionOk="0">
                  <a:moveTo>
                    <a:pt x="2555" y="1"/>
                  </a:moveTo>
                  <a:cubicBezTo>
                    <a:pt x="1124" y="1"/>
                    <a:pt x="0" y="1146"/>
                    <a:pt x="0" y="2556"/>
                  </a:cubicBezTo>
                  <a:cubicBezTo>
                    <a:pt x="0" y="3967"/>
                    <a:pt x="1124" y="5111"/>
                    <a:pt x="2555" y="5111"/>
                  </a:cubicBezTo>
                  <a:cubicBezTo>
                    <a:pt x="3966" y="5111"/>
                    <a:pt x="5111" y="3967"/>
                    <a:pt x="5111" y="2556"/>
                  </a:cubicBezTo>
                  <a:cubicBezTo>
                    <a:pt x="5111" y="1146"/>
                    <a:pt x="3966" y="1"/>
                    <a:pt x="2555" y="1"/>
                  </a:cubicBezTo>
                  <a:close/>
                </a:path>
              </a:pathLst>
            </a:custGeom>
            <a:solidFill>
              <a:srgbClr val="A2E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18"/>
            <p:cNvSpPr/>
            <p:nvPr/>
          </p:nvSpPr>
          <p:spPr>
            <a:xfrm>
              <a:off x="1510025" y="4582025"/>
              <a:ext cx="127775" cy="127775"/>
            </a:xfrm>
            <a:custGeom>
              <a:avLst/>
              <a:gdLst/>
              <a:ahLst/>
              <a:cxnLst/>
              <a:rect l="l" t="t" r="r" b="b"/>
              <a:pathLst>
                <a:path w="5111" h="5111" extrusionOk="0">
                  <a:moveTo>
                    <a:pt x="2555" y="0"/>
                  </a:moveTo>
                  <a:cubicBezTo>
                    <a:pt x="1145" y="0"/>
                    <a:pt x="0" y="1145"/>
                    <a:pt x="0" y="2555"/>
                  </a:cubicBezTo>
                  <a:cubicBezTo>
                    <a:pt x="0" y="3966"/>
                    <a:pt x="1145" y="5111"/>
                    <a:pt x="2555" y="5111"/>
                  </a:cubicBezTo>
                  <a:cubicBezTo>
                    <a:pt x="3966" y="5111"/>
                    <a:pt x="5111" y="3966"/>
                    <a:pt x="5111" y="2555"/>
                  </a:cubicBezTo>
                  <a:cubicBezTo>
                    <a:pt x="5111" y="1145"/>
                    <a:pt x="3966" y="0"/>
                    <a:pt x="2555" y="0"/>
                  </a:cubicBezTo>
                  <a:close/>
                </a:path>
              </a:pathLst>
            </a:custGeom>
            <a:solidFill>
              <a:srgbClr val="F46B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18"/>
            <p:cNvSpPr/>
            <p:nvPr/>
          </p:nvSpPr>
          <p:spPr>
            <a:xfrm>
              <a:off x="1957175" y="557525"/>
              <a:ext cx="127800" cy="127775"/>
            </a:xfrm>
            <a:custGeom>
              <a:avLst/>
              <a:gdLst/>
              <a:ahLst/>
              <a:cxnLst/>
              <a:rect l="l" t="t" r="r" b="b"/>
              <a:pathLst>
                <a:path w="5112" h="5111" extrusionOk="0">
                  <a:moveTo>
                    <a:pt x="2556" y="0"/>
                  </a:moveTo>
                  <a:cubicBezTo>
                    <a:pt x="1146" y="0"/>
                    <a:pt x="1" y="1145"/>
                    <a:pt x="1" y="2555"/>
                  </a:cubicBezTo>
                  <a:cubicBezTo>
                    <a:pt x="1" y="3966"/>
                    <a:pt x="1146" y="5111"/>
                    <a:pt x="2556" y="5111"/>
                  </a:cubicBezTo>
                  <a:cubicBezTo>
                    <a:pt x="3967" y="5111"/>
                    <a:pt x="5111" y="3966"/>
                    <a:pt x="5111" y="2555"/>
                  </a:cubicBezTo>
                  <a:cubicBezTo>
                    <a:pt x="5111" y="1145"/>
                    <a:pt x="3967" y="0"/>
                    <a:pt x="2556" y="0"/>
                  </a:cubicBezTo>
                  <a:close/>
                </a:path>
              </a:pathLst>
            </a:custGeom>
            <a:solidFill>
              <a:srgbClr val="E39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18"/>
            <p:cNvSpPr/>
            <p:nvPr/>
          </p:nvSpPr>
          <p:spPr>
            <a:xfrm>
              <a:off x="2851525" y="3911525"/>
              <a:ext cx="127775" cy="127775"/>
            </a:xfrm>
            <a:custGeom>
              <a:avLst/>
              <a:gdLst/>
              <a:ahLst/>
              <a:cxnLst/>
              <a:rect l="l" t="t" r="r" b="b"/>
              <a:pathLst>
                <a:path w="5111" h="5111" extrusionOk="0">
                  <a:moveTo>
                    <a:pt x="2555" y="0"/>
                  </a:moveTo>
                  <a:cubicBezTo>
                    <a:pt x="1145" y="0"/>
                    <a:pt x="0" y="1125"/>
                    <a:pt x="0" y="2556"/>
                  </a:cubicBezTo>
                  <a:cubicBezTo>
                    <a:pt x="0" y="3966"/>
                    <a:pt x="1145" y="5111"/>
                    <a:pt x="2555" y="5111"/>
                  </a:cubicBezTo>
                  <a:cubicBezTo>
                    <a:pt x="3966" y="5111"/>
                    <a:pt x="5111" y="3966"/>
                    <a:pt x="5111" y="2556"/>
                  </a:cubicBezTo>
                  <a:cubicBezTo>
                    <a:pt x="5111" y="1125"/>
                    <a:pt x="3966" y="0"/>
                    <a:pt x="2555" y="0"/>
                  </a:cubicBezTo>
                  <a:close/>
                </a:path>
              </a:pathLst>
            </a:custGeom>
            <a:solidFill>
              <a:srgbClr val="34E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18"/>
            <p:cNvSpPr/>
            <p:nvPr/>
          </p:nvSpPr>
          <p:spPr>
            <a:xfrm>
              <a:off x="4640175" y="1899025"/>
              <a:ext cx="127800" cy="127775"/>
            </a:xfrm>
            <a:custGeom>
              <a:avLst/>
              <a:gdLst/>
              <a:ahLst/>
              <a:cxnLst/>
              <a:rect l="l" t="t" r="r" b="b"/>
              <a:pathLst>
                <a:path w="5112" h="5111" extrusionOk="0">
                  <a:moveTo>
                    <a:pt x="2556" y="0"/>
                  </a:moveTo>
                  <a:cubicBezTo>
                    <a:pt x="1146" y="0"/>
                    <a:pt x="1" y="1145"/>
                    <a:pt x="1" y="2555"/>
                  </a:cubicBezTo>
                  <a:cubicBezTo>
                    <a:pt x="1" y="3966"/>
                    <a:pt x="1146" y="5111"/>
                    <a:pt x="2556" y="5111"/>
                  </a:cubicBezTo>
                  <a:cubicBezTo>
                    <a:pt x="3967" y="5111"/>
                    <a:pt x="5111" y="3966"/>
                    <a:pt x="5111" y="2555"/>
                  </a:cubicBezTo>
                  <a:cubicBezTo>
                    <a:pt x="5111" y="1145"/>
                    <a:pt x="3967" y="0"/>
                    <a:pt x="2556" y="0"/>
                  </a:cubicBezTo>
                  <a:close/>
                </a:path>
              </a:pathLst>
            </a:custGeom>
            <a:solidFill>
              <a:srgbClr val="DDE7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18"/>
            <p:cNvSpPr/>
            <p:nvPr/>
          </p:nvSpPr>
          <p:spPr>
            <a:xfrm>
              <a:off x="5758350" y="3687675"/>
              <a:ext cx="127800" cy="127800"/>
            </a:xfrm>
            <a:custGeom>
              <a:avLst/>
              <a:gdLst/>
              <a:ahLst/>
              <a:cxnLst/>
              <a:rect l="l" t="t" r="r" b="b"/>
              <a:pathLst>
                <a:path w="5112" h="5112" extrusionOk="0">
                  <a:moveTo>
                    <a:pt x="2556" y="1"/>
                  </a:moveTo>
                  <a:cubicBezTo>
                    <a:pt x="1125" y="1"/>
                    <a:pt x="1" y="1146"/>
                    <a:pt x="1" y="2556"/>
                  </a:cubicBezTo>
                  <a:cubicBezTo>
                    <a:pt x="1" y="3967"/>
                    <a:pt x="1125" y="5111"/>
                    <a:pt x="2556" y="5111"/>
                  </a:cubicBezTo>
                  <a:cubicBezTo>
                    <a:pt x="3967" y="5111"/>
                    <a:pt x="5111" y="3967"/>
                    <a:pt x="5111" y="2556"/>
                  </a:cubicBezTo>
                  <a:cubicBezTo>
                    <a:pt x="5111" y="1146"/>
                    <a:pt x="3967" y="1"/>
                    <a:pt x="2556" y="1"/>
                  </a:cubicBezTo>
                  <a:close/>
                </a:path>
              </a:pathLst>
            </a:custGeom>
            <a:solidFill>
              <a:srgbClr val="E8A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18"/>
            <p:cNvSpPr/>
            <p:nvPr/>
          </p:nvSpPr>
          <p:spPr>
            <a:xfrm>
              <a:off x="1286700" y="1899025"/>
              <a:ext cx="127775" cy="127775"/>
            </a:xfrm>
            <a:custGeom>
              <a:avLst/>
              <a:gdLst/>
              <a:ahLst/>
              <a:cxnLst/>
              <a:rect l="l" t="t" r="r" b="b"/>
              <a:pathLst>
                <a:path w="5111" h="5111" extrusionOk="0">
                  <a:moveTo>
                    <a:pt x="2555" y="0"/>
                  </a:moveTo>
                  <a:cubicBezTo>
                    <a:pt x="1124" y="0"/>
                    <a:pt x="0" y="1145"/>
                    <a:pt x="0" y="2555"/>
                  </a:cubicBezTo>
                  <a:cubicBezTo>
                    <a:pt x="0" y="3966"/>
                    <a:pt x="1124" y="5111"/>
                    <a:pt x="2555" y="5111"/>
                  </a:cubicBezTo>
                  <a:cubicBezTo>
                    <a:pt x="3966" y="5111"/>
                    <a:pt x="5111" y="3966"/>
                    <a:pt x="5111" y="2555"/>
                  </a:cubicBezTo>
                  <a:cubicBezTo>
                    <a:pt x="5111" y="1145"/>
                    <a:pt x="3966" y="0"/>
                    <a:pt x="2555" y="0"/>
                  </a:cubicBezTo>
                  <a:close/>
                </a:path>
              </a:pathLst>
            </a:custGeom>
            <a:solidFill>
              <a:srgbClr val="A2E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18"/>
            <p:cNvSpPr/>
            <p:nvPr/>
          </p:nvSpPr>
          <p:spPr>
            <a:xfrm>
              <a:off x="4640175" y="3687675"/>
              <a:ext cx="127800" cy="127800"/>
            </a:xfrm>
            <a:custGeom>
              <a:avLst/>
              <a:gdLst/>
              <a:ahLst/>
              <a:cxnLst/>
              <a:rect l="l" t="t" r="r" b="b"/>
              <a:pathLst>
                <a:path w="5112" h="5112" extrusionOk="0">
                  <a:moveTo>
                    <a:pt x="2556" y="1"/>
                  </a:moveTo>
                  <a:cubicBezTo>
                    <a:pt x="1146" y="1"/>
                    <a:pt x="1" y="1146"/>
                    <a:pt x="1" y="2556"/>
                  </a:cubicBezTo>
                  <a:cubicBezTo>
                    <a:pt x="1" y="3967"/>
                    <a:pt x="1146" y="5111"/>
                    <a:pt x="2556" y="5111"/>
                  </a:cubicBezTo>
                  <a:cubicBezTo>
                    <a:pt x="3967" y="5111"/>
                    <a:pt x="5111" y="3967"/>
                    <a:pt x="5111" y="2556"/>
                  </a:cubicBezTo>
                  <a:cubicBezTo>
                    <a:pt x="5111" y="1146"/>
                    <a:pt x="3967" y="1"/>
                    <a:pt x="2556" y="1"/>
                  </a:cubicBezTo>
                  <a:close/>
                </a:path>
              </a:pathLst>
            </a:custGeom>
            <a:solidFill>
              <a:srgbClr val="F46B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18"/>
            <p:cNvSpPr/>
            <p:nvPr/>
          </p:nvSpPr>
          <p:spPr>
            <a:xfrm>
              <a:off x="3969700" y="3911525"/>
              <a:ext cx="127775" cy="127775"/>
            </a:xfrm>
            <a:custGeom>
              <a:avLst/>
              <a:gdLst/>
              <a:ahLst/>
              <a:cxnLst/>
              <a:rect l="l" t="t" r="r" b="b"/>
              <a:pathLst>
                <a:path w="5111" h="5111" extrusionOk="0">
                  <a:moveTo>
                    <a:pt x="2555" y="0"/>
                  </a:moveTo>
                  <a:cubicBezTo>
                    <a:pt x="1124" y="0"/>
                    <a:pt x="0" y="1125"/>
                    <a:pt x="0" y="2556"/>
                  </a:cubicBezTo>
                  <a:cubicBezTo>
                    <a:pt x="0" y="3966"/>
                    <a:pt x="1124" y="5111"/>
                    <a:pt x="2555" y="5111"/>
                  </a:cubicBezTo>
                  <a:cubicBezTo>
                    <a:pt x="3966" y="5111"/>
                    <a:pt x="5111" y="3966"/>
                    <a:pt x="5111" y="2556"/>
                  </a:cubicBezTo>
                  <a:cubicBezTo>
                    <a:pt x="5111" y="1125"/>
                    <a:pt x="3966" y="0"/>
                    <a:pt x="2555" y="0"/>
                  </a:cubicBezTo>
                  <a:close/>
                </a:path>
              </a:pathLst>
            </a:custGeom>
            <a:solidFill>
              <a:srgbClr val="E39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18"/>
            <p:cNvSpPr/>
            <p:nvPr/>
          </p:nvSpPr>
          <p:spPr>
            <a:xfrm>
              <a:off x="3745850" y="2122350"/>
              <a:ext cx="127800" cy="127775"/>
            </a:xfrm>
            <a:custGeom>
              <a:avLst/>
              <a:gdLst/>
              <a:ahLst/>
              <a:cxnLst/>
              <a:rect l="l" t="t" r="r" b="b"/>
              <a:pathLst>
                <a:path w="5112" h="5111" extrusionOk="0">
                  <a:moveTo>
                    <a:pt x="2556" y="0"/>
                  </a:moveTo>
                  <a:cubicBezTo>
                    <a:pt x="1145" y="0"/>
                    <a:pt x="1" y="1145"/>
                    <a:pt x="1" y="2556"/>
                  </a:cubicBezTo>
                  <a:cubicBezTo>
                    <a:pt x="1" y="3986"/>
                    <a:pt x="1145" y="5111"/>
                    <a:pt x="2556" y="5111"/>
                  </a:cubicBezTo>
                  <a:cubicBezTo>
                    <a:pt x="3966" y="5111"/>
                    <a:pt x="5111" y="3986"/>
                    <a:pt x="5111" y="2556"/>
                  </a:cubicBezTo>
                  <a:cubicBezTo>
                    <a:pt x="5111" y="1145"/>
                    <a:pt x="3966" y="0"/>
                    <a:pt x="2556" y="0"/>
                  </a:cubicBezTo>
                  <a:close/>
                </a:path>
              </a:pathLst>
            </a:custGeom>
            <a:solidFill>
              <a:srgbClr val="2644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18"/>
            <p:cNvSpPr/>
            <p:nvPr/>
          </p:nvSpPr>
          <p:spPr>
            <a:xfrm>
              <a:off x="4416850" y="4358700"/>
              <a:ext cx="127800" cy="127775"/>
            </a:xfrm>
            <a:custGeom>
              <a:avLst/>
              <a:gdLst/>
              <a:ahLst/>
              <a:cxnLst/>
              <a:rect l="l" t="t" r="r" b="b"/>
              <a:pathLst>
                <a:path w="5112" h="5111" extrusionOk="0">
                  <a:moveTo>
                    <a:pt x="2556" y="0"/>
                  </a:moveTo>
                  <a:cubicBezTo>
                    <a:pt x="1125" y="0"/>
                    <a:pt x="1" y="1124"/>
                    <a:pt x="1" y="2555"/>
                  </a:cubicBezTo>
                  <a:cubicBezTo>
                    <a:pt x="1" y="3966"/>
                    <a:pt x="1125" y="5111"/>
                    <a:pt x="2556" y="5111"/>
                  </a:cubicBezTo>
                  <a:cubicBezTo>
                    <a:pt x="3967" y="5111"/>
                    <a:pt x="5111" y="3966"/>
                    <a:pt x="5111" y="2555"/>
                  </a:cubicBezTo>
                  <a:cubicBezTo>
                    <a:pt x="5111" y="1124"/>
                    <a:pt x="3967" y="0"/>
                    <a:pt x="2556" y="0"/>
                  </a:cubicBezTo>
                  <a:close/>
                </a:path>
              </a:pathLst>
            </a:custGeom>
            <a:solidFill>
              <a:srgbClr val="464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18"/>
            <p:cNvSpPr/>
            <p:nvPr/>
          </p:nvSpPr>
          <p:spPr>
            <a:xfrm>
              <a:off x="2628200" y="1004675"/>
              <a:ext cx="127775" cy="127800"/>
            </a:xfrm>
            <a:custGeom>
              <a:avLst/>
              <a:gdLst/>
              <a:ahLst/>
              <a:cxnLst/>
              <a:rect l="l" t="t" r="r" b="b"/>
              <a:pathLst>
                <a:path w="5111" h="5112" extrusionOk="0">
                  <a:moveTo>
                    <a:pt x="2555" y="1"/>
                  </a:moveTo>
                  <a:cubicBezTo>
                    <a:pt x="1124" y="1"/>
                    <a:pt x="0" y="1146"/>
                    <a:pt x="0" y="2556"/>
                  </a:cubicBezTo>
                  <a:cubicBezTo>
                    <a:pt x="0" y="3967"/>
                    <a:pt x="1124" y="5111"/>
                    <a:pt x="2555" y="5111"/>
                  </a:cubicBezTo>
                  <a:cubicBezTo>
                    <a:pt x="3966" y="5111"/>
                    <a:pt x="5111" y="3967"/>
                    <a:pt x="5111" y="2556"/>
                  </a:cubicBezTo>
                  <a:cubicBezTo>
                    <a:pt x="5111" y="1146"/>
                    <a:pt x="3966" y="1"/>
                    <a:pt x="2555" y="1"/>
                  </a:cubicBezTo>
                  <a:close/>
                </a:path>
              </a:pathLst>
            </a:custGeom>
            <a:solidFill>
              <a:srgbClr val="4B38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18"/>
            <p:cNvSpPr/>
            <p:nvPr/>
          </p:nvSpPr>
          <p:spPr>
            <a:xfrm>
              <a:off x="1733850" y="557525"/>
              <a:ext cx="127800" cy="127775"/>
            </a:xfrm>
            <a:custGeom>
              <a:avLst/>
              <a:gdLst/>
              <a:ahLst/>
              <a:cxnLst/>
              <a:rect l="l" t="t" r="r" b="b"/>
              <a:pathLst>
                <a:path w="5112" h="5111" extrusionOk="0">
                  <a:moveTo>
                    <a:pt x="2556" y="0"/>
                  </a:moveTo>
                  <a:cubicBezTo>
                    <a:pt x="1125" y="0"/>
                    <a:pt x="1" y="1145"/>
                    <a:pt x="1" y="2555"/>
                  </a:cubicBezTo>
                  <a:cubicBezTo>
                    <a:pt x="1" y="3966"/>
                    <a:pt x="1125" y="5111"/>
                    <a:pt x="2556" y="5111"/>
                  </a:cubicBezTo>
                  <a:cubicBezTo>
                    <a:pt x="3966" y="5111"/>
                    <a:pt x="5111" y="3966"/>
                    <a:pt x="5111" y="2555"/>
                  </a:cubicBezTo>
                  <a:cubicBezTo>
                    <a:pt x="5111" y="1145"/>
                    <a:pt x="3966" y="0"/>
                    <a:pt x="2556" y="0"/>
                  </a:cubicBezTo>
                  <a:close/>
                </a:path>
              </a:pathLst>
            </a:custGeom>
            <a:solidFill>
              <a:srgbClr val="4D6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18"/>
            <p:cNvSpPr/>
            <p:nvPr/>
          </p:nvSpPr>
          <p:spPr>
            <a:xfrm>
              <a:off x="5534525" y="4805850"/>
              <a:ext cx="127775" cy="127800"/>
            </a:xfrm>
            <a:custGeom>
              <a:avLst/>
              <a:gdLst/>
              <a:ahLst/>
              <a:cxnLst/>
              <a:rect l="l" t="t" r="r" b="b"/>
              <a:pathLst>
                <a:path w="5111" h="5112" extrusionOk="0">
                  <a:moveTo>
                    <a:pt x="2555" y="1"/>
                  </a:moveTo>
                  <a:cubicBezTo>
                    <a:pt x="1145" y="1"/>
                    <a:pt x="0" y="1125"/>
                    <a:pt x="0" y="2556"/>
                  </a:cubicBezTo>
                  <a:cubicBezTo>
                    <a:pt x="0" y="3967"/>
                    <a:pt x="1145" y="5111"/>
                    <a:pt x="2555" y="5111"/>
                  </a:cubicBezTo>
                  <a:cubicBezTo>
                    <a:pt x="3966" y="5111"/>
                    <a:pt x="5111" y="3967"/>
                    <a:pt x="5111" y="2556"/>
                  </a:cubicBezTo>
                  <a:cubicBezTo>
                    <a:pt x="5111" y="1125"/>
                    <a:pt x="3966" y="1"/>
                    <a:pt x="2555" y="1"/>
                  </a:cubicBezTo>
                  <a:close/>
                </a:path>
              </a:pathLst>
            </a:custGeom>
            <a:solidFill>
              <a:srgbClr val="402B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18"/>
            <p:cNvSpPr/>
            <p:nvPr/>
          </p:nvSpPr>
          <p:spPr>
            <a:xfrm>
              <a:off x="1510025" y="4134850"/>
              <a:ext cx="127775" cy="127800"/>
            </a:xfrm>
            <a:custGeom>
              <a:avLst/>
              <a:gdLst/>
              <a:ahLst/>
              <a:cxnLst/>
              <a:rect l="l" t="t" r="r" b="b"/>
              <a:pathLst>
                <a:path w="5111" h="5112" extrusionOk="0">
                  <a:moveTo>
                    <a:pt x="2555" y="1"/>
                  </a:moveTo>
                  <a:cubicBezTo>
                    <a:pt x="1145" y="1"/>
                    <a:pt x="0" y="1145"/>
                    <a:pt x="0" y="2556"/>
                  </a:cubicBezTo>
                  <a:cubicBezTo>
                    <a:pt x="0" y="3966"/>
                    <a:pt x="1145" y="5111"/>
                    <a:pt x="2555" y="5111"/>
                  </a:cubicBezTo>
                  <a:cubicBezTo>
                    <a:pt x="3966" y="5111"/>
                    <a:pt x="5111" y="3966"/>
                    <a:pt x="5111" y="2556"/>
                  </a:cubicBezTo>
                  <a:cubicBezTo>
                    <a:pt x="5111" y="1145"/>
                    <a:pt x="3966" y="1"/>
                    <a:pt x="2555" y="1"/>
                  </a:cubicBezTo>
                  <a:close/>
                </a:path>
              </a:pathLst>
            </a:custGeom>
            <a:solidFill>
              <a:srgbClr val="5040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18"/>
            <p:cNvSpPr/>
            <p:nvPr/>
          </p:nvSpPr>
          <p:spPr>
            <a:xfrm>
              <a:off x="1510025" y="333675"/>
              <a:ext cx="127775" cy="127800"/>
            </a:xfrm>
            <a:custGeom>
              <a:avLst/>
              <a:gdLst/>
              <a:ahLst/>
              <a:cxnLst/>
              <a:rect l="l" t="t" r="r" b="b"/>
              <a:pathLst>
                <a:path w="5111" h="5112" extrusionOk="0">
                  <a:moveTo>
                    <a:pt x="2555" y="1"/>
                  </a:moveTo>
                  <a:cubicBezTo>
                    <a:pt x="1145" y="1"/>
                    <a:pt x="0" y="1145"/>
                    <a:pt x="0" y="2556"/>
                  </a:cubicBezTo>
                  <a:cubicBezTo>
                    <a:pt x="0" y="3987"/>
                    <a:pt x="1145" y="5111"/>
                    <a:pt x="2555" y="5111"/>
                  </a:cubicBezTo>
                  <a:cubicBezTo>
                    <a:pt x="3966" y="5111"/>
                    <a:pt x="5111" y="3987"/>
                    <a:pt x="5111" y="2556"/>
                  </a:cubicBezTo>
                  <a:cubicBezTo>
                    <a:pt x="5111" y="1145"/>
                    <a:pt x="3966" y="1"/>
                    <a:pt x="255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18"/>
            <p:cNvSpPr/>
            <p:nvPr/>
          </p:nvSpPr>
          <p:spPr>
            <a:xfrm>
              <a:off x="3745850" y="4358700"/>
              <a:ext cx="127800" cy="127775"/>
            </a:xfrm>
            <a:custGeom>
              <a:avLst/>
              <a:gdLst/>
              <a:ahLst/>
              <a:cxnLst/>
              <a:rect l="l" t="t" r="r" b="b"/>
              <a:pathLst>
                <a:path w="5112" h="5111" extrusionOk="0">
                  <a:moveTo>
                    <a:pt x="2556" y="0"/>
                  </a:moveTo>
                  <a:cubicBezTo>
                    <a:pt x="1145" y="0"/>
                    <a:pt x="1" y="1124"/>
                    <a:pt x="1" y="2555"/>
                  </a:cubicBezTo>
                  <a:cubicBezTo>
                    <a:pt x="1" y="3966"/>
                    <a:pt x="1145" y="5111"/>
                    <a:pt x="2556" y="5111"/>
                  </a:cubicBezTo>
                  <a:cubicBezTo>
                    <a:pt x="3966" y="5111"/>
                    <a:pt x="5111" y="3966"/>
                    <a:pt x="5111" y="2555"/>
                  </a:cubicBezTo>
                  <a:cubicBezTo>
                    <a:pt x="5111" y="1124"/>
                    <a:pt x="3966" y="0"/>
                    <a:pt x="255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18"/>
            <p:cNvSpPr/>
            <p:nvPr/>
          </p:nvSpPr>
          <p:spPr>
            <a:xfrm>
              <a:off x="5981675" y="3911525"/>
              <a:ext cx="127800" cy="127775"/>
            </a:xfrm>
            <a:custGeom>
              <a:avLst/>
              <a:gdLst/>
              <a:ahLst/>
              <a:cxnLst/>
              <a:rect l="l" t="t" r="r" b="b"/>
              <a:pathLst>
                <a:path w="5112" h="5111" extrusionOk="0">
                  <a:moveTo>
                    <a:pt x="2556" y="0"/>
                  </a:moveTo>
                  <a:cubicBezTo>
                    <a:pt x="1146" y="0"/>
                    <a:pt x="1" y="1125"/>
                    <a:pt x="1" y="2556"/>
                  </a:cubicBezTo>
                  <a:cubicBezTo>
                    <a:pt x="1" y="3966"/>
                    <a:pt x="1146" y="5111"/>
                    <a:pt x="2556" y="5111"/>
                  </a:cubicBezTo>
                  <a:cubicBezTo>
                    <a:pt x="3967" y="5111"/>
                    <a:pt x="5111" y="3966"/>
                    <a:pt x="5111" y="2556"/>
                  </a:cubicBezTo>
                  <a:cubicBezTo>
                    <a:pt x="5111" y="1125"/>
                    <a:pt x="3967" y="0"/>
                    <a:pt x="255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18"/>
            <p:cNvSpPr/>
            <p:nvPr/>
          </p:nvSpPr>
          <p:spPr>
            <a:xfrm>
              <a:off x="5981675" y="2569500"/>
              <a:ext cx="127800" cy="127800"/>
            </a:xfrm>
            <a:custGeom>
              <a:avLst/>
              <a:gdLst/>
              <a:ahLst/>
              <a:cxnLst/>
              <a:rect l="l" t="t" r="r" b="b"/>
              <a:pathLst>
                <a:path w="5112" h="5112" extrusionOk="0">
                  <a:moveTo>
                    <a:pt x="2556" y="1"/>
                  </a:moveTo>
                  <a:cubicBezTo>
                    <a:pt x="1146" y="1"/>
                    <a:pt x="1" y="1146"/>
                    <a:pt x="1" y="2556"/>
                  </a:cubicBezTo>
                  <a:cubicBezTo>
                    <a:pt x="1" y="3987"/>
                    <a:pt x="1146" y="5111"/>
                    <a:pt x="2556" y="5111"/>
                  </a:cubicBezTo>
                  <a:cubicBezTo>
                    <a:pt x="3967" y="5111"/>
                    <a:pt x="5111" y="3987"/>
                    <a:pt x="5111" y="2556"/>
                  </a:cubicBezTo>
                  <a:cubicBezTo>
                    <a:pt x="5111" y="1146"/>
                    <a:pt x="3967" y="1"/>
                    <a:pt x="255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18"/>
            <p:cNvSpPr/>
            <p:nvPr/>
          </p:nvSpPr>
          <p:spPr>
            <a:xfrm>
              <a:off x="3745850" y="1899025"/>
              <a:ext cx="127800" cy="127775"/>
            </a:xfrm>
            <a:custGeom>
              <a:avLst/>
              <a:gdLst/>
              <a:ahLst/>
              <a:cxnLst/>
              <a:rect l="l" t="t" r="r" b="b"/>
              <a:pathLst>
                <a:path w="5112" h="5111" extrusionOk="0">
                  <a:moveTo>
                    <a:pt x="2556" y="0"/>
                  </a:moveTo>
                  <a:cubicBezTo>
                    <a:pt x="1145" y="0"/>
                    <a:pt x="1" y="1145"/>
                    <a:pt x="1" y="2555"/>
                  </a:cubicBezTo>
                  <a:cubicBezTo>
                    <a:pt x="1" y="3966"/>
                    <a:pt x="1145" y="5111"/>
                    <a:pt x="2556" y="5111"/>
                  </a:cubicBezTo>
                  <a:cubicBezTo>
                    <a:pt x="3966" y="5111"/>
                    <a:pt x="5111" y="3966"/>
                    <a:pt x="5111" y="2555"/>
                  </a:cubicBezTo>
                  <a:cubicBezTo>
                    <a:pt x="5111" y="1145"/>
                    <a:pt x="3966" y="0"/>
                    <a:pt x="255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18"/>
            <p:cNvSpPr/>
            <p:nvPr/>
          </p:nvSpPr>
          <p:spPr>
            <a:xfrm>
              <a:off x="2181025" y="4582025"/>
              <a:ext cx="127775" cy="127775"/>
            </a:xfrm>
            <a:custGeom>
              <a:avLst/>
              <a:gdLst/>
              <a:ahLst/>
              <a:cxnLst/>
              <a:rect l="l" t="t" r="r" b="b"/>
              <a:pathLst>
                <a:path w="5111" h="5111" extrusionOk="0">
                  <a:moveTo>
                    <a:pt x="2556" y="0"/>
                  </a:moveTo>
                  <a:cubicBezTo>
                    <a:pt x="1125" y="0"/>
                    <a:pt x="0" y="1145"/>
                    <a:pt x="0" y="2555"/>
                  </a:cubicBezTo>
                  <a:cubicBezTo>
                    <a:pt x="0" y="3966"/>
                    <a:pt x="1125" y="5111"/>
                    <a:pt x="2556" y="5111"/>
                  </a:cubicBezTo>
                  <a:cubicBezTo>
                    <a:pt x="3966" y="5111"/>
                    <a:pt x="5111" y="3966"/>
                    <a:pt x="5111" y="2555"/>
                  </a:cubicBezTo>
                  <a:cubicBezTo>
                    <a:pt x="5111" y="1145"/>
                    <a:pt x="3966" y="0"/>
                    <a:pt x="255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18"/>
            <p:cNvSpPr/>
            <p:nvPr/>
          </p:nvSpPr>
          <p:spPr>
            <a:xfrm>
              <a:off x="1286700" y="4805850"/>
              <a:ext cx="127775" cy="127800"/>
            </a:xfrm>
            <a:custGeom>
              <a:avLst/>
              <a:gdLst/>
              <a:ahLst/>
              <a:cxnLst/>
              <a:rect l="l" t="t" r="r" b="b"/>
              <a:pathLst>
                <a:path w="5111" h="5112" extrusionOk="0">
                  <a:moveTo>
                    <a:pt x="2555" y="1"/>
                  </a:moveTo>
                  <a:cubicBezTo>
                    <a:pt x="1124" y="1"/>
                    <a:pt x="0" y="1125"/>
                    <a:pt x="0" y="2556"/>
                  </a:cubicBezTo>
                  <a:cubicBezTo>
                    <a:pt x="0" y="3967"/>
                    <a:pt x="1124" y="5111"/>
                    <a:pt x="2555" y="5111"/>
                  </a:cubicBezTo>
                  <a:cubicBezTo>
                    <a:pt x="3966" y="5111"/>
                    <a:pt x="5111" y="3967"/>
                    <a:pt x="5111" y="2556"/>
                  </a:cubicBezTo>
                  <a:cubicBezTo>
                    <a:pt x="5111" y="1125"/>
                    <a:pt x="3966" y="1"/>
                    <a:pt x="2555" y="1"/>
                  </a:cubicBezTo>
                  <a:close/>
                </a:path>
              </a:pathLst>
            </a:custGeom>
            <a:solidFill>
              <a:srgbClr val="34E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18"/>
            <p:cNvSpPr/>
            <p:nvPr/>
          </p:nvSpPr>
          <p:spPr>
            <a:xfrm>
              <a:off x="1733850" y="3016675"/>
              <a:ext cx="127800" cy="128300"/>
            </a:xfrm>
            <a:custGeom>
              <a:avLst/>
              <a:gdLst/>
              <a:ahLst/>
              <a:cxnLst/>
              <a:rect l="l" t="t" r="r" b="b"/>
              <a:pathLst>
                <a:path w="5112" h="5132" extrusionOk="0">
                  <a:moveTo>
                    <a:pt x="2556" y="1"/>
                  </a:moveTo>
                  <a:cubicBezTo>
                    <a:pt x="1125" y="1"/>
                    <a:pt x="1" y="1145"/>
                    <a:pt x="1" y="2576"/>
                  </a:cubicBezTo>
                  <a:cubicBezTo>
                    <a:pt x="1" y="3987"/>
                    <a:pt x="1125" y="5132"/>
                    <a:pt x="2556" y="5132"/>
                  </a:cubicBezTo>
                  <a:cubicBezTo>
                    <a:pt x="3966" y="5132"/>
                    <a:pt x="5111" y="3987"/>
                    <a:pt x="5111" y="2576"/>
                  </a:cubicBezTo>
                  <a:cubicBezTo>
                    <a:pt x="5111" y="1145"/>
                    <a:pt x="3966" y="1"/>
                    <a:pt x="2556" y="1"/>
                  </a:cubicBezTo>
                  <a:close/>
                </a:path>
              </a:pathLst>
            </a:custGeom>
            <a:solidFill>
              <a:srgbClr val="DDE7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18"/>
            <p:cNvSpPr/>
            <p:nvPr/>
          </p:nvSpPr>
          <p:spPr>
            <a:xfrm>
              <a:off x="5758350" y="2122350"/>
              <a:ext cx="127800" cy="127775"/>
            </a:xfrm>
            <a:custGeom>
              <a:avLst/>
              <a:gdLst/>
              <a:ahLst/>
              <a:cxnLst/>
              <a:rect l="l" t="t" r="r" b="b"/>
              <a:pathLst>
                <a:path w="5112" h="5111" extrusionOk="0">
                  <a:moveTo>
                    <a:pt x="2556" y="0"/>
                  </a:moveTo>
                  <a:cubicBezTo>
                    <a:pt x="1125" y="0"/>
                    <a:pt x="1" y="1145"/>
                    <a:pt x="1" y="2556"/>
                  </a:cubicBezTo>
                  <a:cubicBezTo>
                    <a:pt x="1" y="3986"/>
                    <a:pt x="1125" y="5111"/>
                    <a:pt x="2556" y="5111"/>
                  </a:cubicBezTo>
                  <a:cubicBezTo>
                    <a:pt x="3967" y="5111"/>
                    <a:pt x="5111" y="3986"/>
                    <a:pt x="5111" y="2556"/>
                  </a:cubicBezTo>
                  <a:cubicBezTo>
                    <a:pt x="5111" y="1145"/>
                    <a:pt x="3967" y="0"/>
                    <a:pt x="2556" y="0"/>
                  </a:cubicBezTo>
                  <a:close/>
                </a:path>
              </a:pathLst>
            </a:custGeom>
            <a:solidFill>
              <a:srgbClr val="E8A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18"/>
            <p:cNvSpPr/>
            <p:nvPr/>
          </p:nvSpPr>
          <p:spPr>
            <a:xfrm>
              <a:off x="4416850" y="4805850"/>
              <a:ext cx="127800" cy="127800"/>
            </a:xfrm>
            <a:custGeom>
              <a:avLst/>
              <a:gdLst/>
              <a:ahLst/>
              <a:cxnLst/>
              <a:rect l="l" t="t" r="r" b="b"/>
              <a:pathLst>
                <a:path w="5112" h="5112" extrusionOk="0">
                  <a:moveTo>
                    <a:pt x="2556" y="1"/>
                  </a:moveTo>
                  <a:cubicBezTo>
                    <a:pt x="1125" y="1"/>
                    <a:pt x="1" y="1125"/>
                    <a:pt x="1" y="2556"/>
                  </a:cubicBezTo>
                  <a:cubicBezTo>
                    <a:pt x="1" y="3967"/>
                    <a:pt x="1125" y="5111"/>
                    <a:pt x="2556" y="5111"/>
                  </a:cubicBezTo>
                  <a:cubicBezTo>
                    <a:pt x="3967" y="5111"/>
                    <a:pt x="5111" y="3967"/>
                    <a:pt x="5111" y="2556"/>
                  </a:cubicBezTo>
                  <a:cubicBezTo>
                    <a:pt x="5111" y="1125"/>
                    <a:pt x="3967" y="1"/>
                    <a:pt x="2556" y="1"/>
                  </a:cubicBezTo>
                  <a:close/>
                </a:path>
              </a:pathLst>
            </a:custGeom>
            <a:solidFill>
              <a:srgbClr val="A2E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18"/>
            <p:cNvSpPr/>
            <p:nvPr/>
          </p:nvSpPr>
          <p:spPr>
            <a:xfrm>
              <a:off x="4416850" y="4582025"/>
              <a:ext cx="127800" cy="127775"/>
            </a:xfrm>
            <a:custGeom>
              <a:avLst/>
              <a:gdLst/>
              <a:ahLst/>
              <a:cxnLst/>
              <a:rect l="l" t="t" r="r" b="b"/>
              <a:pathLst>
                <a:path w="5112" h="5111" extrusionOk="0">
                  <a:moveTo>
                    <a:pt x="2556" y="0"/>
                  </a:moveTo>
                  <a:cubicBezTo>
                    <a:pt x="1125" y="0"/>
                    <a:pt x="1" y="1145"/>
                    <a:pt x="1" y="2555"/>
                  </a:cubicBezTo>
                  <a:cubicBezTo>
                    <a:pt x="1" y="3966"/>
                    <a:pt x="1125" y="5111"/>
                    <a:pt x="2556" y="5111"/>
                  </a:cubicBezTo>
                  <a:cubicBezTo>
                    <a:pt x="3967" y="5111"/>
                    <a:pt x="5111" y="3966"/>
                    <a:pt x="5111" y="2555"/>
                  </a:cubicBezTo>
                  <a:cubicBezTo>
                    <a:pt x="5111" y="1145"/>
                    <a:pt x="3967" y="0"/>
                    <a:pt x="2556" y="0"/>
                  </a:cubicBezTo>
                  <a:close/>
                </a:path>
              </a:pathLst>
            </a:custGeom>
            <a:solidFill>
              <a:srgbClr val="F46B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18"/>
            <p:cNvSpPr/>
            <p:nvPr/>
          </p:nvSpPr>
          <p:spPr>
            <a:xfrm>
              <a:off x="5534525" y="4134850"/>
              <a:ext cx="127775" cy="127800"/>
            </a:xfrm>
            <a:custGeom>
              <a:avLst/>
              <a:gdLst/>
              <a:ahLst/>
              <a:cxnLst/>
              <a:rect l="l" t="t" r="r" b="b"/>
              <a:pathLst>
                <a:path w="5111" h="5112" extrusionOk="0">
                  <a:moveTo>
                    <a:pt x="2555" y="1"/>
                  </a:moveTo>
                  <a:cubicBezTo>
                    <a:pt x="1145" y="1"/>
                    <a:pt x="0" y="1145"/>
                    <a:pt x="0" y="2556"/>
                  </a:cubicBezTo>
                  <a:cubicBezTo>
                    <a:pt x="0" y="3966"/>
                    <a:pt x="1145" y="5111"/>
                    <a:pt x="2555" y="5111"/>
                  </a:cubicBezTo>
                  <a:cubicBezTo>
                    <a:pt x="3966" y="5111"/>
                    <a:pt x="5111" y="3966"/>
                    <a:pt x="5111" y="2556"/>
                  </a:cubicBezTo>
                  <a:cubicBezTo>
                    <a:pt x="5111" y="1145"/>
                    <a:pt x="3966" y="1"/>
                    <a:pt x="2555" y="1"/>
                  </a:cubicBezTo>
                  <a:close/>
                </a:path>
              </a:pathLst>
            </a:custGeom>
            <a:solidFill>
              <a:srgbClr val="E39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18"/>
            <p:cNvSpPr/>
            <p:nvPr/>
          </p:nvSpPr>
          <p:spPr>
            <a:xfrm>
              <a:off x="2628200" y="4582025"/>
              <a:ext cx="127775" cy="127775"/>
            </a:xfrm>
            <a:custGeom>
              <a:avLst/>
              <a:gdLst/>
              <a:ahLst/>
              <a:cxnLst/>
              <a:rect l="l" t="t" r="r" b="b"/>
              <a:pathLst>
                <a:path w="5111" h="5111" extrusionOk="0">
                  <a:moveTo>
                    <a:pt x="2555" y="0"/>
                  </a:moveTo>
                  <a:cubicBezTo>
                    <a:pt x="1124" y="0"/>
                    <a:pt x="0" y="1145"/>
                    <a:pt x="0" y="2555"/>
                  </a:cubicBezTo>
                  <a:cubicBezTo>
                    <a:pt x="0" y="3966"/>
                    <a:pt x="1124" y="5111"/>
                    <a:pt x="2555" y="5111"/>
                  </a:cubicBezTo>
                  <a:cubicBezTo>
                    <a:pt x="3966" y="5111"/>
                    <a:pt x="5111" y="3966"/>
                    <a:pt x="5111" y="2555"/>
                  </a:cubicBezTo>
                  <a:cubicBezTo>
                    <a:pt x="5111" y="1145"/>
                    <a:pt x="3966" y="0"/>
                    <a:pt x="2555" y="0"/>
                  </a:cubicBezTo>
                  <a:close/>
                </a:path>
              </a:pathLst>
            </a:custGeom>
            <a:solidFill>
              <a:srgbClr val="34E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18"/>
            <p:cNvSpPr/>
            <p:nvPr/>
          </p:nvSpPr>
          <p:spPr>
            <a:xfrm>
              <a:off x="4416850" y="780850"/>
              <a:ext cx="127800" cy="127775"/>
            </a:xfrm>
            <a:custGeom>
              <a:avLst/>
              <a:gdLst/>
              <a:ahLst/>
              <a:cxnLst/>
              <a:rect l="l" t="t" r="r" b="b"/>
              <a:pathLst>
                <a:path w="5112" h="5111" extrusionOk="0">
                  <a:moveTo>
                    <a:pt x="2556" y="0"/>
                  </a:moveTo>
                  <a:cubicBezTo>
                    <a:pt x="1125" y="0"/>
                    <a:pt x="1" y="1145"/>
                    <a:pt x="1" y="2556"/>
                  </a:cubicBezTo>
                  <a:cubicBezTo>
                    <a:pt x="1" y="3986"/>
                    <a:pt x="1125" y="5111"/>
                    <a:pt x="2556" y="5111"/>
                  </a:cubicBezTo>
                  <a:cubicBezTo>
                    <a:pt x="3967" y="5111"/>
                    <a:pt x="5111" y="3986"/>
                    <a:pt x="5111" y="2556"/>
                  </a:cubicBezTo>
                  <a:cubicBezTo>
                    <a:pt x="5111" y="1145"/>
                    <a:pt x="3967" y="0"/>
                    <a:pt x="2556" y="0"/>
                  </a:cubicBezTo>
                  <a:close/>
                </a:path>
              </a:pathLst>
            </a:custGeom>
            <a:solidFill>
              <a:srgbClr val="DDE7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18"/>
            <p:cNvSpPr/>
            <p:nvPr/>
          </p:nvSpPr>
          <p:spPr>
            <a:xfrm>
              <a:off x="4416850" y="2793350"/>
              <a:ext cx="127800" cy="127800"/>
            </a:xfrm>
            <a:custGeom>
              <a:avLst/>
              <a:gdLst/>
              <a:ahLst/>
              <a:cxnLst/>
              <a:rect l="l" t="t" r="r" b="b"/>
              <a:pathLst>
                <a:path w="5112" h="5112" extrusionOk="0">
                  <a:moveTo>
                    <a:pt x="2556" y="1"/>
                  </a:moveTo>
                  <a:cubicBezTo>
                    <a:pt x="1125" y="1"/>
                    <a:pt x="1" y="1145"/>
                    <a:pt x="1" y="2556"/>
                  </a:cubicBezTo>
                  <a:cubicBezTo>
                    <a:pt x="1" y="3966"/>
                    <a:pt x="1125" y="5111"/>
                    <a:pt x="2556" y="5111"/>
                  </a:cubicBezTo>
                  <a:cubicBezTo>
                    <a:pt x="3967" y="5111"/>
                    <a:pt x="5111" y="3966"/>
                    <a:pt x="5111" y="2556"/>
                  </a:cubicBezTo>
                  <a:cubicBezTo>
                    <a:pt x="5111" y="1145"/>
                    <a:pt x="3967" y="1"/>
                    <a:pt x="2556" y="1"/>
                  </a:cubicBezTo>
                  <a:close/>
                </a:path>
              </a:pathLst>
            </a:custGeom>
            <a:solidFill>
              <a:srgbClr val="E8A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18"/>
            <p:cNvSpPr/>
            <p:nvPr/>
          </p:nvSpPr>
          <p:spPr>
            <a:xfrm>
              <a:off x="2404350" y="4805850"/>
              <a:ext cx="127800" cy="127800"/>
            </a:xfrm>
            <a:custGeom>
              <a:avLst/>
              <a:gdLst/>
              <a:ahLst/>
              <a:cxnLst/>
              <a:rect l="l" t="t" r="r" b="b"/>
              <a:pathLst>
                <a:path w="5112" h="5112" extrusionOk="0">
                  <a:moveTo>
                    <a:pt x="2556" y="1"/>
                  </a:moveTo>
                  <a:cubicBezTo>
                    <a:pt x="1145" y="1"/>
                    <a:pt x="1" y="1125"/>
                    <a:pt x="1" y="2556"/>
                  </a:cubicBezTo>
                  <a:cubicBezTo>
                    <a:pt x="1" y="3967"/>
                    <a:pt x="1145" y="5111"/>
                    <a:pt x="2556" y="5111"/>
                  </a:cubicBezTo>
                  <a:cubicBezTo>
                    <a:pt x="3966" y="5111"/>
                    <a:pt x="5111" y="3967"/>
                    <a:pt x="5111" y="2556"/>
                  </a:cubicBezTo>
                  <a:cubicBezTo>
                    <a:pt x="5111" y="1125"/>
                    <a:pt x="3966" y="1"/>
                    <a:pt x="2556" y="1"/>
                  </a:cubicBezTo>
                  <a:close/>
                </a:path>
              </a:pathLst>
            </a:custGeom>
            <a:solidFill>
              <a:srgbClr val="A2E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18"/>
            <p:cNvSpPr/>
            <p:nvPr/>
          </p:nvSpPr>
          <p:spPr>
            <a:xfrm>
              <a:off x="4416850" y="1004675"/>
              <a:ext cx="127800" cy="127800"/>
            </a:xfrm>
            <a:custGeom>
              <a:avLst/>
              <a:gdLst/>
              <a:ahLst/>
              <a:cxnLst/>
              <a:rect l="l" t="t" r="r" b="b"/>
              <a:pathLst>
                <a:path w="5112" h="5112" extrusionOk="0">
                  <a:moveTo>
                    <a:pt x="2556" y="1"/>
                  </a:moveTo>
                  <a:cubicBezTo>
                    <a:pt x="1125" y="1"/>
                    <a:pt x="1" y="1146"/>
                    <a:pt x="1" y="2556"/>
                  </a:cubicBezTo>
                  <a:cubicBezTo>
                    <a:pt x="1" y="3967"/>
                    <a:pt x="1125" y="5111"/>
                    <a:pt x="2556" y="5111"/>
                  </a:cubicBezTo>
                  <a:cubicBezTo>
                    <a:pt x="3967" y="5111"/>
                    <a:pt x="5111" y="3967"/>
                    <a:pt x="5111" y="2556"/>
                  </a:cubicBezTo>
                  <a:cubicBezTo>
                    <a:pt x="5111" y="1146"/>
                    <a:pt x="3967" y="1"/>
                    <a:pt x="2556" y="1"/>
                  </a:cubicBezTo>
                  <a:close/>
                </a:path>
              </a:pathLst>
            </a:custGeom>
            <a:solidFill>
              <a:srgbClr val="F46B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18"/>
            <p:cNvSpPr/>
            <p:nvPr/>
          </p:nvSpPr>
          <p:spPr>
            <a:xfrm>
              <a:off x="2181025" y="1228000"/>
              <a:ext cx="127775" cy="127800"/>
            </a:xfrm>
            <a:custGeom>
              <a:avLst/>
              <a:gdLst/>
              <a:ahLst/>
              <a:cxnLst/>
              <a:rect l="l" t="t" r="r" b="b"/>
              <a:pathLst>
                <a:path w="5111" h="5112" extrusionOk="0">
                  <a:moveTo>
                    <a:pt x="2556" y="1"/>
                  </a:moveTo>
                  <a:cubicBezTo>
                    <a:pt x="1125" y="1"/>
                    <a:pt x="0" y="1146"/>
                    <a:pt x="0" y="2556"/>
                  </a:cubicBezTo>
                  <a:cubicBezTo>
                    <a:pt x="0" y="3987"/>
                    <a:pt x="1125" y="5111"/>
                    <a:pt x="2556" y="5111"/>
                  </a:cubicBezTo>
                  <a:cubicBezTo>
                    <a:pt x="3966" y="5111"/>
                    <a:pt x="5111" y="3987"/>
                    <a:pt x="5111" y="2556"/>
                  </a:cubicBezTo>
                  <a:cubicBezTo>
                    <a:pt x="5111" y="1146"/>
                    <a:pt x="3966" y="1"/>
                    <a:pt x="2556" y="1"/>
                  </a:cubicBezTo>
                  <a:close/>
                </a:path>
              </a:pathLst>
            </a:custGeom>
            <a:solidFill>
              <a:srgbClr val="E39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18"/>
            <p:cNvSpPr/>
            <p:nvPr/>
          </p:nvSpPr>
          <p:spPr>
            <a:xfrm>
              <a:off x="1286700" y="557525"/>
              <a:ext cx="127775" cy="127775"/>
            </a:xfrm>
            <a:custGeom>
              <a:avLst/>
              <a:gdLst/>
              <a:ahLst/>
              <a:cxnLst/>
              <a:rect l="l" t="t" r="r" b="b"/>
              <a:pathLst>
                <a:path w="5111" h="5111" extrusionOk="0">
                  <a:moveTo>
                    <a:pt x="2555" y="0"/>
                  </a:moveTo>
                  <a:cubicBezTo>
                    <a:pt x="1124" y="0"/>
                    <a:pt x="0" y="1145"/>
                    <a:pt x="0" y="2555"/>
                  </a:cubicBezTo>
                  <a:cubicBezTo>
                    <a:pt x="0" y="3966"/>
                    <a:pt x="1124" y="5111"/>
                    <a:pt x="2555" y="5111"/>
                  </a:cubicBezTo>
                  <a:cubicBezTo>
                    <a:pt x="3966" y="5111"/>
                    <a:pt x="5111" y="3966"/>
                    <a:pt x="5111" y="2555"/>
                  </a:cubicBezTo>
                  <a:cubicBezTo>
                    <a:pt x="5111" y="1145"/>
                    <a:pt x="3966" y="0"/>
                    <a:pt x="2555" y="0"/>
                  </a:cubicBezTo>
                  <a:close/>
                </a:path>
              </a:pathLst>
            </a:custGeom>
            <a:solidFill>
              <a:srgbClr val="2644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18"/>
            <p:cNvSpPr/>
            <p:nvPr/>
          </p:nvSpPr>
          <p:spPr>
            <a:xfrm>
              <a:off x="5981675" y="333675"/>
              <a:ext cx="127800" cy="127800"/>
            </a:xfrm>
            <a:custGeom>
              <a:avLst/>
              <a:gdLst/>
              <a:ahLst/>
              <a:cxnLst/>
              <a:rect l="l" t="t" r="r" b="b"/>
              <a:pathLst>
                <a:path w="5112" h="5112" extrusionOk="0">
                  <a:moveTo>
                    <a:pt x="2556" y="1"/>
                  </a:moveTo>
                  <a:cubicBezTo>
                    <a:pt x="1146" y="1"/>
                    <a:pt x="1" y="1145"/>
                    <a:pt x="1" y="2556"/>
                  </a:cubicBezTo>
                  <a:cubicBezTo>
                    <a:pt x="1" y="3987"/>
                    <a:pt x="1146" y="5111"/>
                    <a:pt x="2556" y="5111"/>
                  </a:cubicBezTo>
                  <a:cubicBezTo>
                    <a:pt x="3967" y="5111"/>
                    <a:pt x="5111" y="3987"/>
                    <a:pt x="5111" y="2556"/>
                  </a:cubicBezTo>
                  <a:cubicBezTo>
                    <a:pt x="5111" y="1145"/>
                    <a:pt x="3967" y="1"/>
                    <a:pt x="2556" y="1"/>
                  </a:cubicBezTo>
                  <a:close/>
                </a:path>
              </a:pathLst>
            </a:custGeom>
            <a:solidFill>
              <a:srgbClr val="464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18"/>
            <p:cNvSpPr/>
            <p:nvPr/>
          </p:nvSpPr>
          <p:spPr>
            <a:xfrm>
              <a:off x="3969700" y="333675"/>
              <a:ext cx="127775" cy="127800"/>
            </a:xfrm>
            <a:custGeom>
              <a:avLst/>
              <a:gdLst/>
              <a:ahLst/>
              <a:cxnLst/>
              <a:rect l="l" t="t" r="r" b="b"/>
              <a:pathLst>
                <a:path w="5111" h="5112" extrusionOk="0">
                  <a:moveTo>
                    <a:pt x="2555" y="1"/>
                  </a:moveTo>
                  <a:cubicBezTo>
                    <a:pt x="1124" y="1"/>
                    <a:pt x="0" y="1145"/>
                    <a:pt x="0" y="2556"/>
                  </a:cubicBezTo>
                  <a:cubicBezTo>
                    <a:pt x="0" y="3987"/>
                    <a:pt x="1124" y="5111"/>
                    <a:pt x="2555" y="5111"/>
                  </a:cubicBezTo>
                  <a:cubicBezTo>
                    <a:pt x="3966" y="5111"/>
                    <a:pt x="5111" y="3987"/>
                    <a:pt x="5111" y="2556"/>
                  </a:cubicBezTo>
                  <a:cubicBezTo>
                    <a:pt x="5111" y="1145"/>
                    <a:pt x="3966" y="1"/>
                    <a:pt x="2555" y="1"/>
                  </a:cubicBezTo>
                  <a:close/>
                </a:path>
              </a:pathLst>
            </a:custGeom>
            <a:solidFill>
              <a:srgbClr val="4B38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18"/>
            <p:cNvSpPr/>
            <p:nvPr/>
          </p:nvSpPr>
          <p:spPr>
            <a:xfrm>
              <a:off x="5087350" y="2346175"/>
              <a:ext cx="127800" cy="127800"/>
            </a:xfrm>
            <a:custGeom>
              <a:avLst/>
              <a:gdLst/>
              <a:ahLst/>
              <a:cxnLst/>
              <a:rect l="l" t="t" r="r" b="b"/>
              <a:pathLst>
                <a:path w="5112" h="5112" extrusionOk="0">
                  <a:moveTo>
                    <a:pt x="2556" y="1"/>
                  </a:moveTo>
                  <a:cubicBezTo>
                    <a:pt x="1145" y="1"/>
                    <a:pt x="1" y="1146"/>
                    <a:pt x="1" y="2556"/>
                  </a:cubicBezTo>
                  <a:cubicBezTo>
                    <a:pt x="1" y="3967"/>
                    <a:pt x="1145" y="5111"/>
                    <a:pt x="2556" y="5111"/>
                  </a:cubicBezTo>
                  <a:cubicBezTo>
                    <a:pt x="3966" y="5111"/>
                    <a:pt x="5111" y="3967"/>
                    <a:pt x="5111" y="2556"/>
                  </a:cubicBezTo>
                  <a:cubicBezTo>
                    <a:pt x="5111" y="1146"/>
                    <a:pt x="3966" y="1"/>
                    <a:pt x="2556" y="1"/>
                  </a:cubicBezTo>
                  <a:close/>
                </a:path>
              </a:pathLst>
            </a:custGeom>
            <a:solidFill>
              <a:srgbClr val="4D6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18"/>
            <p:cNvSpPr/>
            <p:nvPr/>
          </p:nvSpPr>
          <p:spPr>
            <a:xfrm>
              <a:off x="4864025" y="1451850"/>
              <a:ext cx="127775" cy="127800"/>
            </a:xfrm>
            <a:custGeom>
              <a:avLst/>
              <a:gdLst/>
              <a:ahLst/>
              <a:cxnLst/>
              <a:rect l="l" t="t" r="r" b="b"/>
              <a:pathLst>
                <a:path w="5111" h="5112" extrusionOk="0">
                  <a:moveTo>
                    <a:pt x="2556" y="1"/>
                  </a:moveTo>
                  <a:cubicBezTo>
                    <a:pt x="1125" y="1"/>
                    <a:pt x="0" y="1145"/>
                    <a:pt x="0" y="2556"/>
                  </a:cubicBezTo>
                  <a:cubicBezTo>
                    <a:pt x="0" y="3966"/>
                    <a:pt x="1125" y="5111"/>
                    <a:pt x="2556" y="5111"/>
                  </a:cubicBezTo>
                  <a:cubicBezTo>
                    <a:pt x="3966" y="5111"/>
                    <a:pt x="5111" y="3966"/>
                    <a:pt x="5111" y="2556"/>
                  </a:cubicBezTo>
                  <a:cubicBezTo>
                    <a:pt x="5111" y="1145"/>
                    <a:pt x="3966" y="1"/>
                    <a:pt x="2556" y="1"/>
                  </a:cubicBezTo>
                  <a:close/>
                </a:path>
              </a:pathLst>
            </a:custGeom>
            <a:solidFill>
              <a:srgbClr val="402B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18"/>
            <p:cNvSpPr/>
            <p:nvPr/>
          </p:nvSpPr>
          <p:spPr>
            <a:xfrm>
              <a:off x="5087350" y="1451850"/>
              <a:ext cx="127800" cy="127800"/>
            </a:xfrm>
            <a:custGeom>
              <a:avLst/>
              <a:gdLst/>
              <a:ahLst/>
              <a:cxnLst/>
              <a:rect l="l" t="t" r="r" b="b"/>
              <a:pathLst>
                <a:path w="5112" h="5112" extrusionOk="0">
                  <a:moveTo>
                    <a:pt x="2556" y="1"/>
                  </a:moveTo>
                  <a:cubicBezTo>
                    <a:pt x="1145" y="1"/>
                    <a:pt x="1" y="1145"/>
                    <a:pt x="1" y="2556"/>
                  </a:cubicBezTo>
                  <a:cubicBezTo>
                    <a:pt x="1" y="3966"/>
                    <a:pt x="1145" y="5111"/>
                    <a:pt x="2556" y="5111"/>
                  </a:cubicBezTo>
                  <a:cubicBezTo>
                    <a:pt x="3966" y="5111"/>
                    <a:pt x="5111" y="3966"/>
                    <a:pt x="5111" y="2556"/>
                  </a:cubicBezTo>
                  <a:cubicBezTo>
                    <a:pt x="5111" y="1145"/>
                    <a:pt x="3966" y="1"/>
                    <a:pt x="2556" y="1"/>
                  </a:cubicBezTo>
                  <a:close/>
                </a:path>
              </a:pathLst>
            </a:custGeom>
            <a:solidFill>
              <a:srgbClr val="5040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18"/>
            <p:cNvSpPr/>
            <p:nvPr/>
          </p:nvSpPr>
          <p:spPr>
            <a:xfrm>
              <a:off x="1957175" y="1899025"/>
              <a:ext cx="127800" cy="127775"/>
            </a:xfrm>
            <a:custGeom>
              <a:avLst/>
              <a:gdLst/>
              <a:ahLst/>
              <a:cxnLst/>
              <a:rect l="l" t="t" r="r" b="b"/>
              <a:pathLst>
                <a:path w="5112" h="5111" extrusionOk="0">
                  <a:moveTo>
                    <a:pt x="2556" y="0"/>
                  </a:moveTo>
                  <a:cubicBezTo>
                    <a:pt x="1146" y="0"/>
                    <a:pt x="1" y="1145"/>
                    <a:pt x="1" y="2555"/>
                  </a:cubicBezTo>
                  <a:cubicBezTo>
                    <a:pt x="1" y="3966"/>
                    <a:pt x="1146" y="5111"/>
                    <a:pt x="2556" y="5111"/>
                  </a:cubicBezTo>
                  <a:cubicBezTo>
                    <a:pt x="3967" y="5111"/>
                    <a:pt x="5111" y="3966"/>
                    <a:pt x="5111" y="2555"/>
                  </a:cubicBezTo>
                  <a:cubicBezTo>
                    <a:pt x="5111" y="1145"/>
                    <a:pt x="3967" y="0"/>
                    <a:pt x="255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18"/>
            <p:cNvSpPr/>
            <p:nvPr/>
          </p:nvSpPr>
          <p:spPr>
            <a:xfrm>
              <a:off x="5087350" y="333675"/>
              <a:ext cx="127800" cy="127800"/>
            </a:xfrm>
            <a:custGeom>
              <a:avLst/>
              <a:gdLst/>
              <a:ahLst/>
              <a:cxnLst/>
              <a:rect l="l" t="t" r="r" b="b"/>
              <a:pathLst>
                <a:path w="5112" h="5112" extrusionOk="0">
                  <a:moveTo>
                    <a:pt x="2556" y="1"/>
                  </a:moveTo>
                  <a:cubicBezTo>
                    <a:pt x="1145" y="1"/>
                    <a:pt x="1" y="1145"/>
                    <a:pt x="1" y="2556"/>
                  </a:cubicBezTo>
                  <a:cubicBezTo>
                    <a:pt x="1" y="3987"/>
                    <a:pt x="1145" y="5111"/>
                    <a:pt x="2556" y="5111"/>
                  </a:cubicBezTo>
                  <a:cubicBezTo>
                    <a:pt x="3966" y="5111"/>
                    <a:pt x="5111" y="3987"/>
                    <a:pt x="5111" y="2556"/>
                  </a:cubicBezTo>
                  <a:cubicBezTo>
                    <a:pt x="5111" y="1145"/>
                    <a:pt x="3966" y="1"/>
                    <a:pt x="255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18"/>
            <p:cNvSpPr/>
            <p:nvPr/>
          </p:nvSpPr>
          <p:spPr>
            <a:xfrm>
              <a:off x="1510025" y="1004675"/>
              <a:ext cx="127775" cy="127800"/>
            </a:xfrm>
            <a:custGeom>
              <a:avLst/>
              <a:gdLst/>
              <a:ahLst/>
              <a:cxnLst/>
              <a:rect l="l" t="t" r="r" b="b"/>
              <a:pathLst>
                <a:path w="5111" h="5112" extrusionOk="0">
                  <a:moveTo>
                    <a:pt x="2555" y="1"/>
                  </a:moveTo>
                  <a:cubicBezTo>
                    <a:pt x="1145" y="1"/>
                    <a:pt x="0" y="1146"/>
                    <a:pt x="0" y="2556"/>
                  </a:cubicBezTo>
                  <a:cubicBezTo>
                    <a:pt x="0" y="3967"/>
                    <a:pt x="1145" y="5111"/>
                    <a:pt x="2555" y="5111"/>
                  </a:cubicBezTo>
                  <a:cubicBezTo>
                    <a:pt x="3966" y="5111"/>
                    <a:pt x="5111" y="3967"/>
                    <a:pt x="5111" y="2556"/>
                  </a:cubicBezTo>
                  <a:cubicBezTo>
                    <a:pt x="5111" y="1146"/>
                    <a:pt x="3966" y="1"/>
                    <a:pt x="255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18"/>
            <p:cNvSpPr/>
            <p:nvPr/>
          </p:nvSpPr>
          <p:spPr>
            <a:xfrm>
              <a:off x="4640175" y="557525"/>
              <a:ext cx="127800" cy="127775"/>
            </a:xfrm>
            <a:custGeom>
              <a:avLst/>
              <a:gdLst/>
              <a:ahLst/>
              <a:cxnLst/>
              <a:rect l="l" t="t" r="r" b="b"/>
              <a:pathLst>
                <a:path w="5112" h="5111" extrusionOk="0">
                  <a:moveTo>
                    <a:pt x="2556" y="0"/>
                  </a:moveTo>
                  <a:cubicBezTo>
                    <a:pt x="1146" y="0"/>
                    <a:pt x="1" y="1145"/>
                    <a:pt x="1" y="2555"/>
                  </a:cubicBezTo>
                  <a:cubicBezTo>
                    <a:pt x="1" y="3966"/>
                    <a:pt x="1146" y="5111"/>
                    <a:pt x="2556" y="5111"/>
                  </a:cubicBezTo>
                  <a:cubicBezTo>
                    <a:pt x="3967" y="5111"/>
                    <a:pt x="5111" y="3966"/>
                    <a:pt x="5111" y="2555"/>
                  </a:cubicBezTo>
                  <a:cubicBezTo>
                    <a:pt x="5111" y="1145"/>
                    <a:pt x="3967" y="0"/>
                    <a:pt x="255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18"/>
            <p:cNvSpPr/>
            <p:nvPr/>
          </p:nvSpPr>
          <p:spPr>
            <a:xfrm>
              <a:off x="3522525" y="3240525"/>
              <a:ext cx="127775" cy="127775"/>
            </a:xfrm>
            <a:custGeom>
              <a:avLst/>
              <a:gdLst/>
              <a:ahLst/>
              <a:cxnLst/>
              <a:rect l="l" t="t" r="r" b="b"/>
              <a:pathLst>
                <a:path w="5111" h="5111" extrusionOk="0">
                  <a:moveTo>
                    <a:pt x="2556" y="0"/>
                  </a:moveTo>
                  <a:cubicBezTo>
                    <a:pt x="1125" y="0"/>
                    <a:pt x="0" y="1145"/>
                    <a:pt x="0" y="2555"/>
                  </a:cubicBezTo>
                  <a:cubicBezTo>
                    <a:pt x="0" y="3966"/>
                    <a:pt x="1125" y="5111"/>
                    <a:pt x="2556" y="5111"/>
                  </a:cubicBezTo>
                  <a:cubicBezTo>
                    <a:pt x="3966" y="5111"/>
                    <a:pt x="5111" y="3966"/>
                    <a:pt x="5111" y="2555"/>
                  </a:cubicBezTo>
                  <a:cubicBezTo>
                    <a:pt x="5111" y="1145"/>
                    <a:pt x="3966" y="0"/>
                    <a:pt x="255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18"/>
            <p:cNvSpPr/>
            <p:nvPr/>
          </p:nvSpPr>
          <p:spPr>
            <a:xfrm>
              <a:off x="1733850" y="2122350"/>
              <a:ext cx="127800" cy="127775"/>
            </a:xfrm>
            <a:custGeom>
              <a:avLst/>
              <a:gdLst/>
              <a:ahLst/>
              <a:cxnLst/>
              <a:rect l="l" t="t" r="r" b="b"/>
              <a:pathLst>
                <a:path w="5112" h="5111" extrusionOk="0">
                  <a:moveTo>
                    <a:pt x="2556" y="0"/>
                  </a:moveTo>
                  <a:cubicBezTo>
                    <a:pt x="1125" y="0"/>
                    <a:pt x="1" y="1145"/>
                    <a:pt x="1" y="2556"/>
                  </a:cubicBezTo>
                  <a:cubicBezTo>
                    <a:pt x="1" y="3986"/>
                    <a:pt x="1125" y="5111"/>
                    <a:pt x="2556" y="5111"/>
                  </a:cubicBezTo>
                  <a:cubicBezTo>
                    <a:pt x="3966" y="5111"/>
                    <a:pt x="5111" y="3986"/>
                    <a:pt x="5111" y="2556"/>
                  </a:cubicBezTo>
                  <a:cubicBezTo>
                    <a:pt x="5111" y="1145"/>
                    <a:pt x="3966" y="0"/>
                    <a:pt x="255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18"/>
            <p:cNvSpPr/>
            <p:nvPr/>
          </p:nvSpPr>
          <p:spPr>
            <a:xfrm>
              <a:off x="5981675" y="2346175"/>
              <a:ext cx="127800" cy="127800"/>
            </a:xfrm>
            <a:custGeom>
              <a:avLst/>
              <a:gdLst/>
              <a:ahLst/>
              <a:cxnLst/>
              <a:rect l="l" t="t" r="r" b="b"/>
              <a:pathLst>
                <a:path w="5112" h="5112" extrusionOk="0">
                  <a:moveTo>
                    <a:pt x="2556" y="1"/>
                  </a:moveTo>
                  <a:cubicBezTo>
                    <a:pt x="1146" y="1"/>
                    <a:pt x="1" y="1146"/>
                    <a:pt x="1" y="2556"/>
                  </a:cubicBezTo>
                  <a:cubicBezTo>
                    <a:pt x="1" y="3967"/>
                    <a:pt x="1146" y="5111"/>
                    <a:pt x="2556" y="5111"/>
                  </a:cubicBezTo>
                  <a:cubicBezTo>
                    <a:pt x="3967" y="5111"/>
                    <a:pt x="5111" y="3967"/>
                    <a:pt x="5111" y="2556"/>
                  </a:cubicBezTo>
                  <a:cubicBezTo>
                    <a:pt x="5111" y="1146"/>
                    <a:pt x="3967" y="1"/>
                    <a:pt x="2556" y="1"/>
                  </a:cubicBezTo>
                  <a:close/>
                </a:path>
              </a:pathLst>
            </a:custGeom>
            <a:solidFill>
              <a:srgbClr val="34E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18"/>
            <p:cNvSpPr/>
            <p:nvPr/>
          </p:nvSpPr>
          <p:spPr>
            <a:xfrm>
              <a:off x="5311200" y="4805850"/>
              <a:ext cx="127775" cy="127800"/>
            </a:xfrm>
            <a:custGeom>
              <a:avLst/>
              <a:gdLst/>
              <a:ahLst/>
              <a:cxnLst/>
              <a:rect l="l" t="t" r="r" b="b"/>
              <a:pathLst>
                <a:path w="5111" h="5112" extrusionOk="0">
                  <a:moveTo>
                    <a:pt x="2555" y="1"/>
                  </a:moveTo>
                  <a:cubicBezTo>
                    <a:pt x="1124" y="1"/>
                    <a:pt x="0" y="1125"/>
                    <a:pt x="0" y="2556"/>
                  </a:cubicBezTo>
                  <a:cubicBezTo>
                    <a:pt x="0" y="3967"/>
                    <a:pt x="1124" y="5111"/>
                    <a:pt x="2555" y="5111"/>
                  </a:cubicBezTo>
                  <a:cubicBezTo>
                    <a:pt x="3966" y="5111"/>
                    <a:pt x="5111" y="3967"/>
                    <a:pt x="5111" y="2556"/>
                  </a:cubicBezTo>
                  <a:cubicBezTo>
                    <a:pt x="5111" y="1125"/>
                    <a:pt x="3966" y="1"/>
                    <a:pt x="2555" y="1"/>
                  </a:cubicBezTo>
                  <a:close/>
                </a:path>
              </a:pathLst>
            </a:custGeom>
            <a:solidFill>
              <a:srgbClr val="DDE7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18"/>
            <p:cNvSpPr/>
            <p:nvPr/>
          </p:nvSpPr>
          <p:spPr>
            <a:xfrm>
              <a:off x="3298675" y="1004675"/>
              <a:ext cx="127800" cy="127800"/>
            </a:xfrm>
            <a:custGeom>
              <a:avLst/>
              <a:gdLst/>
              <a:ahLst/>
              <a:cxnLst/>
              <a:rect l="l" t="t" r="r" b="b"/>
              <a:pathLst>
                <a:path w="5112" h="5112" extrusionOk="0">
                  <a:moveTo>
                    <a:pt x="2556" y="1"/>
                  </a:moveTo>
                  <a:cubicBezTo>
                    <a:pt x="1146" y="1"/>
                    <a:pt x="1" y="1146"/>
                    <a:pt x="1" y="2556"/>
                  </a:cubicBezTo>
                  <a:cubicBezTo>
                    <a:pt x="1" y="3967"/>
                    <a:pt x="1146" y="5111"/>
                    <a:pt x="2556" y="5111"/>
                  </a:cubicBezTo>
                  <a:cubicBezTo>
                    <a:pt x="3967" y="5111"/>
                    <a:pt x="5111" y="3967"/>
                    <a:pt x="5111" y="2556"/>
                  </a:cubicBezTo>
                  <a:cubicBezTo>
                    <a:pt x="5111" y="1146"/>
                    <a:pt x="3967" y="1"/>
                    <a:pt x="2556" y="1"/>
                  </a:cubicBezTo>
                  <a:close/>
                </a:path>
              </a:pathLst>
            </a:custGeom>
            <a:solidFill>
              <a:srgbClr val="E8A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18"/>
            <p:cNvSpPr/>
            <p:nvPr/>
          </p:nvSpPr>
          <p:spPr>
            <a:xfrm>
              <a:off x="1733850" y="4134850"/>
              <a:ext cx="127800" cy="127800"/>
            </a:xfrm>
            <a:custGeom>
              <a:avLst/>
              <a:gdLst/>
              <a:ahLst/>
              <a:cxnLst/>
              <a:rect l="l" t="t" r="r" b="b"/>
              <a:pathLst>
                <a:path w="5112" h="5112" extrusionOk="0">
                  <a:moveTo>
                    <a:pt x="2556" y="1"/>
                  </a:moveTo>
                  <a:cubicBezTo>
                    <a:pt x="1125" y="1"/>
                    <a:pt x="1" y="1145"/>
                    <a:pt x="1" y="2556"/>
                  </a:cubicBezTo>
                  <a:cubicBezTo>
                    <a:pt x="1" y="3966"/>
                    <a:pt x="1125" y="5111"/>
                    <a:pt x="2556" y="5111"/>
                  </a:cubicBezTo>
                  <a:cubicBezTo>
                    <a:pt x="3966" y="5111"/>
                    <a:pt x="5111" y="3966"/>
                    <a:pt x="5111" y="2556"/>
                  </a:cubicBezTo>
                  <a:cubicBezTo>
                    <a:pt x="5111" y="1145"/>
                    <a:pt x="3966" y="1"/>
                    <a:pt x="2556" y="1"/>
                  </a:cubicBezTo>
                  <a:close/>
                </a:path>
              </a:pathLst>
            </a:custGeom>
            <a:solidFill>
              <a:srgbClr val="A2E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18"/>
            <p:cNvSpPr/>
            <p:nvPr/>
          </p:nvSpPr>
          <p:spPr>
            <a:xfrm>
              <a:off x="5758350" y="3016675"/>
              <a:ext cx="127800" cy="128300"/>
            </a:xfrm>
            <a:custGeom>
              <a:avLst/>
              <a:gdLst/>
              <a:ahLst/>
              <a:cxnLst/>
              <a:rect l="l" t="t" r="r" b="b"/>
              <a:pathLst>
                <a:path w="5112" h="5132" extrusionOk="0">
                  <a:moveTo>
                    <a:pt x="2556" y="1"/>
                  </a:moveTo>
                  <a:cubicBezTo>
                    <a:pt x="1125" y="1"/>
                    <a:pt x="1" y="1145"/>
                    <a:pt x="1" y="2576"/>
                  </a:cubicBezTo>
                  <a:cubicBezTo>
                    <a:pt x="1" y="3987"/>
                    <a:pt x="1125" y="5132"/>
                    <a:pt x="2556" y="5132"/>
                  </a:cubicBezTo>
                  <a:cubicBezTo>
                    <a:pt x="3967" y="5132"/>
                    <a:pt x="5111" y="3987"/>
                    <a:pt x="5111" y="2576"/>
                  </a:cubicBezTo>
                  <a:cubicBezTo>
                    <a:pt x="5111" y="1145"/>
                    <a:pt x="3967" y="1"/>
                    <a:pt x="2556" y="1"/>
                  </a:cubicBezTo>
                  <a:close/>
                </a:path>
              </a:pathLst>
            </a:custGeom>
            <a:solidFill>
              <a:srgbClr val="F46B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18"/>
            <p:cNvSpPr/>
            <p:nvPr/>
          </p:nvSpPr>
          <p:spPr>
            <a:xfrm>
              <a:off x="4193025" y="4358700"/>
              <a:ext cx="127775" cy="127775"/>
            </a:xfrm>
            <a:custGeom>
              <a:avLst/>
              <a:gdLst/>
              <a:ahLst/>
              <a:cxnLst/>
              <a:rect l="l" t="t" r="r" b="b"/>
              <a:pathLst>
                <a:path w="5111" h="5111" extrusionOk="0">
                  <a:moveTo>
                    <a:pt x="2555" y="0"/>
                  </a:moveTo>
                  <a:cubicBezTo>
                    <a:pt x="1145" y="0"/>
                    <a:pt x="0" y="1124"/>
                    <a:pt x="0" y="2555"/>
                  </a:cubicBezTo>
                  <a:cubicBezTo>
                    <a:pt x="0" y="3966"/>
                    <a:pt x="1145" y="5111"/>
                    <a:pt x="2555" y="5111"/>
                  </a:cubicBezTo>
                  <a:cubicBezTo>
                    <a:pt x="3966" y="5111"/>
                    <a:pt x="5111" y="3966"/>
                    <a:pt x="5111" y="2555"/>
                  </a:cubicBezTo>
                  <a:cubicBezTo>
                    <a:pt x="5111" y="1124"/>
                    <a:pt x="3966" y="0"/>
                    <a:pt x="2555" y="0"/>
                  </a:cubicBezTo>
                  <a:close/>
                </a:path>
              </a:pathLst>
            </a:custGeom>
            <a:solidFill>
              <a:srgbClr val="E39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18"/>
            <p:cNvSpPr/>
            <p:nvPr/>
          </p:nvSpPr>
          <p:spPr>
            <a:xfrm>
              <a:off x="4640175" y="2793350"/>
              <a:ext cx="127800" cy="127800"/>
            </a:xfrm>
            <a:custGeom>
              <a:avLst/>
              <a:gdLst/>
              <a:ahLst/>
              <a:cxnLst/>
              <a:rect l="l" t="t" r="r" b="b"/>
              <a:pathLst>
                <a:path w="5112" h="5112" extrusionOk="0">
                  <a:moveTo>
                    <a:pt x="2556" y="1"/>
                  </a:moveTo>
                  <a:cubicBezTo>
                    <a:pt x="1146" y="1"/>
                    <a:pt x="1" y="1145"/>
                    <a:pt x="1" y="2556"/>
                  </a:cubicBezTo>
                  <a:cubicBezTo>
                    <a:pt x="1" y="3966"/>
                    <a:pt x="1146" y="5111"/>
                    <a:pt x="2556" y="5111"/>
                  </a:cubicBezTo>
                  <a:cubicBezTo>
                    <a:pt x="3967" y="5111"/>
                    <a:pt x="5111" y="3966"/>
                    <a:pt x="5111" y="2556"/>
                  </a:cubicBezTo>
                  <a:cubicBezTo>
                    <a:pt x="5111" y="1145"/>
                    <a:pt x="3967" y="1"/>
                    <a:pt x="2556" y="1"/>
                  </a:cubicBezTo>
                  <a:close/>
                </a:path>
              </a:pathLst>
            </a:custGeom>
            <a:solidFill>
              <a:srgbClr val="34E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18"/>
            <p:cNvSpPr/>
            <p:nvPr/>
          </p:nvSpPr>
          <p:spPr>
            <a:xfrm>
              <a:off x="4416850" y="3687675"/>
              <a:ext cx="127800" cy="127800"/>
            </a:xfrm>
            <a:custGeom>
              <a:avLst/>
              <a:gdLst/>
              <a:ahLst/>
              <a:cxnLst/>
              <a:rect l="l" t="t" r="r" b="b"/>
              <a:pathLst>
                <a:path w="5112" h="5112" extrusionOk="0">
                  <a:moveTo>
                    <a:pt x="2556" y="1"/>
                  </a:moveTo>
                  <a:cubicBezTo>
                    <a:pt x="1125" y="1"/>
                    <a:pt x="1" y="1146"/>
                    <a:pt x="1" y="2556"/>
                  </a:cubicBezTo>
                  <a:cubicBezTo>
                    <a:pt x="1" y="3967"/>
                    <a:pt x="1125" y="5111"/>
                    <a:pt x="2556" y="5111"/>
                  </a:cubicBezTo>
                  <a:cubicBezTo>
                    <a:pt x="3967" y="5111"/>
                    <a:pt x="5111" y="3967"/>
                    <a:pt x="5111" y="2556"/>
                  </a:cubicBezTo>
                  <a:cubicBezTo>
                    <a:pt x="5111" y="1146"/>
                    <a:pt x="3967" y="1"/>
                    <a:pt x="2556" y="1"/>
                  </a:cubicBezTo>
                  <a:close/>
                </a:path>
              </a:pathLst>
            </a:custGeom>
            <a:solidFill>
              <a:srgbClr val="DDE7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18"/>
            <p:cNvSpPr/>
            <p:nvPr/>
          </p:nvSpPr>
          <p:spPr>
            <a:xfrm>
              <a:off x="5758350" y="333675"/>
              <a:ext cx="127800" cy="127800"/>
            </a:xfrm>
            <a:custGeom>
              <a:avLst/>
              <a:gdLst/>
              <a:ahLst/>
              <a:cxnLst/>
              <a:rect l="l" t="t" r="r" b="b"/>
              <a:pathLst>
                <a:path w="5112" h="5112" extrusionOk="0">
                  <a:moveTo>
                    <a:pt x="2556" y="1"/>
                  </a:moveTo>
                  <a:cubicBezTo>
                    <a:pt x="1125" y="1"/>
                    <a:pt x="1" y="1145"/>
                    <a:pt x="1" y="2556"/>
                  </a:cubicBezTo>
                  <a:cubicBezTo>
                    <a:pt x="1" y="3987"/>
                    <a:pt x="1125" y="5111"/>
                    <a:pt x="2556" y="5111"/>
                  </a:cubicBezTo>
                  <a:cubicBezTo>
                    <a:pt x="3967" y="5111"/>
                    <a:pt x="5111" y="3987"/>
                    <a:pt x="5111" y="2556"/>
                  </a:cubicBezTo>
                  <a:cubicBezTo>
                    <a:pt x="5111" y="1145"/>
                    <a:pt x="3967" y="1"/>
                    <a:pt x="2556" y="1"/>
                  </a:cubicBezTo>
                  <a:close/>
                </a:path>
              </a:pathLst>
            </a:custGeom>
            <a:solidFill>
              <a:srgbClr val="E8A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18"/>
            <p:cNvSpPr/>
            <p:nvPr/>
          </p:nvSpPr>
          <p:spPr>
            <a:xfrm>
              <a:off x="1510025" y="2793350"/>
              <a:ext cx="127775" cy="127800"/>
            </a:xfrm>
            <a:custGeom>
              <a:avLst/>
              <a:gdLst/>
              <a:ahLst/>
              <a:cxnLst/>
              <a:rect l="l" t="t" r="r" b="b"/>
              <a:pathLst>
                <a:path w="5111" h="5112" extrusionOk="0">
                  <a:moveTo>
                    <a:pt x="2555" y="1"/>
                  </a:moveTo>
                  <a:cubicBezTo>
                    <a:pt x="1145" y="1"/>
                    <a:pt x="0" y="1145"/>
                    <a:pt x="0" y="2556"/>
                  </a:cubicBezTo>
                  <a:cubicBezTo>
                    <a:pt x="0" y="3966"/>
                    <a:pt x="1145" y="5111"/>
                    <a:pt x="2555" y="5111"/>
                  </a:cubicBezTo>
                  <a:cubicBezTo>
                    <a:pt x="3966" y="5111"/>
                    <a:pt x="5111" y="3966"/>
                    <a:pt x="5111" y="2556"/>
                  </a:cubicBezTo>
                  <a:cubicBezTo>
                    <a:pt x="5111" y="1145"/>
                    <a:pt x="3966" y="1"/>
                    <a:pt x="2555" y="1"/>
                  </a:cubicBezTo>
                  <a:close/>
                </a:path>
              </a:pathLst>
            </a:custGeom>
            <a:solidFill>
              <a:srgbClr val="A2E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18"/>
            <p:cNvSpPr/>
            <p:nvPr/>
          </p:nvSpPr>
          <p:spPr>
            <a:xfrm>
              <a:off x="4864025" y="1004675"/>
              <a:ext cx="127775" cy="127800"/>
            </a:xfrm>
            <a:custGeom>
              <a:avLst/>
              <a:gdLst/>
              <a:ahLst/>
              <a:cxnLst/>
              <a:rect l="l" t="t" r="r" b="b"/>
              <a:pathLst>
                <a:path w="5111" h="5112" extrusionOk="0">
                  <a:moveTo>
                    <a:pt x="2556" y="1"/>
                  </a:moveTo>
                  <a:cubicBezTo>
                    <a:pt x="1125" y="1"/>
                    <a:pt x="0" y="1146"/>
                    <a:pt x="0" y="2556"/>
                  </a:cubicBezTo>
                  <a:cubicBezTo>
                    <a:pt x="0" y="3967"/>
                    <a:pt x="1125" y="5111"/>
                    <a:pt x="2556" y="5111"/>
                  </a:cubicBezTo>
                  <a:cubicBezTo>
                    <a:pt x="3966" y="5111"/>
                    <a:pt x="5111" y="3967"/>
                    <a:pt x="5111" y="2556"/>
                  </a:cubicBezTo>
                  <a:cubicBezTo>
                    <a:pt x="5111" y="1146"/>
                    <a:pt x="3966" y="1"/>
                    <a:pt x="2556" y="1"/>
                  </a:cubicBezTo>
                  <a:close/>
                </a:path>
              </a:pathLst>
            </a:custGeom>
            <a:solidFill>
              <a:srgbClr val="F46B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18"/>
            <p:cNvSpPr/>
            <p:nvPr/>
          </p:nvSpPr>
          <p:spPr>
            <a:xfrm>
              <a:off x="4193025" y="333675"/>
              <a:ext cx="127775" cy="127800"/>
            </a:xfrm>
            <a:custGeom>
              <a:avLst/>
              <a:gdLst/>
              <a:ahLst/>
              <a:cxnLst/>
              <a:rect l="l" t="t" r="r" b="b"/>
              <a:pathLst>
                <a:path w="5111" h="5112" extrusionOk="0">
                  <a:moveTo>
                    <a:pt x="2555" y="1"/>
                  </a:moveTo>
                  <a:cubicBezTo>
                    <a:pt x="1145" y="1"/>
                    <a:pt x="0" y="1145"/>
                    <a:pt x="0" y="2556"/>
                  </a:cubicBezTo>
                  <a:cubicBezTo>
                    <a:pt x="0" y="3987"/>
                    <a:pt x="1145" y="5111"/>
                    <a:pt x="2555" y="5111"/>
                  </a:cubicBezTo>
                  <a:cubicBezTo>
                    <a:pt x="3966" y="5111"/>
                    <a:pt x="5111" y="3987"/>
                    <a:pt x="5111" y="2556"/>
                  </a:cubicBezTo>
                  <a:cubicBezTo>
                    <a:pt x="5111" y="1145"/>
                    <a:pt x="3966" y="1"/>
                    <a:pt x="2555" y="1"/>
                  </a:cubicBezTo>
                  <a:close/>
                </a:path>
              </a:pathLst>
            </a:custGeom>
            <a:solidFill>
              <a:srgbClr val="E39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18"/>
            <p:cNvSpPr/>
            <p:nvPr/>
          </p:nvSpPr>
          <p:spPr>
            <a:xfrm>
              <a:off x="2851525" y="1451850"/>
              <a:ext cx="127775" cy="127800"/>
            </a:xfrm>
            <a:custGeom>
              <a:avLst/>
              <a:gdLst/>
              <a:ahLst/>
              <a:cxnLst/>
              <a:rect l="l" t="t" r="r" b="b"/>
              <a:pathLst>
                <a:path w="5111" h="5112" extrusionOk="0">
                  <a:moveTo>
                    <a:pt x="2555" y="1"/>
                  </a:moveTo>
                  <a:cubicBezTo>
                    <a:pt x="1145" y="1"/>
                    <a:pt x="0" y="1145"/>
                    <a:pt x="0" y="2556"/>
                  </a:cubicBezTo>
                  <a:cubicBezTo>
                    <a:pt x="0" y="3966"/>
                    <a:pt x="1145" y="5111"/>
                    <a:pt x="2555" y="5111"/>
                  </a:cubicBezTo>
                  <a:cubicBezTo>
                    <a:pt x="3966" y="5111"/>
                    <a:pt x="5111" y="3966"/>
                    <a:pt x="5111" y="2556"/>
                  </a:cubicBezTo>
                  <a:cubicBezTo>
                    <a:pt x="5111" y="1145"/>
                    <a:pt x="3966" y="1"/>
                    <a:pt x="2555" y="1"/>
                  </a:cubicBezTo>
                  <a:close/>
                </a:path>
              </a:pathLst>
            </a:custGeom>
            <a:solidFill>
              <a:srgbClr val="2644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18"/>
            <p:cNvSpPr/>
            <p:nvPr/>
          </p:nvSpPr>
          <p:spPr>
            <a:xfrm>
              <a:off x="2181025" y="3464350"/>
              <a:ext cx="127775" cy="127800"/>
            </a:xfrm>
            <a:custGeom>
              <a:avLst/>
              <a:gdLst/>
              <a:ahLst/>
              <a:cxnLst/>
              <a:rect l="l" t="t" r="r" b="b"/>
              <a:pathLst>
                <a:path w="5111" h="5112" extrusionOk="0">
                  <a:moveTo>
                    <a:pt x="2556" y="1"/>
                  </a:moveTo>
                  <a:cubicBezTo>
                    <a:pt x="1125" y="1"/>
                    <a:pt x="0" y="1125"/>
                    <a:pt x="0" y="2556"/>
                  </a:cubicBezTo>
                  <a:cubicBezTo>
                    <a:pt x="0" y="3967"/>
                    <a:pt x="1125" y="5111"/>
                    <a:pt x="2556" y="5111"/>
                  </a:cubicBezTo>
                  <a:cubicBezTo>
                    <a:pt x="3966" y="5111"/>
                    <a:pt x="5111" y="3967"/>
                    <a:pt x="5111" y="2556"/>
                  </a:cubicBezTo>
                  <a:cubicBezTo>
                    <a:pt x="5111" y="1125"/>
                    <a:pt x="3966" y="1"/>
                    <a:pt x="2556" y="1"/>
                  </a:cubicBezTo>
                  <a:close/>
                </a:path>
              </a:pathLst>
            </a:custGeom>
            <a:solidFill>
              <a:srgbClr val="464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18"/>
            <p:cNvSpPr/>
            <p:nvPr/>
          </p:nvSpPr>
          <p:spPr>
            <a:xfrm>
              <a:off x="6205525" y="3240525"/>
              <a:ext cx="127775" cy="127775"/>
            </a:xfrm>
            <a:custGeom>
              <a:avLst/>
              <a:gdLst/>
              <a:ahLst/>
              <a:cxnLst/>
              <a:rect l="l" t="t" r="r" b="b"/>
              <a:pathLst>
                <a:path w="5111" h="5111" extrusionOk="0">
                  <a:moveTo>
                    <a:pt x="2556" y="0"/>
                  </a:moveTo>
                  <a:cubicBezTo>
                    <a:pt x="1125" y="0"/>
                    <a:pt x="0" y="1145"/>
                    <a:pt x="0" y="2555"/>
                  </a:cubicBezTo>
                  <a:cubicBezTo>
                    <a:pt x="0" y="3966"/>
                    <a:pt x="1125" y="5111"/>
                    <a:pt x="2556" y="5111"/>
                  </a:cubicBezTo>
                  <a:cubicBezTo>
                    <a:pt x="3966" y="5111"/>
                    <a:pt x="5111" y="3966"/>
                    <a:pt x="5111" y="2555"/>
                  </a:cubicBezTo>
                  <a:cubicBezTo>
                    <a:pt x="5111" y="1145"/>
                    <a:pt x="3966" y="0"/>
                    <a:pt x="2556" y="0"/>
                  </a:cubicBezTo>
                  <a:close/>
                </a:path>
              </a:pathLst>
            </a:custGeom>
            <a:solidFill>
              <a:srgbClr val="4B38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18"/>
            <p:cNvSpPr/>
            <p:nvPr/>
          </p:nvSpPr>
          <p:spPr>
            <a:xfrm>
              <a:off x="5981675" y="3240525"/>
              <a:ext cx="127800" cy="127775"/>
            </a:xfrm>
            <a:custGeom>
              <a:avLst/>
              <a:gdLst/>
              <a:ahLst/>
              <a:cxnLst/>
              <a:rect l="l" t="t" r="r" b="b"/>
              <a:pathLst>
                <a:path w="5112" h="5111" extrusionOk="0">
                  <a:moveTo>
                    <a:pt x="2556" y="0"/>
                  </a:moveTo>
                  <a:cubicBezTo>
                    <a:pt x="1146" y="0"/>
                    <a:pt x="1" y="1145"/>
                    <a:pt x="1" y="2555"/>
                  </a:cubicBezTo>
                  <a:cubicBezTo>
                    <a:pt x="1" y="3966"/>
                    <a:pt x="1146" y="5111"/>
                    <a:pt x="2556" y="5111"/>
                  </a:cubicBezTo>
                  <a:cubicBezTo>
                    <a:pt x="3967" y="5111"/>
                    <a:pt x="5111" y="3966"/>
                    <a:pt x="5111" y="2555"/>
                  </a:cubicBezTo>
                  <a:cubicBezTo>
                    <a:pt x="5111" y="1145"/>
                    <a:pt x="3967" y="0"/>
                    <a:pt x="2556" y="0"/>
                  </a:cubicBezTo>
                  <a:close/>
                </a:path>
              </a:pathLst>
            </a:custGeom>
            <a:solidFill>
              <a:srgbClr val="4D6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18"/>
            <p:cNvSpPr/>
            <p:nvPr/>
          </p:nvSpPr>
          <p:spPr>
            <a:xfrm>
              <a:off x="5758350" y="1004675"/>
              <a:ext cx="127800" cy="127800"/>
            </a:xfrm>
            <a:custGeom>
              <a:avLst/>
              <a:gdLst/>
              <a:ahLst/>
              <a:cxnLst/>
              <a:rect l="l" t="t" r="r" b="b"/>
              <a:pathLst>
                <a:path w="5112" h="5112" extrusionOk="0">
                  <a:moveTo>
                    <a:pt x="2556" y="1"/>
                  </a:moveTo>
                  <a:cubicBezTo>
                    <a:pt x="1125" y="1"/>
                    <a:pt x="1" y="1146"/>
                    <a:pt x="1" y="2556"/>
                  </a:cubicBezTo>
                  <a:cubicBezTo>
                    <a:pt x="1" y="3967"/>
                    <a:pt x="1125" y="5111"/>
                    <a:pt x="2556" y="5111"/>
                  </a:cubicBezTo>
                  <a:cubicBezTo>
                    <a:pt x="3967" y="5111"/>
                    <a:pt x="5111" y="3967"/>
                    <a:pt x="5111" y="2556"/>
                  </a:cubicBezTo>
                  <a:cubicBezTo>
                    <a:pt x="5111" y="1146"/>
                    <a:pt x="3967" y="1"/>
                    <a:pt x="2556" y="1"/>
                  </a:cubicBezTo>
                  <a:close/>
                </a:path>
              </a:pathLst>
            </a:custGeom>
            <a:solidFill>
              <a:srgbClr val="402B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18"/>
            <p:cNvSpPr/>
            <p:nvPr/>
          </p:nvSpPr>
          <p:spPr>
            <a:xfrm>
              <a:off x="3969700" y="5029175"/>
              <a:ext cx="127775" cy="127800"/>
            </a:xfrm>
            <a:custGeom>
              <a:avLst/>
              <a:gdLst/>
              <a:ahLst/>
              <a:cxnLst/>
              <a:rect l="l" t="t" r="r" b="b"/>
              <a:pathLst>
                <a:path w="5111" h="5112" extrusionOk="0">
                  <a:moveTo>
                    <a:pt x="2555" y="1"/>
                  </a:moveTo>
                  <a:cubicBezTo>
                    <a:pt x="1124" y="1"/>
                    <a:pt x="0" y="1146"/>
                    <a:pt x="0" y="2556"/>
                  </a:cubicBezTo>
                  <a:cubicBezTo>
                    <a:pt x="0" y="3967"/>
                    <a:pt x="1124" y="5111"/>
                    <a:pt x="2555" y="5111"/>
                  </a:cubicBezTo>
                  <a:cubicBezTo>
                    <a:pt x="3966" y="5111"/>
                    <a:pt x="5111" y="3967"/>
                    <a:pt x="5111" y="2556"/>
                  </a:cubicBezTo>
                  <a:cubicBezTo>
                    <a:pt x="5111" y="1146"/>
                    <a:pt x="3966" y="1"/>
                    <a:pt x="2555" y="1"/>
                  </a:cubicBezTo>
                  <a:close/>
                </a:path>
              </a:pathLst>
            </a:custGeom>
            <a:solidFill>
              <a:srgbClr val="5040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18"/>
            <p:cNvSpPr/>
            <p:nvPr/>
          </p:nvSpPr>
          <p:spPr>
            <a:xfrm>
              <a:off x="3298675" y="3687675"/>
              <a:ext cx="127800" cy="127800"/>
            </a:xfrm>
            <a:custGeom>
              <a:avLst/>
              <a:gdLst/>
              <a:ahLst/>
              <a:cxnLst/>
              <a:rect l="l" t="t" r="r" b="b"/>
              <a:pathLst>
                <a:path w="5112" h="5112" extrusionOk="0">
                  <a:moveTo>
                    <a:pt x="2556" y="1"/>
                  </a:moveTo>
                  <a:cubicBezTo>
                    <a:pt x="1146" y="1"/>
                    <a:pt x="1" y="1146"/>
                    <a:pt x="1" y="2556"/>
                  </a:cubicBezTo>
                  <a:cubicBezTo>
                    <a:pt x="1" y="3967"/>
                    <a:pt x="1146" y="5111"/>
                    <a:pt x="2556" y="5111"/>
                  </a:cubicBezTo>
                  <a:cubicBezTo>
                    <a:pt x="3967" y="5111"/>
                    <a:pt x="5111" y="3967"/>
                    <a:pt x="5111" y="2556"/>
                  </a:cubicBezTo>
                  <a:cubicBezTo>
                    <a:pt x="5111" y="1146"/>
                    <a:pt x="3967" y="1"/>
                    <a:pt x="255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18"/>
            <p:cNvSpPr/>
            <p:nvPr/>
          </p:nvSpPr>
          <p:spPr>
            <a:xfrm>
              <a:off x="5087350" y="1004675"/>
              <a:ext cx="127800" cy="127800"/>
            </a:xfrm>
            <a:custGeom>
              <a:avLst/>
              <a:gdLst/>
              <a:ahLst/>
              <a:cxnLst/>
              <a:rect l="l" t="t" r="r" b="b"/>
              <a:pathLst>
                <a:path w="5112" h="5112" extrusionOk="0">
                  <a:moveTo>
                    <a:pt x="2556" y="1"/>
                  </a:moveTo>
                  <a:cubicBezTo>
                    <a:pt x="1145" y="1"/>
                    <a:pt x="1" y="1146"/>
                    <a:pt x="1" y="2556"/>
                  </a:cubicBezTo>
                  <a:cubicBezTo>
                    <a:pt x="1" y="3967"/>
                    <a:pt x="1145" y="5111"/>
                    <a:pt x="2556" y="5111"/>
                  </a:cubicBezTo>
                  <a:cubicBezTo>
                    <a:pt x="3966" y="5111"/>
                    <a:pt x="5111" y="3967"/>
                    <a:pt x="5111" y="2556"/>
                  </a:cubicBezTo>
                  <a:cubicBezTo>
                    <a:pt x="5111" y="1146"/>
                    <a:pt x="3966" y="1"/>
                    <a:pt x="255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18"/>
            <p:cNvSpPr/>
            <p:nvPr/>
          </p:nvSpPr>
          <p:spPr>
            <a:xfrm>
              <a:off x="5534525" y="5029175"/>
              <a:ext cx="127775" cy="127800"/>
            </a:xfrm>
            <a:custGeom>
              <a:avLst/>
              <a:gdLst/>
              <a:ahLst/>
              <a:cxnLst/>
              <a:rect l="l" t="t" r="r" b="b"/>
              <a:pathLst>
                <a:path w="5111" h="5112" extrusionOk="0">
                  <a:moveTo>
                    <a:pt x="2555" y="1"/>
                  </a:moveTo>
                  <a:cubicBezTo>
                    <a:pt x="1145" y="1"/>
                    <a:pt x="0" y="1146"/>
                    <a:pt x="0" y="2556"/>
                  </a:cubicBezTo>
                  <a:cubicBezTo>
                    <a:pt x="0" y="3967"/>
                    <a:pt x="1145" y="5111"/>
                    <a:pt x="2555" y="5111"/>
                  </a:cubicBezTo>
                  <a:cubicBezTo>
                    <a:pt x="3966" y="5111"/>
                    <a:pt x="5111" y="3967"/>
                    <a:pt x="5111" y="2556"/>
                  </a:cubicBezTo>
                  <a:cubicBezTo>
                    <a:pt x="5111" y="1146"/>
                    <a:pt x="3966" y="1"/>
                    <a:pt x="255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18"/>
            <p:cNvSpPr/>
            <p:nvPr/>
          </p:nvSpPr>
          <p:spPr>
            <a:xfrm>
              <a:off x="4416850" y="1675175"/>
              <a:ext cx="127800" cy="127800"/>
            </a:xfrm>
            <a:custGeom>
              <a:avLst/>
              <a:gdLst/>
              <a:ahLst/>
              <a:cxnLst/>
              <a:rect l="l" t="t" r="r" b="b"/>
              <a:pathLst>
                <a:path w="5112" h="5112" extrusionOk="0">
                  <a:moveTo>
                    <a:pt x="2556" y="1"/>
                  </a:moveTo>
                  <a:cubicBezTo>
                    <a:pt x="1125" y="1"/>
                    <a:pt x="1" y="1145"/>
                    <a:pt x="1" y="2556"/>
                  </a:cubicBezTo>
                  <a:cubicBezTo>
                    <a:pt x="1" y="3987"/>
                    <a:pt x="1125" y="5111"/>
                    <a:pt x="2556" y="5111"/>
                  </a:cubicBezTo>
                  <a:cubicBezTo>
                    <a:pt x="3967" y="5111"/>
                    <a:pt x="5111" y="3987"/>
                    <a:pt x="5111" y="2556"/>
                  </a:cubicBezTo>
                  <a:cubicBezTo>
                    <a:pt x="5111" y="1145"/>
                    <a:pt x="3967" y="1"/>
                    <a:pt x="255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18"/>
            <p:cNvSpPr/>
            <p:nvPr/>
          </p:nvSpPr>
          <p:spPr>
            <a:xfrm>
              <a:off x="6205525" y="780850"/>
              <a:ext cx="127775" cy="127775"/>
            </a:xfrm>
            <a:custGeom>
              <a:avLst/>
              <a:gdLst/>
              <a:ahLst/>
              <a:cxnLst/>
              <a:rect l="l" t="t" r="r" b="b"/>
              <a:pathLst>
                <a:path w="5111" h="5111" extrusionOk="0">
                  <a:moveTo>
                    <a:pt x="2556" y="0"/>
                  </a:moveTo>
                  <a:cubicBezTo>
                    <a:pt x="1125" y="0"/>
                    <a:pt x="0" y="1145"/>
                    <a:pt x="0" y="2556"/>
                  </a:cubicBezTo>
                  <a:cubicBezTo>
                    <a:pt x="0" y="3986"/>
                    <a:pt x="1125" y="5111"/>
                    <a:pt x="2556" y="5111"/>
                  </a:cubicBezTo>
                  <a:cubicBezTo>
                    <a:pt x="3966" y="5111"/>
                    <a:pt x="5111" y="3986"/>
                    <a:pt x="5111" y="2556"/>
                  </a:cubicBezTo>
                  <a:cubicBezTo>
                    <a:pt x="5111" y="1145"/>
                    <a:pt x="3966" y="0"/>
                    <a:pt x="255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18"/>
            <p:cNvSpPr/>
            <p:nvPr/>
          </p:nvSpPr>
          <p:spPr>
            <a:xfrm>
              <a:off x="1733850" y="1451850"/>
              <a:ext cx="127800" cy="127800"/>
            </a:xfrm>
            <a:custGeom>
              <a:avLst/>
              <a:gdLst/>
              <a:ahLst/>
              <a:cxnLst/>
              <a:rect l="l" t="t" r="r" b="b"/>
              <a:pathLst>
                <a:path w="5112" h="5112" extrusionOk="0">
                  <a:moveTo>
                    <a:pt x="2556" y="1"/>
                  </a:moveTo>
                  <a:cubicBezTo>
                    <a:pt x="1125" y="1"/>
                    <a:pt x="1" y="1145"/>
                    <a:pt x="1" y="2556"/>
                  </a:cubicBezTo>
                  <a:cubicBezTo>
                    <a:pt x="1" y="3966"/>
                    <a:pt x="1125" y="5111"/>
                    <a:pt x="2556" y="5111"/>
                  </a:cubicBezTo>
                  <a:cubicBezTo>
                    <a:pt x="3966" y="5111"/>
                    <a:pt x="5111" y="3966"/>
                    <a:pt x="5111" y="2556"/>
                  </a:cubicBezTo>
                  <a:cubicBezTo>
                    <a:pt x="5111" y="1145"/>
                    <a:pt x="3966" y="1"/>
                    <a:pt x="255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18"/>
            <p:cNvSpPr/>
            <p:nvPr/>
          </p:nvSpPr>
          <p:spPr>
            <a:xfrm>
              <a:off x="4640175" y="3464350"/>
              <a:ext cx="127800" cy="127800"/>
            </a:xfrm>
            <a:custGeom>
              <a:avLst/>
              <a:gdLst/>
              <a:ahLst/>
              <a:cxnLst/>
              <a:rect l="l" t="t" r="r" b="b"/>
              <a:pathLst>
                <a:path w="5112" h="5112" extrusionOk="0">
                  <a:moveTo>
                    <a:pt x="2556" y="1"/>
                  </a:moveTo>
                  <a:cubicBezTo>
                    <a:pt x="1146" y="1"/>
                    <a:pt x="1" y="1125"/>
                    <a:pt x="1" y="2556"/>
                  </a:cubicBezTo>
                  <a:cubicBezTo>
                    <a:pt x="1" y="3967"/>
                    <a:pt x="1146" y="5111"/>
                    <a:pt x="2556" y="5111"/>
                  </a:cubicBezTo>
                  <a:cubicBezTo>
                    <a:pt x="3967" y="5111"/>
                    <a:pt x="5111" y="3967"/>
                    <a:pt x="5111" y="2556"/>
                  </a:cubicBezTo>
                  <a:cubicBezTo>
                    <a:pt x="5111" y="1125"/>
                    <a:pt x="3967" y="1"/>
                    <a:pt x="2556" y="1"/>
                  </a:cubicBezTo>
                  <a:close/>
                </a:path>
              </a:pathLst>
            </a:custGeom>
            <a:solidFill>
              <a:srgbClr val="34E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18"/>
            <p:cNvSpPr/>
            <p:nvPr/>
          </p:nvSpPr>
          <p:spPr>
            <a:xfrm>
              <a:off x="4864025" y="3687675"/>
              <a:ext cx="127775" cy="127800"/>
            </a:xfrm>
            <a:custGeom>
              <a:avLst/>
              <a:gdLst/>
              <a:ahLst/>
              <a:cxnLst/>
              <a:rect l="l" t="t" r="r" b="b"/>
              <a:pathLst>
                <a:path w="5111" h="5112" extrusionOk="0">
                  <a:moveTo>
                    <a:pt x="2556" y="1"/>
                  </a:moveTo>
                  <a:cubicBezTo>
                    <a:pt x="1125" y="1"/>
                    <a:pt x="0" y="1146"/>
                    <a:pt x="0" y="2556"/>
                  </a:cubicBezTo>
                  <a:cubicBezTo>
                    <a:pt x="0" y="3967"/>
                    <a:pt x="1125" y="5111"/>
                    <a:pt x="2556" y="5111"/>
                  </a:cubicBezTo>
                  <a:cubicBezTo>
                    <a:pt x="3966" y="5111"/>
                    <a:pt x="5111" y="3967"/>
                    <a:pt x="5111" y="2556"/>
                  </a:cubicBezTo>
                  <a:cubicBezTo>
                    <a:pt x="5111" y="1146"/>
                    <a:pt x="3966" y="1"/>
                    <a:pt x="2556" y="1"/>
                  </a:cubicBezTo>
                  <a:close/>
                </a:path>
              </a:pathLst>
            </a:custGeom>
            <a:solidFill>
              <a:srgbClr val="DDE7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18"/>
            <p:cNvSpPr/>
            <p:nvPr/>
          </p:nvSpPr>
          <p:spPr>
            <a:xfrm>
              <a:off x="5087350" y="1675175"/>
              <a:ext cx="127800" cy="127800"/>
            </a:xfrm>
            <a:custGeom>
              <a:avLst/>
              <a:gdLst/>
              <a:ahLst/>
              <a:cxnLst/>
              <a:rect l="l" t="t" r="r" b="b"/>
              <a:pathLst>
                <a:path w="5112" h="5112" extrusionOk="0">
                  <a:moveTo>
                    <a:pt x="2556" y="1"/>
                  </a:moveTo>
                  <a:cubicBezTo>
                    <a:pt x="1145" y="1"/>
                    <a:pt x="1" y="1145"/>
                    <a:pt x="1" y="2556"/>
                  </a:cubicBezTo>
                  <a:cubicBezTo>
                    <a:pt x="1" y="3987"/>
                    <a:pt x="1145" y="5111"/>
                    <a:pt x="2556" y="5111"/>
                  </a:cubicBezTo>
                  <a:cubicBezTo>
                    <a:pt x="3966" y="5111"/>
                    <a:pt x="5111" y="3987"/>
                    <a:pt x="5111" y="2556"/>
                  </a:cubicBezTo>
                  <a:cubicBezTo>
                    <a:pt x="5111" y="1145"/>
                    <a:pt x="3966" y="1"/>
                    <a:pt x="2556" y="1"/>
                  </a:cubicBezTo>
                  <a:close/>
                </a:path>
              </a:pathLst>
            </a:custGeom>
            <a:solidFill>
              <a:srgbClr val="E8A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18"/>
            <p:cNvSpPr/>
            <p:nvPr/>
          </p:nvSpPr>
          <p:spPr>
            <a:xfrm>
              <a:off x="3969700" y="1451850"/>
              <a:ext cx="127775" cy="127800"/>
            </a:xfrm>
            <a:custGeom>
              <a:avLst/>
              <a:gdLst/>
              <a:ahLst/>
              <a:cxnLst/>
              <a:rect l="l" t="t" r="r" b="b"/>
              <a:pathLst>
                <a:path w="5111" h="5112" extrusionOk="0">
                  <a:moveTo>
                    <a:pt x="2555" y="1"/>
                  </a:moveTo>
                  <a:cubicBezTo>
                    <a:pt x="1124" y="1"/>
                    <a:pt x="0" y="1145"/>
                    <a:pt x="0" y="2556"/>
                  </a:cubicBezTo>
                  <a:cubicBezTo>
                    <a:pt x="0" y="3966"/>
                    <a:pt x="1124" y="5111"/>
                    <a:pt x="2555" y="5111"/>
                  </a:cubicBezTo>
                  <a:cubicBezTo>
                    <a:pt x="3966" y="5111"/>
                    <a:pt x="5111" y="3966"/>
                    <a:pt x="5111" y="2556"/>
                  </a:cubicBezTo>
                  <a:cubicBezTo>
                    <a:pt x="5111" y="1145"/>
                    <a:pt x="3966" y="1"/>
                    <a:pt x="2555" y="1"/>
                  </a:cubicBezTo>
                  <a:close/>
                </a:path>
              </a:pathLst>
            </a:custGeom>
            <a:solidFill>
              <a:srgbClr val="A2E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18"/>
            <p:cNvSpPr/>
            <p:nvPr/>
          </p:nvSpPr>
          <p:spPr>
            <a:xfrm>
              <a:off x="3969700" y="2569500"/>
              <a:ext cx="127775" cy="127800"/>
            </a:xfrm>
            <a:custGeom>
              <a:avLst/>
              <a:gdLst/>
              <a:ahLst/>
              <a:cxnLst/>
              <a:rect l="l" t="t" r="r" b="b"/>
              <a:pathLst>
                <a:path w="5111" h="5112" extrusionOk="0">
                  <a:moveTo>
                    <a:pt x="2555" y="1"/>
                  </a:moveTo>
                  <a:cubicBezTo>
                    <a:pt x="1124" y="1"/>
                    <a:pt x="0" y="1146"/>
                    <a:pt x="0" y="2556"/>
                  </a:cubicBezTo>
                  <a:cubicBezTo>
                    <a:pt x="0" y="3987"/>
                    <a:pt x="1124" y="5111"/>
                    <a:pt x="2555" y="5111"/>
                  </a:cubicBezTo>
                  <a:cubicBezTo>
                    <a:pt x="3966" y="5111"/>
                    <a:pt x="5111" y="3987"/>
                    <a:pt x="5111" y="2556"/>
                  </a:cubicBezTo>
                  <a:cubicBezTo>
                    <a:pt x="5111" y="1146"/>
                    <a:pt x="3966" y="1"/>
                    <a:pt x="2555" y="1"/>
                  </a:cubicBezTo>
                  <a:close/>
                </a:path>
              </a:pathLst>
            </a:custGeom>
            <a:solidFill>
              <a:srgbClr val="F46B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18"/>
            <p:cNvSpPr/>
            <p:nvPr/>
          </p:nvSpPr>
          <p:spPr>
            <a:xfrm>
              <a:off x="6205525" y="1899025"/>
              <a:ext cx="127775" cy="127775"/>
            </a:xfrm>
            <a:custGeom>
              <a:avLst/>
              <a:gdLst/>
              <a:ahLst/>
              <a:cxnLst/>
              <a:rect l="l" t="t" r="r" b="b"/>
              <a:pathLst>
                <a:path w="5111" h="5111" extrusionOk="0">
                  <a:moveTo>
                    <a:pt x="2556" y="0"/>
                  </a:moveTo>
                  <a:cubicBezTo>
                    <a:pt x="1125" y="0"/>
                    <a:pt x="0" y="1145"/>
                    <a:pt x="0" y="2555"/>
                  </a:cubicBezTo>
                  <a:cubicBezTo>
                    <a:pt x="0" y="3966"/>
                    <a:pt x="1125" y="5111"/>
                    <a:pt x="2556" y="5111"/>
                  </a:cubicBezTo>
                  <a:cubicBezTo>
                    <a:pt x="3966" y="5111"/>
                    <a:pt x="5111" y="3966"/>
                    <a:pt x="5111" y="2555"/>
                  </a:cubicBezTo>
                  <a:cubicBezTo>
                    <a:pt x="5111" y="1145"/>
                    <a:pt x="3966" y="0"/>
                    <a:pt x="2556" y="0"/>
                  </a:cubicBezTo>
                  <a:close/>
                </a:path>
              </a:pathLst>
            </a:custGeom>
            <a:solidFill>
              <a:srgbClr val="E39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18"/>
            <p:cNvSpPr/>
            <p:nvPr/>
          </p:nvSpPr>
          <p:spPr>
            <a:xfrm>
              <a:off x="3745850" y="780850"/>
              <a:ext cx="127800" cy="127775"/>
            </a:xfrm>
            <a:custGeom>
              <a:avLst/>
              <a:gdLst/>
              <a:ahLst/>
              <a:cxnLst/>
              <a:rect l="l" t="t" r="r" b="b"/>
              <a:pathLst>
                <a:path w="5112" h="5111" extrusionOk="0">
                  <a:moveTo>
                    <a:pt x="2556" y="0"/>
                  </a:moveTo>
                  <a:cubicBezTo>
                    <a:pt x="1145" y="0"/>
                    <a:pt x="1" y="1145"/>
                    <a:pt x="1" y="2556"/>
                  </a:cubicBezTo>
                  <a:cubicBezTo>
                    <a:pt x="1" y="3986"/>
                    <a:pt x="1145" y="5111"/>
                    <a:pt x="2556" y="5111"/>
                  </a:cubicBezTo>
                  <a:cubicBezTo>
                    <a:pt x="3966" y="5111"/>
                    <a:pt x="5111" y="3986"/>
                    <a:pt x="5111" y="2556"/>
                  </a:cubicBezTo>
                  <a:cubicBezTo>
                    <a:pt x="5111" y="1145"/>
                    <a:pt x="3966" y="0"/>
                    <a:pt x="2556" y="0"/>
                  </a:cubicBezTo>
                  <a:close/>
                </a:path>
              </a:pathLst>
            </a:custGeom>
            <a:solidFill>
              <a:srgbClr val="34E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18"/>
            <p:cNvSpPr/>
            <p:nvPr/>
          </p:nvSpPr>
          <p:spPr>
            <a:xfrm>
              <a:off x="3075350" y="3911525"/>
              <a:ext cx="127800" cy="127775"/>
            </a:xfrm>
            <a:custGeom>
              <a:avLst/>
              <a:gdLst/>
              <a:ahLst/>
              <a:cxnLst/>
              <a:rect l="l" t="t" r="r" b="b"/>
              <a:pathLst>
                <a:path w="5112" h="5111" extrusionOk="0">
                  <a:moveTo>
                    <a:pt x="2556" y="0"/>
                  </a:moveTo>
                  <a:cubicBezTo>
                    <a:pt x="1125" y="0"/>
                    <a:pt x="1" y="1125"/>
                    <a:pt x="1" y="2556"/>
                  </a:cubicBezTo>
                  <a:cubicBezTo>
                    <a:pt x="1" y="3966"/>
                    <a:pt x="1125" y="5111"/>
                    <a:pt x="2556" y="5111"/>
                  </a:cubicBezTo>
                  <a:cubicBezTo>
                    <a:pt x="3966" y="5111"/>
                    <a:pt x="5111" y="3966"/>
                    <a:pt x="5111" y="2556"/>
                  </a:cubicBezTo>
                  <a:cubicBezTo>
                    <a:pt x="5111" y="1125"/>
                    <a:pt x="3966" y="0"/>
                    <a:pt x="2556" y="0"/>
                  </a:cubicBezTo>
                  <a:close/>
                </a:path>
              </a:pathLst>
            </a:custGeom>
            <a:solidFill>
              <a:srgbClr val="DDE7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18"/>
            <p:cNvSpPr/>
            <p:nvPr/>
          </p:nvSpPr>
          <p:spPr>
            <a:xfrm>
              <a:off x="4640175" y="1228000"/>
              <a:ext cx="127800" cy="127800"/>
            </a:xfrm>
            <a:custGeom>
              <a:avLst/>
              <a:gdLst/>
              <a:ahLst/>
              <a:cxnLst/>
              <a:rect l="l" t="t" r="r" b="b"/>
              <a:pathLst>
                <a:path w="5112" h="5112" extrusionOk="0">
                  <a:moveTo>
                    <a:pt x="2556" y="1"/>
                  </a:moveTo>
                  <a:cubicBezTo>
                    <a:pt x="1146" y="1"/>
                    <a:pt x="1" y="1146"/>
                    <a:pt x="1" y="2556"/>
                  </a:cubicBezTo>
                  <a:cubicBezTo>
                    <a:pt x="1" y="3987"/>
                    <a:pt x="1146" y="5111"/>
                    <a:pt x="2556" y="5111"/>
                  </a:cubicBezTo>
                  <a:cubicBezTo>
                    <a:pt x="3967" y="5111"/>
                    <a:pt x="5111" y="3987"/>
                    <a:pt x="5111" y="2556"/>
                  </a:cubicBezTo>
                  <a:cubicBezTo>
                    <a:pt x="5111" y="1146"/>
                    <a:pt x="3967" y="1"/>
                    <a:pt x="2556" y="1"/>
                  </a:cubicBezTo>
                  <a:close/>
                </a:path>
              </a:pathLst>
            </a:custGeom>
            <a:solidFill>
              <a:srgbClr val="E8A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18"/>
            <p:cNvSpPr/>
            <p:nvPr/>
          </p:nvSpPr>
          <p:spPr>
            <a:xfrm>
              <a:off x="5534525" y="780850"/>
              <a:ext cx="127775" cy="127775"/>
            </a:xfrm>
            <a:custGeom>
              <a:avLst/>
              <a:gdLst/>
              <a:ahLst/>
              <a:cxnLst/>
              <a:rect l="l" t="t" r="r" b="b"/>
              <a:pathLst>
                <a:path w="5111" h="5111" extrusionOk="0">
                  <a:moveTo>
                    <a:pt x="2555" y="0"/>
                  </a:moveTo>
                  <a:cubicBezTo>
                    <a:pt x="1145" y="0"/>
                    <a:pt x="0" y="1145"/>
                    <a:pt x="0" y="2556"/>
                  </a:cubicBezTo>
                  <a:cubicBezTo>
                    <a:pt x="0" y="3986"/>
                    <a:pt x="1145" y="5111"/>
                    <a:pt x="2555" y="5111"/>
                  </a:cubicBezTo>
                  <a:cubicBezTo>
                    <a:pt x="3966" y="5111"/>
                    <a:pt x="5111" y="3986"/>
                    <a:pt x="5111" y="2556"/>
                  </a:cubicBezTo>
                  <a:cubicBezTo>
                    <a:pt x="5111" y="1145"/>
                    <a:pt x="3966" y="0"/>
                    <a:pt x="2555" y="0"/>
                  </a:cubicBezTo>
                  <a:close/>
                </a:path>
              </a:pathLst>
            </a:custGeom>
            <a:solidFill>
              <a:srgbClr val="A2E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18"/>
            <p:cNvSpPr/>
            <p:nvPr/>
          </p:nvSpPr>
          <p:spPr>
            <a:xfrm>
              <a:off x="1957175" y="4805850"/>
              <a:ext cx="127800" cy="127800"/>
            </a:xfrm>
            <a:custGeom>
              <a:avLst/>
              <a:gdLst/>
              <a:ahLst/>
              <a:cxnLst/>
              <a:rect l="l" t="t" r="r" b="b"/>
              <a:pathLst>
                <a:path w="5112" h="5112" extrusionOk="0">
                  <a:moveTo>
                    <a:pt x="2556" y="1"/>
                  </a:moveTo>
                  <a:cubicBezTo>
                    <a:pt x="1146" y="1"/>
                    <a:pt x="1" y="1125"/>
                    <a:pt x="1" y="2556"/>
                  </a:cubicBezTo>
                  <a:cubicBezTo>
                    <a:pt x="1" y="3967"/>
                    <a:pt x="1146" y="5111"/>
                    <a:pt x="2556" y="5111"/>
                  </a:cubicBezTo>
                  <a:cubicBezTo>
                    <a:pt x="3967" y="5111"/>
                    <a:pt x="5111" y="3967"/>
                    <a:pt x="5111" y="2556"/>
                  </a:cubicBezTo>
                  <a:cubicBezTo>
                    <a:pt x="5111" y="1125"/>
                    <a:pt x="3967" y="1"/>
                    <a:pt x="2556" y="1"/>
                  </a:cubicBezTo>
                  <a:close/>
                </a:path>
              </a:pathLst>
            </a:custGeom>
            <a:solidFill>
              <a:srgbClr val="F46B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18"/>
            <p:cNvSpPr/>
            <p:nvPr/>
          </p:nvSpPr>
          <p:spPr>
            <a:xfrm>
              <a:off x="4864025" y="4358700"/>
              <a:ext cx="127775" cy="127775"/>
            </a:xfrm>
            <a:custGeom>
              <a:avLst/>
              <a:gdLst/>
              <a:ahLst/>
              <a:cxnLst/>
              <a:rect l="l" t="t" r="r" b="b"/>
              <a:pathLst>
                <a:path w="5111" h="5111" extrusionOk="0">
                  <a:moveTo>
                    <a:pt x="2556" y="0"/>
                  </a:moveTo>
                  <a:cubicBezTo>
                    <a:pt x="1125" y="0"/>
                    <a:pt x="0" y="1124"/>
                    <a:pt x="0" y="2555"/>
                  </a:cubicBezTo>
                  <a:cubicBezTo>
                    <a:pt x="0" y="3966"/>
                    <a:pt x="1125" y="5111"/>
                    <a:pt x="2556" y="5111"/>
                  </a:cubicBezTo>
                  <a:cubicBezTo>
                    <a:pt x="3966" y="5111"/>
                    <a:pt x="5111" y="3966"/>
                    <a:pt x="5111" y="2555"/>
                  </a:cubicBezTo>
                  <a:cubicBezTo>
                    <a:pt x="5111" y="1124"/>
                    <a:pt x="3966" y="0"/>
                    <a:pt x="2556" y="0"/>
                  </a:cubicBezTo>
                  <a:close/>
                </a:path>
              </a:pathLst>
            </a:custGeom>
            <a:solidFill>
              <a:srgbClr val="E39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18"/>
            <p:cNvSpPr/>
            <p:nvPr/>
          </p:nvSpPr>
          <p:spPr>
            <a:xfrm>
              <a:off x="5311200" y="1899025"/>
              <a:ext cx="127775" cy="127775"/>
            </a:xfrm>
            <a:custGeom>
              <a:avLst/>
              <a:gdLst/>
              <a:ahLst/>
              <a:cxnLst/>
              <a:rect l="l" t="t" r="r" b="b"/>
              <a:pathLst>
                <a:path w="5111" h="5111" extrusionOk="0">
                  <a:moveTo>
                    <a:pt x="2555" y="0"/>
                  </a:moveTo>
                  <a:cubicBezTo>
                    <a:pt x="1124" y="0"/>
                    <a:pt x="0" y="1145"/>
                    <a:pt x="0" y="2555"/>
                  </a:cubicBezTo>
                  <a:cubicBezTo>
                    <a:pt x="0" y="3966"/>
                    <a:pt x="1124" y="5111"/>
                    <a:pt x="2555" y="5111"/>
                  </a:cubicBezTo>
                  <a:cubicBezTo>
                    <a:pt x="3966" y="5111"/>
                    <a:pt x="5111" y="3966"/>
                    <a:pt x="5111" y="2555"/>
                  </a:cubicBezTo>
                  <a:cubicBezTo>
                    <a:pt x="5111" y="1145"/>
                    <a:pt x="3966" y="0"/>
                    <a:pt x="2555" y="0"/>
                  </a:cubicBezTo>
                  <a:close/>
                </a:path>
              </a:pathLst>
            </a:custGeom>
            <a:solidFill>
              <a:srgbClr val="2644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18"/>
            <p:cNvSpPr/>
            <p:nvPr/>
          </p:nvSpPr>
          <p:spPr>
            <a:xfrm>
              <a:off x="2628200" y="2569500"/>
              <a:ext cx="127775" cy="127800"/>
            </a:xfrm>
            <a:custGeom>
              <a:avLst/>
              <a:gdLst/>
              <a:ahLst/>
              <a:cxnLst/>
              <a:rect l="l" t="t" r="r" b="b"/>
              <a:pathLst>
                <a:path w="5111" h="5112" extrusionOk="0">
                  <a:moveTo>
                    <a:pt x="2555" y="1"/>
                  </a:moveTo>
                  <a:cubicBezTo>
                    <a:pt x="1124" y="1"/>
                    <a:pt x="0" y="1146"/>
                    <a:pt x="0" y="2556"/>
                  </a:cubicBezTo>
                  <a:cubicBezTo>
                    <a:pt x="0" y="3987"/>
                    <a:pt x="1124" y="5111"/>
                    <a:pt x="2555" y="5111"/>
                  </a:cubicBezTo>
                  <a:cubicBezTo>
                    <a:pt x="3966" y="5111"/>
                    <a:pt x="5111" y="3987"/>
                    <a:pt x="5111" y="2556"/>
                  </a:cubicBezTo>
                  <a:cubicBezTo>
                    <a:pt x="5111" y="1146"/>
                    <a:pt x="3966" y="1"/>
                    <a:pt x="2555" y="1"/>
                  </a:cubicBezTo>
                  <a:close/>
                </a:path>
              </a:pathLst>
            </a:custGeom>
            <a:solidFill>
              <a:srgbClr val="464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18"/>
            <p:cNvSpPr/>
            <p:nvPr/>
          </p:nvSpPr>
          <p:spPr>
            <a:xfrm>
              <a:off x="1733850" y="3464350"/>
              <a:ext cx="127800" cy="127800"/>
            </a:xfrm>
            <a:custGeom>
              <a:avLst/>
              <a:gdLst/>
              <a:ahLst/>
              <a:cxnLst/>
              <a:rect l="l" t="t" r="r" b="b"/>
              <a:pathLst>
                <a:path w="5112" h="5112" extrusionOk="0">
                  <a:moveTo>
                    <a:pt x="2556" y="1"/>
                  </a:moveTo>
                  <a:cubicBezTo>
                    <a:pt x="1125" y="1"/>
                    <a:pt x="1" y="1125"/>
                    <a:pt x="1" y="2556"/>
                  </a:cubicBezTo>
                  <a:cubicBezTo>
                    <a:pt x="1" y="3967"/>
                    <a:pt x="1125" y="5111"/>
                    <a:pt x="2556" y="5111"/>
                  </a:cubicBezTo>
                  <a:cubicBezTo>
                    <a:pt x="3966" y="5111"/>
                    <a:pt x="5111" y="3967"/>
                    <a:pt x="5111" y="2556"/>
                  </a:cubicBezTo>
                  <a:cubicBezTo>
                    <a:pt x="5111" y="1125"/>
                    <a:pt x="3966" y="1"/>
                    <a:pt x="2556" y="1"/>
                  </a:cubicBezTo>
                  <a:close/>
                </a:path>
              </a:pathLst>
            </a:custGeom>
            <a:solidFill>
              <a:srgbClr val="4B38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18"/>
            <p:cNvSpPr/>
            <p:nvPr/>
          </p:nvSpPr>
          <p:spPr>
            <a:xfrm>
              <a:off x="3075350" y="557525"/>
              <a:ext cx="127800" cy="127775"/>
            </a:xfrm>
            <a:custGeom>
              <a:avLst/>
              <a:gdLst/>
              <a:ahLst/>
              <a:cxnLst/>
              <a:rect l="l" t="t" r="r" b="b"/>
              <a:pathLst>
                <a:path w="5112" h="5111" extrusionOk="0">
                  <a:moveTo>
                    <a:pt x="2556" y="0"/>
                  </a:moveTo>
                  <a:cubicBezTo>
                    <a:pt x="1125" y="0"/>
                    <a:pt x="1" y="1145"/>
                    <a:pt x="1" y="2555"/>
                  </a:cubicBezTo>
                  <a:cubicBezTo>
                    <a:pt x="1" y="3966"/>
                    <a:pt x="1125" y="5111"/>
                    <a:pt x="2556" y="5111"/>
                  </a:cubicBezTo>
                  <a:cubicBezTo>
                    <a:pt x="3966" y="5111"/>
                    <a:pt x="5111" y="3966"/>
                    <a:pt x="5111" y="2555"/>
                  </a:cubicBezTo>
                  <a:cubicBezTo>
                    <a:pt x="5111" y="1145"/>
                    <a:pt x="3966" y="0"/>
                    <a:pt x="2556" y="0"/>
                  </a:cubicBezTo>
                  <a:close/>
                </a:path>
              </a:pathLst>
            </a:custGeom>
            <a:solidFill>
              <a:srgbClr val="4D6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18"/>
            <p:cNvSpPr/>
            <p:nvPr/>
          </p:nvSpPr>
          <p:spPr>
            <a:xfrm>
              <a:off x="4640175" y="4805850"/>
              <a:ext cx="127800" cy="127800"/>
            </a:xfrm>
            <a:custGeom>
              <a:avLst/>
              <a:gdLst/>
              <a:ahLst/>
              <a:cxnLst/>
              <a:rect l="l" t="t" r="r" b="b"/>
              <a:pathLst>
                <a:path w="5112" h="5112" extrusionOk="0">
                  <a:moveTo>
                    <a:pt x="2556" y="1"/>
                  </a:moveTo>
                  <a:cubicBezTo>
                    <a:pt x="1146" y="1"/>
                    <a:pt x="1" y="1125"/>
                    <a:pt x="1" y="2556"/>
                  </a:cubicBezTo>
                  <a:cubicBezTo>
                    <a:pt x="1" y="3967"/>
                    <a:pt x="1146" y="5111"/>
                    <a:pt x="2556" y="5111"/>
                  </a:cubicBezTo>
                  <a:cubicBezTo>
                    <a:pt x="3967" y="5111"/>
                    <a:pt x="5111" y="3967"/>
                    <a:pt x="5111" y="2556"/>
                  </a:cubicBezTo>
                  <a:cubicBezTo>
                    <a:pt x="5111" y="1125"/>
                    <a:pt x="3967" y="1"/>
                    <a:pt x="2556" y="1"/>
                  </a:cubicBezTo>
                  <a:close/>
                </a:path>
              </a:pathLst>
            </a:custGeom>
            <a:solidFill>
              <a:srgbClr val="402B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18"/>
            <p:cNvSpPr/>
            <p:nvPr/>
          </p:nvSpPr>
          <p:spPr>
            <a:xfrm>
              <a:off x="1733850" y="3687675"/>
              <a:ext cx="127800" cy="127800"/>
            </a:xfrm>
            <a:custGeom>
              <a:avLst/>
              <a:gdLst/>
              <a:ahLst/>
              <a:cxnLst/>
              <a:rect l="l" t="t" r="r" b="b"/>
              <a:pathLst>
                <a:path w="5112" h="5112" extrusionOk="0">
                  <a:moveTo>
                    <a:pt x="2556" y="1"/>
                  </a:moveTo>
                  <a:cubicBezTo>
                    <a:pt x="1125" y="1"/>
                    <a:pt x="1" y="1146"/>
                    <a:pt x="1" y="2556"/>
                  </a:cubicBezTo>
                  <a:cubicBezTo>
                    <a:pt x="1" y="3967"/>
                    <a:pt x="1125" y="5111"/>
                    <a:pt x="2556" y="5111"/>
                  </a:cubicBezTo>
                  <a:cubicBezTo>
                    <a:pt x="3966" y="5111"/>
                    <a:pt x="5111" y="3967"/>
                    <a:pt x="5111" y="2556"/>
                  </a:cubicBezTo>
                  <a:cubicBezTo>
                    <a:pt x="5111" y="1146"/>
                    <a:pt x="3966" y="1"/>
                    <a:pt x="2556" y="1"/>
                  </a:cubicBezTo>
                  <a:close/>
                </a:path>
              </a:pathLst>
            </a:custGeom>
            <a:solidFill>
              <a:srgbClr val="5040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18"/>
            <p:cNvSpPr/>
            <p:nvPr/>
          </p:nvSpPr>
          <p:spPr>
            <a:xfrm>
              <a:off x="1733850" y="2793350"/>
              <a:ext cx="127800" cy="127800"/>
            </a:xfrm>
            <a:custGeom>
              <a:avLst/>
              <a:gdLst/>
              <a:ahLst/>
              <a:cxnLst/>
              <a:rect l="l" t="t" r="r" b="b"/>
              <a:pathLst>
                <a:path w="5112" h="5112" extrusionOk="0">
                  <a:moveTo>
                    <a:pt x="2556" y="1"/>
                  </a:moveTo>
                  <a:cubicBezTo>
                    <a:pt x="1125" y="1"/>
                    <a:pt x="1" y="1145"/>
                    <a:pt x="1" y="2556"/>
                  </a:cubicBezTo>
                  <a:cubicBezTo>
                    <a:pt x="1" y="3966"/>
                    <a:pt x="1125" y="5111"/>
                    <a:pt x="2556" y="5111"/>
                  </a:cubicBezTo>
                  <a:cubicBezTo>
                    <a:pt x="3966" y="5111"/>
                    <a:pt x="5111" y="3966"/>
                    <a:pt x="5111" y="2556"/>
                  </a:cubicBezTo>
                  <a:cubicBezTo>
                    <a:pt x="5111" y="1145"/>
                    <a:pt x="3966" y="1"/>
                    <a:pt x="255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18"/>
            <p:cNvSpPr/>
            <p:nvPr/>
          </p:nvSpPr>
          <p:spPr>
            <a:xfrm>
              <a:off x="1510025" y="1451850"/>
              <a:ext cx="127775" cy="127800"/>
            </a:xfrm>
            <a:custGeom>
              <a:avLst/>
              <a:gdLst/>
              <a:ahLst/>
              <a:cxnLst/>
              <a:rect l="l" t="t" r="r" b="b"/>
              <a:pathLst>
                <a:path w="5111" h="5112" extrusionOk="0">
                  <a:moveTo>
                    <a:pt x="2555" y="1"/>
                  </a:moveTo>
                  <a:cubicBezTo>
                    <a:pt x="1145" y="1"/>
                    <a:pt x="0" y="1145"/>
                    <a:pt x="0" y="2556"/>
                  </a:cubicBezTo>
                  <a:cubicBezTo>
                    <a:pt x="0" y="3966"/>
                    <a:pt x="1145" y="5111"/>
                    <a:pt x="2555" y="5111"/>
                  </a:cubicBezTo>
                  <a:cubicBezTo>
                    <a:pt x="3966" y="5111"/>
                    <a:pt x="5111" y="3966"/>
                    <a:pt x="5111" y="2556"/>
                  </a:cubicBezTo>
                  <a:cubicBezTo>
                    <a:pt x="5111" y="1145"/>
                    <a:pt x="3966" y="1"/>
                    <a:pt x="255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18"/>
            <p:cNvSpPr/>
            <p:nvPr/>
          </p:nvSpPr>
          <p:spPr>
            <a:xfrm>
              <a:off x="3522525" y="1675175"/>
              <a:ext cx="127775" cy="127800"/>
            </a:xfrm>
            <a:custGeom>
              <a:avLst/>
              <a:gdLst/>
              <a:ahLst/>
              <a:cxnLst/>
              <a:rect l="l" t="t" r="r" b="b"/>
              <a:pathLst>
                <a:path w="5111" h="5112" extrusionOk="0">
                  <a:moveTo>
                    <a:pt x="2556" y="1"/>
                  </a:moveTo>
                  <a:cubicBezTo>
                    <a:pt x="1125" y="1"/>
                    <a:pt x="0" y="1145"/>
                    <a:pt x="0" y="2556"/>
                  </a:cubicBezTo>
                  <a:cubicBezTo>
                    <a:pt x="0" y="3987"/>
                    <a:pt x="1125" y="5111"/>
                    <a:pt x="2556" y="5111"/>
                  </a:cubicBezTo>
                  <a:cubicBezTo>
                    <a:pt x="3966" y="5111"/>
                    <a:pt x="5111" y="3987"/>
                    <a:pt x="5111" y="2556"/>
                  </a:cubicBezTo>
                  <a:cubicBezTo>
                    <a:pt x="5111" y="1145"/>
                    <a:pt x="3966" y="1"/>
                    <a:pt x="255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18"/>
            <p:cNvSpPr/>
            <p:nvPr/>
          </p:nvSpPr>
          <p:spPr>
            <a:xfrm>
              <a:off x="3969700" y="3464350"/>
              <a:ext cx="127775" cy="127800"/>
            </a:xfrm>
            <a:custGeom>
              <a:avLst/>
              <a:gdLst/>
              <a:ahLst/>
              <a:cxnLst/>
              <a:rect l="l" t="t" r="r" b="b"/>
              <a:pathLst>
                <a:path w="5111" h="5112" extrusionOk="0">
                  <a:moveTo>
                    <a:pt x="2555" y="1"/>
                  </a:moveTo>
                  <a:cubicBezTo>
                    <a:pt x="1124" y="1"/>
                    <a:pt x="0" y="1125"/>
                    <a:pt x="0" y="2556"/>
                  </a:cubicBezTo>
                  <a:cubicBezTo>
                    <a:pt x="0" y="3967"/>
                    <a:pt x="1124" y="5111"/>
                    <a:pt x="2555" y="5111"/>
                  </a:cubicBezTo>
                  <a:cubicBezTo>
                    <a:pt x="3966" y="5111"/>
                    <a:pt x="5111" y="3967"/>
                    <a:pt x="5111" y="2556"/>
                  </a:cubicBezTo>
                  <a:cubicBezTo>
                    <a:pt x="5111" y="1125"/>
                    <a:pt x="3966" y="1"/>
                    <a:pt x="255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18"/>
            <p:cNvSpPr/>
            <p:nvPr/>
          </p:nvSpPr>
          <p:spPr>
            <a:xfrm>
              <a:off x="3745850" y="1451850"/>
              <a:ext cx="127800" cy="127800"/>
            </a:xfrm>
            <a:custGeom>
              <a:avLst/>
              <a:gdLst/>
              <a:ahLst/>
              <a:cxnLst/>
              <a:rect l="l" t="t" r="r" b="b"/>
              <a:pathLst>
                <a:path w="5112" h="5112" extrusionOk="0">
                  <a:moveTo>
                    <a:pt x="2556" y="1"/>
                  </a:moveTo>
                  <a:cubicBezTo>
                    <a:pt x="1145" y="1"/>
                    <a:pt x="1" y="1145"/>
                    <a:pt x="1" y="2556"/>
                  </a:cubicBezTo>
                  <a:cubicBezTo>
                    <a:pt x="1" y="3966"/>
                    <a:pt x="1145" y="5111"/>
                    <a:pt x="2556" y="5111"/>
                  </a:cubicBezTo>
                  <a:cubicBezTo>
                    <a:pt x="3966" y="5111"/>
                    <a:pt x="5111" y="3966"/>
                    <a:pt x="5111" y="2556"/>
                  </a:cubicBezTo>
                  <a:cubicBezTo>
                    <a:pt x="5111" y="1145"/>
                    <a:pt x="3966" y="1"/>
                    <a:pt x="255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18"/>
            <p:cNvSpPr/>
            <p:nvPr/>
          </p:nvSpPr>
          <p:spPr>
            <a:xfrm>
              <a:off x="5311200" y="557525"/>
              <a:ext cx="127775" cy="127775"/>
            </a:xfrm>
            <a:custGeom>
              <a:avLst/>
              <a:gdLst/>
              <a:ahLst/>
              <a:cxnLst/>
              <a:rect l="l" t="t" r="r" b="b"/>
              <a:pathLst>
                <a:path w="5111" h="5111" extrusionOk="0">
                  <a:moveTo>
                    <a:pt x="2555" y="0"/>
                  </a:moveTo>
                  <a:cubicBezTo>
                    <a:pt x="1124" y="0"/>
                    <a:pt x="0" y="1145"/>
                    <a:pt x="0" y="2555"/>
                  </a:cubicBezTo>
                  <a:cubicBezTo>
                    <a:pt x="0" y="3966"/>
                    <a:pt x="1124" y="5111"/>
                    <a:pt x="2555" y="5111"/>
                  </a:cubicBezTo>
                  <a:cubicBezTo>
                    <a:pt x="3966" y="5111"/>
                    <a:pt x="5111" y="3966"/>
                    <a:pt x="5111" y="2555"/>
                  </a:cubicBezTo>
                  <a:cubicBezTo>
                    <a:pt x="5111" y="1145"/>
                    <a:pt x="3966" y="0"/>
                    <a:pt x="255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18"/>
            <p:cNvSpPr/>
            <p:nvPr/>
          </p:nvSpPr>
          <p:spPr>
            <a:xfrm>
              <a:off x="4193025" y="4582025"/>
              <a:ext cx="127775" cy="127775"/>
            </a:xfrm>
            <a:custGeom>
              <a:avLst/>
              <a:gdLst/>
              <a:ahLst/>
              <a:cxnLst/>
              <a:rect l="l" t="t" r="r" b="b"/>
              <a:pathLst>
                <a:path w="5111" h="5111" extrusionOk="0">
                  <a:moveTo>
                    <a:pt x="2555" y="0"/>
                  </a:moveTo>
                  <a:cubicBezTo>
                    <a:pt x="1145" y="0"/>
                    <a:pt x="0" y="1145"/>
                    <a:pt x="0" y="2555"/>
                  </a:cubicBezTo>
                  <a:cubicBezTo>
                    <a:pt x="0" y="3966"/>
                    <a:pt x="1145" y="5111"/>
                    <a:pt x="2555" y="5111"/>
                  </a:cubicBezTo>
                  <a:cubicBezTo>
                    <a:pt x="3966" y="5111"/>
                    <a:pt x="5111" y="3966"/>
                    <a:pt x="5111" y="2555"/>
                  </a:cubicBezTo>
                  <a:cubicBezTo>
                    <a:pt x="5111" y="1145"/>
                    <a:pt x="3966" y="0"/>
                    <a:pt x="2555" y="0"/>
                  </a:cubicBezTo>
                  <a:close/>
                </a:path>
              </a:pathLst>
            </a:custGeom>
            <a:solidFill>
              <a:srgbClr val="34E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18"/>
            <p:cNvSpPr/>
            <p:nvPr/>
          </p:nvSpPr>
          <p:spPr>
            <a:xfrm>
              <a:off x="2181025" y="1451850"/>
              <a:ext cx="127775" cy="127800"/>
            </a:xfrm>
            <a:custGeom>
              <a:avLst/>
              <a:gdLst/>
              <a:ahLst/>
              <a:cxnLst/>
              <a:rect l="l" t="t" r="r" b="b"/>
              <a:pathLst>
                <a:path w="5111" h="5112" extrusionOk="0">
                  <a:moveTo>
                    <a:pt x="2556" y="1"/>
                  </a:moveTo>
                  <a:cubicBezTo>
                    <a:pt x="1125" y="1"/>
                    <a:pt x="0" y="1145"/>
                    <a:pt x="0" y="2556"/>
                  </a:cubicBezTo>
                  <a:cubicBezTo>
                    <a:pt x="0" y="3966"/>
                    <a:pt x="1125" y="5111"/>
                    <a:pt x="2556" y="5111"/>
                  </a:cubicBezTo>
                  <a:cubicBezTo>
                    <a:pt x="3966" y="5111"/>
                    <a:pt x="5111" y="3966"/>
                    <a:pt x="5111" y="2556"/>
                  </a:cubicBezTo>
                  <a:cubicBezTo>
                    <a:pt x="5111" y="1145"/>
                    <a:pt x="3966" y="1"/>
                    <a:pt x="2556" y="1"/>
                  </a:cubicBezTo>
                  <a:close/>
                </a:path>
              </a:pathLst>
            </a:custGeom>
            <a:solidFill>
              <a:srgbClr val="DDE7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18"/>
            <p:cNvSpPr/>
            <p:nvPr/>
          </p:nvSpPr>
          <p:spPr>
            <a:xfrm>
              <a:off x="3298675" y="4805850"/>
              <a:ext cx="127800" cy="127800"/>
            </a:xfrm>
            <a:custGeom>
              <a:avLst/>
              <a:gdLst/>
              <a:ahLst/>
              <a:cxnLst/>
              <a:rect l="l" t="t" r="r" b="b"/>
              <a:pathLst>
                <a:path w="5112" h="5112" extrusionOk="0">
                  <a:moveTo>
                    <a:pt x="2556" y="1"/>
                  </a:moveTo>
                  <a:cubicBezTo>
                    <a:pt x="1146" y="1"/>
                    <a:pt x="1" y="1125"/>
                    <a:pt x="1" y="2556"/>
                  </a:cubicBezTo>
                  <a:cubicBezTo>
                    <a:pt x="1" y="3967"/>
                    <a:pt x="1146" y="5111"/>
                    <a:pt x="2556" y="5111"/>
                  </a:cubicBezTo>
                  <a:cubicBezTo>
                    <a:pt x="3967" y="5111"/>
                    <a:pt x="5111" y="3967"/>
                    <a:pt x="5111" y="2556"/>
                  </a:cubicBezTo>
                  <a:cubicBezTo>
                    <a:pt x="5111" y="1125"/>
                    <a:pt x="3967" y="1"/>
                    <a:pt x="2556" y="1"/>
                  </a:cubicBezTo>
                  <a:close/>
                </a:path>
              </a:pathLst>
            </a:custGeom>
            <a:solidFill>
              <a:srgbClr val="E8A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18"/>
            <p:cNvSpPr/>
            <p:nvPr/>
          </p:nvSpPr>
          <p:spPr>
            <a:xfrm>
              <a:off x="2851525" y="4134850"/>
              <a:ext cx="127775" cy="127800"/>
            </a:xfrm>
            <a:custGeom>
              <a:avLst/>
              <a:gdLst/>
              <a:ahLst/>
              <a:cxnLst/>
              <a:rect l="l" t="t" r="r" b="b"/>
              <a:pathLst>
                <a:path w="5111" h="5112" extrusionOk="0">
                  <a:moveTo>
                    <a:pt x="2555" y="1"/>
                  </a:moveTo>
                  <a:cubicBezTo>
                    <a:pt x="1145" y="1"/>
                    <a:pt x="0" y="1145"/>
                    <a:pt x="0" y="2556"/>
                  </a:cubicBezTo>
                  <a:cubicBezTo>
                    <a:pt x="0" y="3966"/>
                    <a:pt x="1145" y="5111"/>
                    <a:pt x="2555" y="5111"/>
                  </a:cubicBezTo>
                  <a:cubicBezTo>
                    <a:pt x="3966" y="5111"/>
                    <a:pt x="5111" y="3966"/>
                    <a:pt x="5111" y="2556"/>
                  </a:cubicBezTo>
                  <a:cubicBezTo>
                    <a:pt x="5111" y="1145"/>
                    <a:pt x="3966" y="1"/>
                    <a:pt x="2555" y="1"/>
                  </a:cubicBezTo>
                  <a:close/>
                </a:path>
              </a:pathLst>
            </a:custGeom>
            <a:solidFill>
              <a:srgbClr val="A2E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18"/>
            <p:cNvSpPr/>
            <p:nvPr/>
          </p:nvSpPr>
          <p:spPr>
            <a:xfrm>
              <a:off x="4416850" y="2122350"/>
              <a:ext cx="127800" cy="127775"/>
            </a:xfrm>
            <a:custGeom>
              <a:avLst/>
              <a:gdLst/>
              <a:ahLst/>
              <a:cxnLst/>
              <a:rect l="l" t="t" r="r" b="b"/>
              <a:pathLst>
                <a:path w="5112" h="5111" extrusionOk="0">
                  <a:moveTo>
                    <a:pt x="2556" y="0"/>
                  </a:moveTo>
                  <a:cubicBezTo>
                    <a:pt x="1125" y="0"/>
                    <a:pt x="1" y="1145"/>
                    <a:pt x="1" y="2556"/>
                  </a:cubicBezTo>
                  <a:cubicBezTo>
                    <a:pt x="1" y="3986"/>
                    <a:pt x="1125" y="5111"/>
                    <a:pt x="2556" y="5111"/>
                  </a:cubicBezTo>
                  <a:cubicBezTo>
                    <a:pt x="3967" y="5111"/>
                    <a:pt x="5111" y="3986"/>
                    <a:pt x="5111" y="2556"/>
                  </a:cubicBezTo>
                  <a:cubicBezTo>
                    <a:pt x="5111" y="1145"/>
                    <a:pt x="3967" y="0"/>
                    <a:pt x="2556" y="0"/>
                  </a:cubicBezTo>
                  <a:close/>
                </a:path>
              </a:pathLst>
            </a:custGeom>
            <a:solidFill>
              <a:srgbClr val="F46B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18"/>
            <p:cNvSpPr/>
            <p:nvPr/>
          </p:nvSpPr>
          <p:spPr>
            <a:xfrm>
              <a:off x="5087350" y="780850"/>
              <a:ext cx="127800" cy="127775"/>
            </a:xfrm>
            <a:custGeom>
              <a:avLst/>
              <a:gdLst/>
              <a:ahLst/>
              <a:cxnLst/>
              <a:rect l="l" t="t" r="r" b="b"/>
              <a:pathLst>
                <a:path w="5112" h="5111" extrusionOk="0">
                  <a:moveTo>
                    <a:pt x="2556" y="0"/>
                  </a:moveTo>
                  <a:cubicBezTo>
                    <a:pt x="1145" y="0"/>
                    <a:pt x="1" y="1145"/>
                    <a:pt x="1" y="2556"/>
                  </a:cubicBezTo>
                  <a:cubicBezTo>
                    <a:pt x="1" y="3986"/>
                    <a:pt x="1145" y="5111"/>
                    <a:pt x="2556" y="5111"/>
                  </a:cubicBezTo>
                  <a:cubicBezTo>
                    <a:pt x="3966" y="5111"/>
                    <a:pt x="5111" y="3986"/>
                    <a:pt x="5111" y="2556"/>
                  </a:cubicBezTo>
                  <a:cubicBezTo>
                    <a:pt x="5111" y="1145"/>
                    <a:pt x="3966" y="0"/>
                    <a:pt x="2556" y="0"/>
                  </a:cubicBezTo>
                  <a:close/>
                </a:path>
              </a:pathLst>
            </a:custGeom>
            <a:solidFill>
              <a:srgbClr val="E39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18"/>
            <p:cNvSpPr/>
            <p:nvPr/>
          </p:nvSpPr>
          <p:spPr>
            <a:xfrm>
              <a:off x="5311200" y="3911525"/>
              <a:ext cx="127775" cy="127775"/>
            </a:xfrm>
            <a:custGeom>
              <a:avLst/>
              <a:gdLst/>
              <a:ahLst/>
              <a:cxnLst/>
              <a:rect l="l" t="t" r="r" b="b"/>
              <a:pathLst>
                <a:path w="5111" h="5111" extrusionOk="0">
                  <a:moveTo>
                    <a:pt x="2555" y="0"/>
                  </a:moveTo>
                  <a:cubicBezTo>
                    <a:pt x="1124" y="0"/>
                    <a:pt x="0" y="1125"/>
                    <a:pt x="0" y="2556"/>
                  </a:cubicBezTo>
                  <a:cubicBezTo>
                    <a:pt x="0" y="3966"/>
                    <a:pt x="1124" y="5111"/>
                    <a:pt x="2555" y="5111"/>
                  </a:cubicBezTo>
                  <a:cubicBezTo>
                    <a:pt x="3966" y="5111"/>
                    <a:pt x="5111" y="3966"/>
                    <a:pt x="5111" y="2556"/>
                  </a:cubicBezTo>
                  <a:cubicBezTo>
                    <a:pt x="5111" y="1125"/>
                    <a:pt x="3966" y="0"/>
                    <a:pt x="2555" y="0"/>
                  </a:cubicBezTo>
                  <a:close/>
                </a:path>
              </a:pathLst>
            </a:custGeom>
            <a:solidFill>
              <a:srgbClr val="34E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18"/>
            <p:cNvSpPr/>
            <p:nvPr/>
          </p:nvSpPr>
          <p:spPr>
            <a:xfrm>
              <a:off x="1286700" y="4582025"/>
              <a:ext cx="127775" cy="127775"/>
            </a:xfrm>
            <a:custGeom>
              <a:avLst/>
              <a:gdLst/>
              <a:ahLst/>
              <a:cxnLst/>
              <a:rect l="l" t="t" r="r" b="b"/>
              <a:pathLst>
                <a:path w="5111" h="5111" extrusionOk="0">
                  <a:moveTo>
                    <a:pt x="2555" y="0"/>
                  </a:moveTo>
                  <a:cubicBezTo>
                    <a:pt x="1124" y="0"/>
                    <a:pt x="0" y="1145"/>
                    <a:pt x="0" y="2555"/>
                  </a:cubicBezTo>
                  <a:cubicBezTo>
                    <a:pt x="0" y="3966"/>
                    <a:pt x="1124" y="5111"/>
                    <a:pt x="2555" y="5111"/>
                  </a:cubicBezTo>
                  <a:cubicBezTo>
                    <a:pt x="3966" y="5111"/>
                    <a:pt x="5111" y="3966"/>
                    <a:pt x="5111" y="2555"/>
                  </a:cubicBezTo>
                  <a:cubicBezTo>
                    <a:pt x="5111" y="1145"/>
                    <a:pt x="3966" y="0"/>
                    <a:pt x="2555" y="0"/>
                  </a:cubicBezTo>
                  <a:close/>
                </a:path>
              </a:pathLst>
            </a:custGeom>
            <a:solidFill>
              <a:srgbClr val="DDE7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18"/>
            <p:cNvSpPr/>
            <p:nvPr/>
          </p:nvSpPr>
          <p:spPr>
            <a:xfrm>
              <a:off x="3522525" y="4358700"/>
              <a:ext cx="127775" cy="127775"/>
            </a:xfrm>
            <a:custGeom>
              <a:avLst/>
              <a:gdLst/>
              <a:ahLst/>
              <a:cxnLst/>
              <a:rect l="l" t="t" r="r" b="b"/>
              <a:pathLst>
                <a:path w="5111" h="5111" extrusionOk="0">
                  <a:moveTo>
                    <a:pt x="2556" y="0"/>
                  </a:moveTo>
                  <a:cubicBezTo>
                    <a:pt x="1125" y="0"/>
                    <a:pt x="0" y="1124"/>
                    <a:pt x="0" y="2555"/>
                  </a:cubicBezTo>
                  <a:cubicBezTo>
                    <a:pt x="0" y="3966"/>
                    <a:pt x="1125" y="5111"/>
                    <a:pt x="2556" y="5111"/>
                  </a:cubicBezTo>
                  <a:cubicBezTo>
                    <a:pt x="3966" y="5111"/>
                    <a:pt x="5111" y="3966"/>
                    <a:pt x="5111" y="2555"/>
                  </a:cubicBezTo>
                  <a:cubicBezTo>
                    <a:pt x="5111" y="1124"/>
                    <a:pt x="3966" y="0"/>
                    <a:pt x="2556" y="0"/>
                  </a:cubicBezTo>
                  <a:close/>
                </a:path>
              </a:pathLst>
            </a:custGeom>
            <a:solidFill>
              <a:srgbClr val="E8A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18"/>
            <p:cNvSpPr/>
            <p:nvPr/>
          </p:nvSpPr>
          <p:spPr>
            <a:xfrm>
              <a:off x="2404350" y="4134850"/>
              <a:ext cx="127800" cy="127800"/>
            </a:xfrm>
            <a:custGeom>
              <a:avLst/>
              <a:gdLst/>
              <a:ahLst/>
              <a:cxnLst/>
              <a:rect l="l" t="t" r="r" b="b"/>
              <a:pathLst>
                <a:path w="5112" h="5112" extrusionOk="0">
                  <a:moveTo>
                    <a:pt x="2556" y="1"/>
                  </a:moveTo>
                  <a:cubicBezTo>
                    <a:pt x="1145" y="1"/>
                    <a:pt x="1" y="1145"/>
                    <a:pt x="1" y="2556"/>
                  </a:cubicBezTo>
                  <a:cubicBezTo>
                    <a:pt x="1" y="3966"/>
                    <a:pt x="1145" y="5111"/>
                    <a:pt x="2556" y="5111"/>
                  </a:cubicBezTo>
                  <a:cubicBezTo>
                    <a:pt x="3966" y="5111"/>
                    <a:pt x="5111" y="3966"/>
                    <a:pt x="5111" y="2556"/>
                  </a:cubicBezTo>
                  <a:cubicBezTo>
                    <a:pt x="5111" y="1145"/>
                    <a:pt x="3966" y="1"/>
                    <a:pt x="2556" y="1"/>
                  </a:cubicBezTo>
                  <a:close/>
                </a:path>
              </a:pathLst>
            </a:custGeom>
            <a:solidFill>
              <a:srgbClr val="A2E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18"/>
            <p:cNvSpPr/>
            <p:nvPr/>
          </p:nvSpPr>
          <p:spPr>
            <a:xfrm>
              <a:off x="5087350" y="4358700"/>
              <a:ext cx="127800" cy="127775"/>
            </a:xfrm>
            <a:custGeom>
              <a:avLst/>
              <a:gdLst/>
              <a:ahLst/>
              <a:cxnLst/>
              <a:rect l="l" t="t" r="r" b="b"/>
              <a:pathLst>
                <a:path w="5112" h="5111" extrusionOk="0">
                  <a:moveTo>
                    <a:pt x="2556" y="0"/>
                  </a:moveTo>
                  <a:cubicBezTo>
                    <a:pt x="1145" y="0"/>
                    <a:pt x="1" y="1124"/>
                    <a:pt x="1" y="2555"/>
                  </a:cubicBezTo>
                  <a:cubicBezTo>
                    <a:pt x="1" y="3966"/>
                    <a:pt x="1145" y="5111"/>
                    <a:pt x="2556" y="5111"/>
                  </a:cubicBezTo>
                  <a:cubicBezTo>
                    <a:pt x="3966" y="5111"/>
                    <a:pt x="5111" y="3966"/>
                    <a:pt x="5111" y="2555"/>
                  </a:cubicBezTo>
                  <a:cubicBezTo>
                    <a:pt x="5111" y="1124"/>
                    <a:pt x="3966" y="0"/>
                    <a:pt x="2556" y="0"/>
                  </a:cubicBezTo>
                  <a:close/>
                </a:path>
              </a:pathLst>
            </a:custGeom>
            <a:solidFill>
              <a:srgbClr val="F46B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18"/>
            <p:cNvSpPr/>
            <p:nvPr/>
          </p:nvSpPr>
          <p:spPr>
            <a:xfrm>
              <a:off x="1286700" y="2793350"/>
              <a:ext cx="127775" cy="127800"/>
            </a:xfrm>
            <a:custGeom>
              <a:avLst/>
              <a:gdLst/>
              <a:ahLst/>
              <a:cxnLst/>
              <a:rect l="l" t="t" r="r" b="b"/>
              <a:pathLst>
                <a:path w="5111" h="5112" extrusionOk="0">
                  <a:moveTo>
                    <a:pt x="2555" y="1"/>
                  </a:moveTo>
                  <a:cubicBezTo>
                    <a:pt x="1124" y="1"/>
                    <a:pt x="0" y="1145"/>
                    <a:pt x="0" y="2556"/>
                  </a:cubicBezTo>
                  <a:cubicBezTo>
                    <a:pt x="0" y="3966"/>
                    <a:pt x="1124" y="5111"/>
                    <a:pt x="2555" y="5111"/>
                  </a:cubicBezTo>
                  <a:cubicBezTo>
                    <a:pt x="3966" y="5111"/>
                    <a:pt x="5111" y="3966"/>
                    <a:pt x="5111" y="2556"/>
                  </a:cubicBezTo>
                  <a:cubicBezTo>
                    <a:pt x="5111" y="1145"/>
                    <a:pt x="3966" y="1"/>
                    <a:pt x="2555" y="1"/>
                  </a:cubicBezTo>
                  <a:close/>
                </a:path>
              </a:pathLst>
            </a:custGeom>
            <a:solidFill>
              <a:srgbClr val="E39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18"/>
            <p:cNvSpPr/>
            <p:nvPr/>
          </p:nvSpPr>
          <p:spPr>
            <a:xfrm>
              <a:off x="4864025" y="2569500"/>
              <a:ext cx="127775" cy="127800"/>
            </a:xfrm>
            <a:custGeom>
              <a:avLst/>
              <a:gdLst/>
              <a:ahLst/>
              <a:cxnLst/>
              <a:rect l="l" t="t" r="r" b="b"/>
              <a:pathLst>
                <a:path w="5111" h="5112" extrusionOk="0">
                  <a:moveTo>
                    <a:pt x="2556" y="1"/>
                  </a:moveTo>
                  <a:cubicBezTo>
                    <a:pt x="1125" y="1"/>
                    <a:pt x="0" y="1146"/>
                    <a:pt x="0" y="2556"/>
                  </a:cubicBezTo>
                  <a:cubicBezTo>
                    <a:pt x="0" y="3987"/>
                    <a:pt x="1125" y="5111"/>
                    <a:pt x="2556" y="5111"/>
                  </a:cubicBezTo>
                  <a:cubicBezTo>
                    <a:pt x="3966" y="5111"/>
                    <a:pt x="5111" y="3987"/>
                    <a:pt x="5111" y="2556"/>
                  </a:cubicBezTo>
                  <a:cubicBezTo>
                    <a:pt x="5111" y="1146"/>
                    <a:pt x="3966" y="1"/>
                    <a:pt x="2556" y="1"/>
                  </a:cubicBezTo>
                  <a:close/>
                </a:path>
              </a:pathLst>
            </a:custGeom>
            <a:solidFill>
              <a:srgbClr val="2644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18"/>
            <p:cNvSpPr/>
            <p:nvPr/>
          </p:nvSpPr>
          <p:spPr>
            <a:xfrm>
              <a:off x="4864025" y="1228000"/>
              <a:ext cx="127775" cy="127800"/>
            </a:xfrm>
            <a:custGeom>
              <a:avLst/>
              <a:gdLst/>
              <a:ahLst/>
              <a:cxnLst/>
              <a:rect l="l" t="t" r="r" b="b"/>
              <a:pathLst>
                <a:path w="5111" h="5112" extrusionOk="0">
                  <a:moveTo>
                    <a:pt x="2556" y="1"/>
                  </a:moveTo>
                  <a:cubicBezTo>
                    <a:pt x="1125" y="1"/>
                    <a:pt x="0" y="1146"/>
                    <a:pt x="0" y="2556"/>
                  </a:cubicBezTo>
                  <a:cubicBezTo>
                    <a:pt x="0" y="3987"/>
                    <a:pt x="1125" y="5111"/>
                    <a:pt x="2556" y="5111"/>
                  </a:cubicBezTo>
                  <a:cubicBezTo>
                    <a:pt x="3966" y="5111"/>
                    <a:pt x="5111" y="3987"/>
                    <a:pt x="5111" y="2556"/>
                  </a:cubicBezTo>
                  <a:cubicBezTo>
                    <a:pt x="5111" y="1146"/>
                    <a:pt x="3966" y="1"/>
                    <a:pt x="2556" y="1"/>
                  </a:cubicBezTo>
                  <a:close/>
                </a:path>
              </a:pathLst>
            </a:custGeom>
            <a:solidFill>
              <a:srgbClr val="464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18"/>
            <p:cNvSpPr/>
            <p:nvPr/>
          </p:nvSpPr>
          <p:spPr>
            <a:xfrm>
              <a:off x="5981675" y="3016675"/>
              <a:ext cx="127800" cy="128300"/>
            </a:xfrm>
            <a:custGeom>
              <a:avLst/>
              <a:gdLst/>
              <a:ahLst/>
              <a:cxnLst/>
              <a:rect l="l" t="t" r="r" b="b"/>
              <a:pathLst>
                <a:path w="5112" h="5132" extrusionOk="0">
                  <a:moveTo>
                    <a:pt x="2556" y="1"/>
                  </a:moveTo>
                  <a:cubicBezTo>
                    <a:pt x="1146" y="1"/>
                    <a:pt x="1" y="1145"/>
                    <a:pt x="1" y="2576"/>
                  </a:cubicBezTo>
                  <a:cubicBezTo>
                    <a:pt x="1" y="3987"/>
                    <a:pt x="1146" y="5132"/>
                    <a:pt x="2556" y="5132"/>
                  </a:cubicBezTo>
                  <a:cubicBezTo>
                    <a:pt x="3967" y="5132"/>
                    <a:pt x="5111" y="3987"/>
                    <a:pt x="5111" y="2576"/>
                  </a:cubicBezTo>
                  <a:cubicBezTo>
                    <a:pt x="5111" y="1145"/>
                    <a:pt x="3967" y="1"/>
                    <a:pt x="2556" y="1"/>
                  </a:cubicBezTo>
                  <a:close/>
                </a:path>
              </a:pathLst>
            </a:custGeom>
            <a:solidFill>
              <a:srgbClr val="4B38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18"/>
            <p:cNvSpPr/>
            <p:nvPr/>
          </p:nvSpPr>
          <p:spPr>
            <a:xfrm>
              <a:off x="3298675" y="2346175"/>
              <a:ext cx="127800" cy="127800"/>
            </a:xfrm>
            <a:custGeom>
              <a:avLst/>
              <a:gdLst/>
              <a:ahLst/>
              <a:cxnLst/>
              <a:rect l="l" t="t" r="r" b="b"/>
              <a:pathLst>
                <a:path w="5112" h="5112" extrusionOk="0">
                  <a:moveTo>
                    <a:pt x="2556" y="1"/>
                  </a:moveTo>
                  <a:cubicBezTo>
                    <a:pt x="1146" y="1"/>
                    <a:pt x="1" y="1146"/>
                    <a:pt x="1" y="2556"/>
                  </a:cubicBezTo>
                  <a:cubicBezTo>
                    <a:pt x="1" y="3967"/>
                    <a:pt x="1146" y="5111"/>
                    <a:pt x="2556" y="5111"/>
                  </a:cubicBezTo>
                  <a:cubicBezTo>
                    <a:pt x="3967" y="5111"/>
                    <a:pt x="5111" y="3967"/>
                    <a:pt x="5111" y="2556"/>
                  </a:cubicBezTo>
                  <a:cubicBezTo>
                    <a:pt x="5111" y="1146"/>
                    <a:pt x="3967" y="1"/>
                    <a:pt x="2556" y="1"/>
                  </a:cubicBezTo>
                  <a:close/>
                </a:path>
              </a:pathLst>
            </a:custGeom>
            <a:solidFill>
              <a:srgbClr val="4D6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18"/>
            <p:cNvSpPr/>
            <p:nvPr/>
          </p:nvSpPr>
          <p:spPr>
            <a:xfrm>
              <a:off x="3969700" y="780850"/>
              <a:ext cx="127775" cy="127775"/>
            </a:xfrm>
            <a:custGeom>
              <a:avLst/>
              <a:gdLst/>
              <a:ahLst/>
              <a:cxnLst/>
              <a:rect l="l" t="t" r="r" b="b"/>
              <a:pathLst>
                <a:path w="5111" h="5111" extrusionOk="0">
                  <a:moveTo>
                    <a:pt x="2555" y="0"/>
                  </a:moveTo>
                  <a:cubicBezTo>
                    <a:pt x="1124" y="0"/>
                    <a:pt x="0" y="1145"/>
                    <a:pt x="0" y="2556"/>
                  </a:cubicBezTo>
                  <a:cubicBezTo>
                    <a:pt x="0" y="3986"/>
                    <a:pt x="1124" y="5111"/>
                    <a:pt x="2555" y="5111"/>
                  </a:cubicBezTo>
                  <a:cubicBezTo>
                    <a:pt x="3966" y="5111"/>
                    <a:pt x="5111" y="3986"/>
                    <a:pt x="5111" y="2556"/>
                  </a:cubicBezTo>
                  <a:cubicBezTo>
                    <a:pt x="5111" y="1145"/>
                    <a:pt x="3966" y="0"/>
                    <a:pt x="2555" y="0"/>
                  </a:cubicBezTo>
                  <a:close/>
                </a:path>
              </a:pathLst>
            </a:custGeom>
            <a:solidFill>
              <a:srgbClr val="402B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18"/>
            <p:cNvSpPr/>
            <p:nvPr/>
          </p:nvSpPr>
          <p:spPr>
            <a:xfrm>
              <a:off x="4640175" y="1004675"/>
              <a:ext cx="127800" cy="127800"/>
            </a:xfrm>
            <a:custGeom>
              <a:avLst/>
              <a:gdLst/>
              <a:ahLst/>
              <a:cxnLst/>
              <a:rect l="l" t="t" r="r" b="b"/>
              <a:pathLst>
                <a:path w="5112" h="5112" extrusionOk="0">
                  <a:moveTo>
                    <a:pt x="2556" y="1"/>
                  </a:moveTo>
                  <a:cubicBezTo>
                    <a:pt x="1146" y="1"/>
                    <a:pt x="1" y="1146"/>
                    <a:pt x="1" y="2556"/>
                  </a:cubicBezTo>
                  <a:cubicBezTo>
                    <a:pt x="1" y="3967"/>
                    <a:pt x="1146" y="5111"/>
                    <a:pt x="2556" y="5111"/>
                  </a:cubicBezTo>
                  <a:cubicBezTo>
                    <a:pt x="3967" y="5111"/>
                    <a:pt x="5111" y="3967"/>
                    <a:pt x="5111" y="2556"/>
                  </a:cubicBezTo>
                  <a:cubicBezTo>
                    <a:pt x="5111" y="1146"/>
                    <a:pt x="3967" y="1"/>
                    <a:pt x="2556" y="1"/>
                  </a:cubicBezTo>
                  <a:close/>
                </a:path>
              </a:pathLst>
            </a:custGeom>
            <a:solidFill>
              <a:srgbClr val="5040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18"/>
            <p:cNvSpPr/>
            <p:nvPr/>
          </p:nvSpPr>
          <p:spPr>
            <a:xfrm>
              <a:off x="5311200" y="2793350"/>
              <a:ext cx="127775" cy="127800"/>
            </a:xfrm>
            <a:custGeom>
              <a:avLst/>
              <a:gdLst/>
              <a:ahLst/>
              <a:cxnLst/>
              <a:rect l="l" t="t" r="r" b="b"/>
              <a:pathLst>
                <a:path w="5111" h="5112" extrusionOk="0">
                  <a:moveTo>
                    <a:pt x="2555" y="1"/>
                  </a:moveTo>
                  <a:cubicBezTo>
                    <a:pt x="1124" y="1"/>
                    <a:pt x="0" y="1145"/>
                    <a:pt x="0" y="2556"/>
                  </a:cubicBezTo>
                  <a:cubicBezTo>
                    <a:pt x="0" y="3966"/>
                    <a:pt x="1124" y="5111"/>
                    <a:pt x="2555" y="5111"/>
                  </a:cubicBezTo>
                  <a:cubicBezTo>
                    <a:pt x="3966" y="5111"/>
                    <a:pt x="5111" y="3966"/>
                    <a:pt x="5111" y="2556"/>
                  </a:cubicBezTo>
                  <a:cubicBezTo>
                    <a:pt x="5111" y="1145"/>
                    <a:pt x="3966" y="1"/>
                    <a:pt x="255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18"/>
            <p:cNvSpPr/>
            <p:nvPr/>
          </p:nvSpPr>
          <p:spPr>
            <a:xfrm>
              <a:off x="4193025" y="3911525"/>
              <a:ext cx="127775" cy="127775"/>
            </a:xfrm>
            <a:custGeom>
              <a:avLst/>
              <a:gdLst/>
              <a:ahLst/>
              <a:cxnLst/>
              <a:rect l="l" t="t" r="r" b="b"/>
              <a:pathLst>
                <a:path w="5111" h="5111" extrusionOk="0">
                  <a:moveTo>
                    <a:pt x="2555" y="0"/>
                  </a:moveTo>
                  <a:cubicBezTo>
                    <a:pt x="1145" y="0"/>
                    <a:pt x="0" y="1125"/>
                    <a:pt x="0" y="2556"/>
                  </a:cubicBezTo>
                  <a:cubicBezTo>
                    <a:pt x="0" y="3966"/>
                    <a:pt x="1145" y="5111"/>
                    <a:pt x="2555" y="5111"/>
                  </a:cubicBezTo>
                  <a:cubicBezTo>
                    <a:pt x="3966" y="5111"/>
                    <a:pt x="5111" y="3966"/>
                    <a:pt x="5111" y="2556"/>
                  </a:cubicBezTo>
                  <a:cubicBezTo>
                    <a:pt x="5111" y="1125"/>
                    <a:pt x="3966" y="0"/>
                    <a:pt x="255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18"/>
            <p:cNvSpPr/>
            <p:nvPr/>
          </p:nvSpPr>
          <p:spPr>
            <a:xfrm>
              <a:off x="4193025" y="2569500"/>
              <a:ext cx="127775" cy="127800"/>
            </a:xfrm>
            <a:custGeom>
              <a:avLst/>
              <a:gdLst/>
              <a:ahLst/>
              <a:cxnLst/>
              <a:rect l="l" t="t" r="r" b="b"/>
              <a:pathLst>
                <a:path w="5111" h="5112" extrusionOk="0">
                  <a:moveTo>
                    <a:pt x="2555" y="1"/>
                  </a:moveTo>
                  <a:cubicBezTo>
                    <a:pt x="1145" y="1"/>
                    <a:pt x="0" y="1146"/>
                    <a:pt x="0" y="2556"/>
                  </a:cubicBezTo>
                  <a:cubicBezTo>
                    <a:pt x="0" y="3987"/>
                    <a:pt x="1145" y="5111"/>
                    <a:pt x="2555" y="5111"/>
                  </a:cubicBezTo>
                  <a:cubicBezTo>
                    <a:pt x="3966" y="5111"/>
                    <a:pt x="5111" y="3987"/>
                    <a:pt x="5111" y="2556"/>
                  </a:cubicBezTo>
                  <a:cubicBezTo>
                    <a:pt x="5111" y="1146"/>
                    <a:pt x="3966" y="1"/>
                    <a:pt x="255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18"/>
            <p:cNvSpPr/>
            <p:nvPr/>
          </p:nvSpPr>
          <p:spPr>
            <a:xfrm>
              <a:off x="1286700" y="3687675"/>
              <a:ext cx="127775" cy="127800"/>
            </a:xfrm>
            <a:custGeom>
              <a:avLst/>
              <a:gdLst/>
              <a:ahLst/>
              <a:cxnLst/>
              <a:rect l="l" t="t" r="r" b="b"/>
              <a:pathLst>
                <a:path w="5111" h="5112" extrusionOk="0">
                  <a:moveTo>
                    <a:pt x="2555" y="1"/>
                  </a:moveTo>
                  <a:cubicBezTo>
                    <a:pt x="1124" y="1"/>
                    <a:pt x="0" y="1146"/>
                    <a:pt x="0" y="2556"/>
                  </a:cubicBezTo>
                  <a:cubicBezTo>
                    <a:pt x="0" y="3967"/>
                    <a:pt x="1124" y="5111"/>
                    <a:pt x="2555" y="5111"/>
                  </a:cubicBezTo>
                  <a:cubicBezTo>
                    <a:pt x="3966" y="5111"/>
                    <a:pt x="5111" y="3967"/>
                    <a:pt x="5111" y="2556"/>
                  </a:cubicBezTo>
                  <a:cubicBezTo>
                    <a:pt x="5111" y="1146"/>
                    <a:pt x="3966" y="1"/>
                    <a:pt x="255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18"/>
            <p:cNvSpPr/>
            <p:nvPr/>
          </p:nvSpPr>
          <p:spPr>
            <a:xfrm>
              <a:off x="1286700" y="1451850"/>
              <a:ext cx="127775" cy="127800"/>
            </a:xfrm>
            <a:custGeom>
              <a:avLst/>
              <a:gdLst/>
              <a:ahLst/>
              <a:cxnLst/>
              <a:rect l="l" t="t" r="r" b="b"/>
              <a:pathLst>
                <a:path w="5111" h="5112" extrusionOk="0">
                  <a:moveTo>
                    <a:pt x="2555" y="1"/>
                  </a:moveTo>
                  <a:cubicBezTo>
                    <a:pt x="1124" y="1"/>
                    <a:pt x="0" y="1145"/>
                    <a:pt x="0" y="2556"/>
                  </a:cubicBezTo>
                  <a:cubicBezTo>
                    <a:pt x="0" y="3966"/>
                    <a:pt x="1124" y="5111"/>
                    <a:pt x="2555" y="5111"/>
                  </a:cubicBezTo>
                  <a:cubicBezTo>
                    <a:pt x="3966" y="5111"/>
                    <a:pt x="5111" y="3966"/>
                    <a:pt x="5111" y="2556"/>
                  </a:cubicBezTo>
                  <a:cubicBezTo>
                    <a:pt x="5111" y="1145"/>
                    <a:pt x="3966" y="1"/>
                    <a:pt x="255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18"/>
            <p:cNvSpPr/>
            <p:nvPr/>
          </p:nvSpPr>
          <p:spPr>
            <a:xfrm>
              <a:off x="2181025" y="3687675"/>
              <a:ext cx="127775" cy="127800"/>
            </a:xfrm>
            <a:custGeom>
              <a:avLst/>
              <a:gdLst/>
              <a:ahLst/>
              <a:cxnLst/>
              <a:rect l="l" t="t" r="r" b="b"/>
              <a:pathLst>
                <a:path w="5111" h="5112" extrusionOk="0">
                  <a:moveTo>
                    <a:pt x="2556" y="1"/>
                  </a:moveTo>
                  <a:cubicBezTo>
                    <a:pt x="1125" y="1"/>
                    <a:pt x="0" y="1146"/>
                    <a:pt x="0" y="2556"/>
                  </a:cubicBezTo>
                  <a:cubicBezTo>
                    <a:pt x="0" y="3967"/>
                    <a:pt x="1125" y="5111"/>
                    <a:pt x="2556" y="5111"/>
                  </a:cubicBezTo>
                  <a:cubicBezTo>
                    <a:pt x="3966" y="5111"/>
                    <a:pt x="5111" y="3967"/>
                    <a:pt x="5111" y="2556"/>
                  </a:cubicBezTo>
                  <a:cubicBezTo>
                    <a:pt x="5111" y="1146"/>
                    <a:pt x="3966" y="1"/>
                    <a:pt x="255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18"/>
            <p:cNvSpPr/>
            <p:nvPr/>
          </p:nvSpPr>
          <p:spPr>
            <a:xfrm>
              <a:off x="1957175" y="5029175"/>
              <a:ext cx="127800" cy="127800"/>
            </a:xfrm>
            <a:custGeom>
              <a:avLst/>
              <a:gdLst/>
              <a:ahLst/>
              <a:cxnLst/>
              <a:rect l="l" t="t" r="r" b="b"/>
              <a:pathLst>
                <a:path w="5112" h="5112" extrusionOk="0">
                  <a:moveTo>
                    <a:pt x="2556" y="1"/>
                  </a:moveTo>
                  <a:cubicBezTo>
                    <a:pt x="1146" y="1"/>
                    <a:pt x="1" y="1146"/>
                    <a:pt x="1" y="2556"/>
                  </a:cubicBezTo>
                  <a:cubicBezTo>
                    <a:pt x="1" y="3967"/>
                    <a:pt x="1146" y="5111"/>
                    <a:pt x="2556" y="5111"/>
                  </a:cubicBezTo>
                  <a:cubicBezTo>
                    <a:pt x="3967" y="5111"/>
                    <a:pt x="5111" y="3967"/>
                    <a:pt x="5111" y="2556"/>
                  </a:cubicBezTo>
                  <a:cubicBezTo>
                    <a:pt x="5111" y="1146"/>
                    <a:pt x="3967" y="1"/>
                    <a:pt x="2556" y="1"/>
                  </a:cubicBezTo>
                  <a:close/>
                </a:path>
              </a:pathLst>
            </a:custGeom>
            <a:solidFill>
              <a:srgbClr val="34E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18"/>
            <p:cNvSpPr/>
            <p:nvPr/>
          </p:nvSpPr>
          <p:spPr>
            <a:xfrm>
              <a:off x="3298675" y="557525"/>
              <a:ext cx="127800" cy="127775"/>
            </a:xfrm>
            <a:custGeom>
              <a:avLst/>
              <a:gdLst/>
              <a:ahLst/>
              <a:cxnLst/>
              <a:rect l="l" t="t" r="r" b="b"/>
              <a:pathLst>
                <a:path w="5112" h="5111" extrusionOk="0">
                  <a:moveTo>
                    <a:pt x="2556" y="0"/>
                  </a:moveTo>
                  <a:cubicBezTo>
                    <a:pt x="1146" y="0"/>
                    <a:pt x="1" y="1145"/>
                    <a:pt x="1" y="2555"/>
                  </a:cubicBezTo>
                  <a:cubicBezTo>
                    <a:pt x="1" y="3966"/>
                    <a:pt x="1146" y="5111"/>
                    <a:pt x="2556" y="5111"/>
                  </a:cubicBezTo>
                  <a:cubicBezTo>
                    <a:pt x="3967" y="5111"/>
                    <a:pt x="5111" y="3966"/>
                    <a:pt x="5111" y="2555"/>
                  </a:cubicBezTo>
                  <a:cubicBezTo>
                    <a:pt x="5111" y="1145"/>
                    <a:pt x="3967" y="0"/>
                    <a:pt x="2556" y="0"/>
                  </a:cubicBezTo>
                  <a:close/>
                </a:path>
              </a:pathLst>
            </a:custGeom>
            <a:solidFill>
              <a:srgbClr val="DDE7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18"/>
            <p:cNvSpPr/>
            <p:nvPr/>
          </p:nvSpPr>
          <p:spPr>
            <a:xfrm>
              <a:off x="1510025" y="557525"/>
              <a:ext cx="127775" cy="127775"/>
            </a:xfrm>
            <a:custGeom>
              <a:avLst/>
              <a:gdLst/>
              <a:ahLst/>
              <a:cxnLst/>
              <a:rect l="l" t="t" r="r" b="b"/>
              <a:pathLst>
                <a:path w="5111" h="5111" extrusionOk="0">
                  <a:moveTo>
                    <a:pt x="2555" y="0"/>
                  </a:moveTo>
                  <a:cubicBezTo>
                    <a:pt x="1145" y="0"/>
                    <a:pt x="0" y="1145"/>
                    <a:pt x="0" y="2555"/>
                  </a:cubicBezTo>
                  <a:cubicBezTo>
                    <a:pt x="0" y="3966"/>
                    <a:pt x="1145" y="5111"/>
                    <a:pt x="2555" y="5111"/>
                  </a:cubicBezTo>
                  <a:cubicBezTo>
                    <a:pt x="3966" y="5111"/>
                    <a:pt x="5111" y="3966"/>
                    <a:pt x="5111" y="2555"/>
                  </a:cubicBezTo>
                  <a:cubicBezTo>
                    <a:pt x="5111" y="1145"/>
                    <a:pt x="3966" y="0"/>
                    <a:pt x="2555" y="0"/>
                  </a:cubicBezTo>
                  <a:close/>
                </a:path>
              </a:pathLst>
            </a:custGeom>
            <a:solidFill>
              <a:srgbClr val="E8A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18"/>
            <p:cNvSpPr/>
            <p:nvPr/>
          </p:nvSpPr>
          <p:spPr>
            <a:xfrm>
              <a:off x="5758350" y="4134850"/>
              <a:ext cx="127800" cy="127800"/>
            </a:xfrm>
            <a:custGeom>
              <a:avLst/>
              <a:gdLst/>
              <a:ahLst/>
              <a:cxnLst/>
              <a:rect l="l" t="t" r="r" b="b"/>
              <a:pathLst>
                <a:path w="5112" h="5112" extrusionOk="0">
                  <a:moveTo>
                    <a:pt x="2556" y="1"/>
                  </a:moveTo>
                  <a:cubicBezTo>
                    <a:pt x="1125" y="1"/>
                    <a:pt x="1" y="1145"/>
                    <a:pt x="1" y="2556"/>
                  </a:cubicBezTo>
                  <a:cubicBezTo>
                    <a:pt x="1" y="3966"/>
                    <a:pt x="1125" y="5111"/>
                    <a:pt x="2556" y="5111"/>
                  </a:cubicBezTo>
                  <a:cubicBezTo>
                    <a:pt x="3967" y="5111"/>
                    <a:pt x="5111" y="3966"/>
                    <a:pt x="5111" y="2556"/>
                  </a:cubicBezTo>
                  <a:cubicBezTo>
                    <a:pt x="5111" y="1145"/>
                    <a:pt x="3967" y="1"/>
                    <a:pt x="2556" y="1"/>
                  </a:cubicBezTo>
                  <a:close/>
                </a:path>
              </a:pathLst>
            </a:custGeom>
            <a:solidFill>
              <a:srgbClr val="A2E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18"/>
            <p:cNvSpPr/>
            <p:nvPr/>
          </p:nvSpPr>
          <p:spPr>
            <a:xfrm>
              <a:off x="3522525" y="3687675"/>
              <a:ext cx="127775" cy="127800"/>
            </a:xfrm>
            <a:custGeom>
              <a:avLst/>
              <a:gdLst/>
              <a:ahLst/>
              <a:cxnLst/>
              <a:rect l="l" t="t" r="r" b="b"/>
              <a:pathLst>
                <a:path w="5111" h="5112" extrusionOk="0">
                  <a:moveTo>
                    <a:pt x="2556" y="1"/>
                  </a:moveTo>
                  <a:cubicBezTo>
                    <a:pt x="1125" y="1"/>
                    <a:pt x="0" y="1146"/>
                    <a:pt x="0" y="2556"/>
                  </a:cubicBezTo>
                  <a:cubicBezTo>
                    <a:pt x="0" y="3967"/>
                    <a:pt x="1125" y="5111"/>
                    <a:pt x="2556" y="5111"/>
                  </a:cubicBezTo>
                  <a:cubicBezTo>
                    <a:pt x="3966" y="5111"/>
                    <a:pt x="5111" y="3967"/>
                    <a:pt x="5111" y="2556"/>
                  </a:cubicBezTo>
                  <a:cubicBezTo>
                    <a:pt x="5111" y="1146"/>
                    <a:pt x="3966" y="1"/>
                    <a:pt x="2556" y="1"/>
                  </a:cubicBezTo>
                  <a:close/>
                </a:path>
              </a:pathLst>
            </a:custGeom>
            <a:solidFill>
              <a:srgbClr val="F46B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18"/>
            <p:cNvSpPr/>
            <p:nvPr/>
          </p:nvSpPr>
          <p:spPr>
            <a:xfrm>
              <a:off x="5758350" y="4805850"/>
              <a:ext cx="127800" cy="127800"/>
            </a:xfrm>
            <a:custGeom>
              <a:avLst/>
              <a:gdLst/>
              <a:ahLst/>
              <a:cxnLst/>
              <a:rect l="l" t="t" r="r" b="b"/>
              <a:pathLst>
                <a:path w="5112" h="5112" extrusionOk="0">
                  <a:moveTo>
                    <a:pt x="2556" y="1"/>
                  </a:moveTo>
                  <a:cubicBezTo>
                    <a:pt x="1125" y="1"/>
                    <a:pt x="1" y="1125"/>
                    <a:pt x="1" y="2556"/>
                  </a:cubicBezTo>
                  <a:cubicBezTo>
                    <a:pt x="1" y="3967"/>
                    <a:pt x="1125" y="5111"/>
                    <a:pt x="2556" y="5111"/>
                  </a:cubicBezTo>
                  <a:cubicBezTo>
                    <a:pt x="3967" y="5111"/>
                    <a:pt x="5111" y="3967"/>
                    <a:pt x="5111" y="2556"/>
                  </a:cubicBezTo>
                  <a:cubicBezTo>
                    <a:pt x="5111" y="1125"/>
                    <a:pt x="3967" y="1"/>
                    <a:pt x="2556" y="1"/>
                  </a:cubicBezTo>
                  <a:close/>
                </a:path>
              </a:pathLst>
            </a:custGeom>
            <a:solidFill>
              <a:srgbClr val="E39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18"/>
            <p:cNvSpPr/>
            <p:nvPr/>
          </p:nvSpPr>
          <p:spPr>
            <a:xfrm>
              <a:off x="5758350" y="4358700"/>
              <a:ext cx="127800" cy="127775"/>
            </a:xfrm>
            <a:custGeom>
              <a:avLst/>
              <a:gdLst/>
              <a:ahLst/>
              <a:cxnLst/>
              <a:rect l="l" t="t" r="r" b="b"/>
              <a:pathLst>
                <a:path w="5112" h="5111" extrusionOk="0">
                  <a:moveTo>
                    <a:pt x="2556" y="0"/>
                  </a:moveTo>
                  <a:cubicBezTo>
                    <a:pt x="1125" y="0"/>
                    <a:pt x="1" y="1124"/>
                    <a:pt x="1" y="2555"/>
                  </a:cubicBezTo>
                  <a:cubicBezTo>
                    <a:pt x="1" y="3966"/>
                    <a:pt x="1125" y="5111"/>
                    <a:pt x="2556" y="5111"/>
                  </a:cubicBezTo>
                  <a:cubicBezTo>
                    <a:pt x="3967" y="5111"/>
                    <a:pt x="5111" y="3966"/>
                    <a:pt x="5111" y="2555"/>
                  </a:cubicBezTo>
                  <a:cubicBezTo>
                    <a:pt x="5111" y="1124"/>
                    <a:pt x="3967" y="0"/>
                    <a:pt x="2556" y="0"/>
                  </a:cubicBezTo>
                  <a:close/>
                </a:path>
              </a:pathLst>
            </a:custGeom>
            <a:solidFill>
              <a:srgbClr val="34E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18"/>
            <p:cNvSpPr/>
            <p:nvPr/>
          </p:nvSpPr>
          <p:spPr>
            <a:xfrm>
              <a:off x="3522525" y="2569500"/>
              <a:ext cx="127775" cy="127800"/>
            </a:xfrm>
            <a:custGeom>
              <a:avLst/>
              <a:gdLst/>
              <a:ahLst/>
              <a:cxnLst/>
              <a:rect l="l" t="t" r="r" b="b"/>
              <a:pathLst>
                <a:path w="5111" h="5112" extrusionOk="0">
                  <a:moveTo>
                    <a:pt x="2556" y="1"/>
                  </a:moveTo>
                  <a:cubicBezTo>
                    <a:pt x="1125" y="1"/>
                    <a:pt x="0" y="1146"/>
                    <a:pt x="0" y="2556"/>
                  </a:cubicBezTo>
                  <a:cubicBezTo>
                    <a:pt x="0" y="3987"/>
                    <a:pt x="1125" y="5111"/>
                    <a:pt x="2556" y="5111"/>
                  </a:cubicBezTo>
                  <a:cubicBezTo>
                    <a:pt x="3966" y="5111"/>
                    <a:pt x="5111" y="3987"/>
                    <a:pt x="5111" y="2556"/>
                  </a:cubicBezTo>
                  <a:cubicBezTo>
                    <a:pt x="5111" y="1146"/>
                    <a:pt x="3966" y="1"/>
                    <a:pt x="2556" y="1"/>
                  </a:cubicBezTo>
                  <a:close/>
                </a:path>
              </a:pathLst>
            </a:custGeom>
            <a:solidFill>
              <a:srgbClr val="DDE7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18"/>
            <p:cNvSpPr/>
            <p:nvPr/>
          </p:nvSpPr>
          <p:spPr>
            <a:xfrm>
              <a:off x="5087350" y="4805850"/>
              <a:ext cx="127800" cy="127800"/>
            </a:xfrm>
            <a:custGeom>
              <a:avLst/>
              <a:gdLst/>
              <a:ahLst/>
              <a:cxnLst/>
              <a:rect l="l" t="t" r="r" b="b"/>
              <a:pathLst>
                <a:path w="5112" h="5112" extrusionOk="0">
                  <a:moveTo>
                    <a:pt x="2556" y="1"/>
                  </a:moveTo>
                  <a:cubicBezTo>
                    <a:pt x="1145" y="1"/>
                    <a:pt x="1" y="1125"/>
                    <a:pt x="1" y="2556"/>
                  </a:cubicBezTo>
                  <a:cubicBezTo>
                    <a:pt x="1" y="3967"/>
                    <a:pt x="1145" y="5111"/>
                    <a:pt x="2556" y="5111"/>
                  </a:cubicBezTo>
                  <a:cubicBezTo>
                    <a:pt x="3966" y="5111"/>
                    <a:pt x="5111" y="3967"/>
                    <a:pt x="5111" y="2556"/>
                  </a:cubicBezTo>
                  <a:cubicBezTo>
                    <a:pt x="5111" y="1125"/>
                    <a:pt x="3966" y="1"/>
                    <a:pt x="2556" y="1"/>
                  </a:cubicBezTo>
                  <a:close/>
                </a:path>
              </a:pathLst>
            </a:custGeom>
            <a:solidFill>
              <a:srgbClr val="E8A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18"/>
            <p:cNvSpPr/>
            <p:nvPr/>
          </p:nvSpPr>
          <p:spPr>
            <a:xfrm>
              <a:off x="5981675" y="1899025"/>
              <a:ext cx="127800" cy="127775"/>
            </a:xfrm>
            <a:custGeom>
              <a:avLst/>
              <a:gdLst/>
              <a:ahLst/>
              <a:cxnLst/>
              <a:rect l="l" t="t" r="r" b="b"/>
              <a:pathLst>
                <a:path w="5112" h="5111" extrusionOk="0">
                  <a:moveTo>
                    <a:pt x="2556" y="0"/>
                  </a:moveTo>
                  <a:cubicBezTo>
                    <a:pt x="1146" y="0"/>
                    <a:pt x="1" y="1145"/>
                    <a:pt x="1" y="2555"/>
                  </a:cubicBezTo>
                  <a:cubicBezTo>
                    <a:pt x="1" y="3966"/>
                    <a:pt x="1146" y="5111"/>
                    <a:pt x="2556" y="5111"/>
                  </a:cubicBezTo>
                  <a:cubicBezTo>
                    <a:pt x="3967" y="5111"/>
                    <a:pt x="5111" y="3966"/>
                    <a:pt x="5111" y="2555"/>
                  </a:cubicBezTo>
                  <a:cubicBezTo>
                    <a:pt x="5111" y="1145"/>
                    <a:pt x="3967" y="0"/>
                    <a:pt x="2556" y="0"/>
                  </a:cubicBezTo>
                  <a:close/>
                </a:path>
              </a:pathLst>
            </a:custGeom>
            <a:solidFill>
              <a:srgbClr val="A2E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18"/>
            <p:cNvSpPr/>
            <p:nvPr/>
          </p:nvSpPr>
          <p:spPr>
            <a:xfrm>
              <a:off x="3745850" y="3911525"/>
              <a:ext cx="127800" cy="127775"/>
            </a:xfrm>
            <a:custGeom>
              <a:avLst/>
              <a:gdLst/>
              <a:ahLst/>
              <a:cxnLst/>
              <a:rect l="l" t="t" r="r" b="b"/>
              <a:pathLst>
                <a:path w="5112" h="5111" extrusionOk="0">
                  <a:moveTo>
                    <a:pt x="2556" y="0"/>
                  </a:moveTo>
                  <a:cubicBezTo>
                    <a:pt x="1145" y="0"/>
                    <a:pt x="1" y="1125"/>
                    <a:pt x="1" y="2556"/>
                  </a:cubicBezTo>
                  <a:cubicBezTo>
                    <a:pt x="1" y="3966"/>
                    <a:pt x="1145" y="5111"/>
                    <a:pt x="2556" y="5111"/>
                  </a:cubicBezTo>
                  <a:cubicBezTo>
                    <a:pt x="3966" y="5111"/>
                    <a:pt x="5111" y="3966"/>
                    <a:pt x="5111" y="2556"/>
                  </a:cubicBezTo>
                  <a:cubicBezTo>
                    <a:pt x="5111" y="1125"/>
                    <a:pt x="3966" y="0"/>
                    <a:pt x="2556" y="0"/>
                  </a:cubicBezTo>
                  <a:close/>
                </a:path>
              </a:pathLst>
            </a:custGeom>
            <a:solidFill>
              <a:srgbClr val="F46B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18"/>
            <p:cNvSpPr/>
            <p:nvPr/>
          </p:nvSpPr>
          <p:spPr>
            <a:xfrm>
              <a:off x="2628200" y="3911525"/>
              <a:ext cx="127775" cy="127775"/>
            </a:xfrm>
            <a:custGeom>
              <a:avLst/>
              <a:gdLst/>
              <a:ahLst/>
              <a:cxnLst/>
              <a:rect l="l" t="t" r="r" b="b"/>
              <a:pathLst>
                <a:path w="5111" h="5111" extrusionOk="0">
                  <a:moveTo>
                    <a:pt x="2555" y="0"/>
                  </a:moveTo>
                  <a:cubicBezTo>
                    <a:pt x="1124" y="0"/>
                    <a:pt x="0" y="1125"/>
                    <a:pt x="0" y="2556"/>
                  </a:cubicBezTo>
                  <a:cubicBezTo>
                    <a:pt x="0" y="3966"/>
                    <a:pt x="1124" y="5111"/>
                    <a:pt x="2555" y="5111"/>
                  </a:cubicBezTo>
                  <a:cubicBezTo>
                    <a:pt x="3966" y="5111"/>
                    <a:pt x="5111" y="3966"/>
                    <a:pt x="5111" y="2556"/>
                  </a:cubicBezTo>
                  <a:cubicBezTo>
                    <a:pt x="5111" y="1125"/>
                    <a:pt x="3966" y="0"/>
                    <a:pt x="2555" y="0"/>
                  </a:cubicBezTo>
                  <a:close/>
                </a:path>
              </a:pathLst>
            </a:custGeom>
            <a:solidFill>
              <a:srgbClr val="E39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18"/>
            <p:cNvSpPr/>
            <p:nvPr/>
          </p:nvSpPr>
          <p:spPr>
            <a:xfrm>
              <a:off x="3298675" y="3240525"/>
              <a:ext cx="127800" cy="127775"/>
            </a:xfrm>
            <a:custGeom>
              <a:avLst/>
              <a:gdLst/>
              <a:ahLst/>
              <a:cxnLst/>
              <a:rect l="l" t="t" r="r" b="b"/>
              <a:pathLst>
                <a:path w="5112" h="5111" extrusionOk="0">
                  <a:moveTo>
                    <a:pt x="2556" y="0"/>
                  </a:moveTo>
                  <a:cubicBezTo>
                    <a:pt x="1146" y="0"/>
                    <a:pt x="1" y="1145"/>
                    <a:pt x="1" y="2555"/>
                  </a:cubicBezTo>
                  <a:cubicBezTo>
                    <a:pt x="1" y="3966"/>
                    <a:pt x="1146" y="5111"/>
                    <a:pt x="2556" y="5111"/>
                  </a:cubicBezTo>
                  <a:cubicBezTo>
                    <a:pt x="3967" y="5111"/>
                    <a:pt x="5111" y="3966"/>
                    <a:pt x="5111" y="2555"/>
                  </a:cubicBezTo>
                  <a:cubicBezTo>
                    <a:pt x="5111" y="1145"/>
                    <a:pt x="3967" y="0"/>
                    <a:pt x="2556" y="0"/>
                  </a:cubicBezTo>
                  <a:close/>
                </a:path>
              </a:pathLst>
            </a:custGeom>
            <a:solidFill>
              <a:srgbClr val="2644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18"/>
            <p:cNvSpPr/>
            <p:nvPr/>
          </p:nvSpPr>
          <p:spPr>
            <a:xfrm>
              <a:off x="3075350" y="3687675"/>
              <a:ext cx="127800" cy="127800"/>
            </a:xfrm>
            <a:custGeom>
              <a:avLst/>
              <a:gdLst/>
              <a:ahLst/>
              <a:cxnLst/>
              <a:rect l="l" t="t" r="r" b="b"/>
              <a:pathLst>
                <a:path w="5112" h="5112" extrusionOk="0">
                  <a:moveTo>
                    <a:pt x="2556" y="1"/>
                  </a:moveTo>
                  <a:cubicBezTo>
                    <a:pt x="1125" y="1"/>
                    <a:pt x="1" y="1146"/>
                    <a:pt x="1" y="2556"/>
                  </a:cubicBezTo>
                  <a:cubicBezTo>
                    <a:pt x="1" y="3967"/>
                    <a:pt x="1125" y="5111"/>
                    <a:pt x="2556" y="5111"/>
                  </a:cubicBezTo>
                  <a:cubicBezTo>
                    <a:pt x="3966" y="5111"/>
                    <a:pt x="5111" y="3967"/>
                    <a:pt x="5111" y="2556"/>
                  </a:cubicBezTo>
                  <a:cubicBezTo>
                    <a:pt x="5111" y="1146"/>
                    <a:pt x="3966" y="1"/>
                    <a:pt x="2556" y="1"/>
                  </a:cubicBezTo>
                  <a:close/>
                </a:path>
              </a:pathLst>
            </a:custGeom>
            <a:solidFill>
              <a:srgbClr val="464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18"/>
            <p:cNvSpPr/>
            <p:nvPr/>
          </p:nvSpPr>
          <p:spPr>
            <a:xfrm>
              <a:off x="2628200" y="2793350"/>
              <a:ext cx="127775" cy="127800"/>
            </a:xfrm>
            <a:custGeom>
              <a:avLst/>
              <a:gdLst/>
              <a:ahLst/>
              <a:cxnLst/>
              <a:rect l="l" t="t" r="r" b="b"/>
              <a:pathLst>
                <a:path w="5111" h="5112" extrusionOk="0">
                  <a:moveTo>
                    <a:pt x="2555" y="1"/>
                  </a:moveTo>
                  <a:cubicBezTo>
                    <a:pt x="1124" y="1"/>
                    <a:pt x="0" y="1145"/>
                    <a:pt x="0" y="2556"/>
                  </a:cubicBezTo>
                  <a:cubicBezTo>
                    <a:pt x="0" y="3966"/>
                    <a:pt x="1124" y="5111"/>
                    <a:pt x="2555" y="5111"/>
                  </a:cubicBezTo>
                  <a:cubicBezTo>
                    <a:pt x="3966" y="5111"/>
                    <a:pt x="5111" y="3966"/>
                    <a:pt x="5111" y="2556"/>
                  </a:cubicBezTo>
                  <a:cubicBezTo>
                    <a:pt x="5111" y="1145"/>
                    <a:pt x="3966" y="1"/>
                    <a:pt x="2555" y="1"/>
                  </a:cubicBezTo>
                  <a:close/>
                </a:path>
              </a:pathLst>
            </a:custGeom>
            <a:solidFill>
              <a:srgbClr val="4B38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18"/>
            <p:cNvSpPr/>
            <p:nvPr/>
          </p:nvSpPr>
          <p:spPr>
            <a:xfrm>
              <a:off x="3522525" y="1451850"/>
              <a:ext cx="127775" cy="127800"/>
            </a:xfrm>
            <a:custGeom>
              <a:avLst/>
              <a:gdLst/>
              <a:ahLst/>
              <a:cxnLst/>
              <a:rect l="l" t="t" r="r" b="b"/>
              <a:pathLst>
                <a:path w="5111" h="5112" extrusionOk="0">
                  <a:moveTo>
                    <a:pt x="2556" y="1"/>
                  </a:moveTo>
                  <a:cubicBezTo>
                    <a:pt x="1125" y="1"/>
                    <a:pt x="0" y="1145"/>
                    <a:pt x="0" y="2556"/>
                  </a:cubicBezTo>
                  <a:cubicBezTo>
                    <a:pt x="0" y="3966"/>
                    <a:pt x="1125" y="5111"/>
                    <a:pt x="2556" y="5111"/>
                  </a:cubicBezTo>
                  <a:cubicBezTo>
                    <a:pt x="3966" y="5111"/>
                    <a:pt x="5111" y="3966"/>
                    <a:pt x="5111" y="2556"/>
                  </a:cubicBezTo>
                  <a:cubicBezTo>
                    <a:pt x="5111" y="1145"/>
                    <a:pt x="3966" y="1"/>
                    <a:pt x="2556" y="1"/>
                  </a:cubicBezTo>
                  <a:close/>
                </a:path>
              </a:pathLst>
            </a:custGeom>
            <a:solidFill>
              <a:srgbClr val="4D6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18"/>
            <p:cNvSpPr/>
            <p:nvPr/>
          </p:nvSpPr>
          <p:spPr>
            <a:xfrm>
              <a:off x="6205525" y="4805850"/>
              <a:ext cx="127775" cy="127800"/>
            </a:xfrm>
            <a:custGeom>
              <a:avLst/>
              <a:gdLst/>
              <a:ahLst/>
              <a:cxnLst/>
              <a:rect l="l" t="t" r="r" b="b"/>
              <a:pathLst>
                <a:path w="5111" h="5112" extrusionOk="0">
                  <a:moveTo>
                    <a:pt x="2556" y="1"/>
                  </a:moveTo>
                  <a:cubicBezTo>
                    <a:pt x="1125" y="1"/>
                    <a:pt x="0" y="1125"/>
                    <a:pt x="0" y="2556"/>
                  </a:cubicBezTo>
                  <a:cubicBezTo>
                    <a:pt x="0" y="3967"/>
                    <a:pt x="1125" y="5111"/>
                    <a:pt x="2556" y="5111"/>
                  </a:cubicBezTo>
                  <a:cubicBezTo>
                    <a:pt x="3966" y="5111"/>
                    <a:pt x="5111" y="3967"/>
                    <a:pt x="5111" y="2556"/>
                  </a:cubicBezTo>
                  <a:cubicBezTo>
                    <a:pt x="5111" y="1125"/>
                    <a:pt x="3966" y="1"/>
                    <a:pt x="2556" y="1"/>
                  </a:cubicBezTo>
                  <a:close/>
                </a:path>
              </a:pathLst>
            </a:custGeom>
            <a:solidFill>
              <a:srgbClr val="402B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18"/>
            <p:cNvSpPr/>
            <p:nvPr/>
          </p:nvSpPr>
          <p:spPr>
            <a:xfrm>
              <a:off x="5758350" y="3911525"/>
              <a:ext cx="127800" cy="127775"/>
            </a:xfrm>
            <a:custGeom>
              <a:avLst/>
              <a:gdLst/>
              <a:ahLst/>
              <a:cxnLst/>
              <a:rect l="l" t="t" r="r" b="b"/>
              <a:pathLst>
                <a:path w="5112" h="5111" extrusionOk="0">
                  <a:moveTo>
                    <a:pt x="2556" y="0"/>
                  </a:moveTo>
                  <a:cubicBezTo>
                    <a:pt x="1125" y="0"/>
                    <a:pt x="1" y="1125"/>
                    <a:pt x="1" y="2556"/>
                  </a:cubicBezTo>
                  <a:cubicBezTo>
                    <a:pt x="1" y="3966"/>
                    <a:pt x="1125" y="5111"/>
                    <a:pt x="2556" y="5111"/>
                  </a:cubicBezTo>
                  <a:cubicBezTo>
                    <a:pt x="3967" y="5111"/>
                    <a:pt x="5111" y="3966"/>
                    <a:pt x="5111" y="2556"/>
                  </a:cubicBezTo>
                  <a:cubicBezTo>
                    <a:pt x="5111" y="1125"/>
                    <a:pt x="3967" y="0"/>
                    <a:pt x="2556" y="0"/>
                  </a:cubicBezTo>
                  <a:close/>
                </a:path>
              </a:pathLst>
            </a:custGeom>
            <a:solidFill>
              <a:srgbClr val="5040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18"/>
            <p:cNvSpPr/>
            <p:nvPr/>
          </p:nvSpPr>
          <p:spPr>
            <a:xfrm>
              <a:off x="3969700" y="1899025"/>
              <a:ext cx="127775" cy="127775"/>
            </a:xfrm>
            <a:custGeom>
              <a:avLst/>
              <a:gdLst/>
              <a:ahLst/>
              <a:cxnLst/>
              <a:rect l="l" t="t" r="r" b="b"/>
              <a:pathLst>
                <a:path w="5111" h="5111" extrusionOk="0">
                  <a:moveTo>
                    <a:pt x="2555" y="0"/>
                  </a:moveTo>
                  <a:cubicBezTo>
                    <a:pt x="1124" y="0"/>
                    <a:pt x="0" y="1145"/>
                    <a:pt x="0" y="2555"/>
                  </a:cubicBezTo>
                  <a:cubicBezTo>
                    <a:pt x="0" y="3966"/>
                    <a:pt x="1124" y="5111"/>
                    <a:pt x="2555" y="5111"/>
                  </a:cubicBezTo>
                  <a:cubicBezTo>
                    <a:pt x="3966" y="5111"/>
                    <a:pt x="5111" y="3966"/>
                    <a:pt x="5111" y="2555"/>
                  </a:cubicBezTo>
                  <a:cubicBezTo>
                    <a:pt x="5111" y="1145"/>
                    <a:pt x="3966" y="0"/>
                    <a:pt x="255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18"/>
            <p:cNvSpPr/>
            <p:nvPr/>
          </p:nvSpPr>
          <p:spPr>
            <a:xfrm>
              <a:off x="1510025" y="1899025"/>
              <a:ext cx="127775" cy="127775"/>
            </a:xfrm>
            <a:custGeom>
              <a:avLst/>
              <a:gdLst/>
              <a:ahLst/>
              <a:cxnLst/>
              <a:rect l="l" t="t" r="r" b="b"/>
              <a:pathLst>
                <a:path w="5111" h="5111" extrusionOk="0">
                  <a:moveTo>
                    <a:pt x="2555" y="0"/>
                  </a:moveTo>
                  <a:cubicBezTo>
                    <a:pt x="1145" y="0"/>
                    <a:pt x="0" y="1145"/>
                    <a:pt x="0" y="2555"/>
                  </a:cubicBezTo>
                  <a:cubicBezTo>
                    <a:pt x="0" y="3966"/>
                    <a:pt x="1145" y="5111"/>
                    <a:pt x="2555" y="5111"/>
                  </a:cubicBezTo>
                  <a:cubicBezTo>
                    <a:pt x="3966" y="5111"/>
                    <a:pt x="5111" y="3966"/>
                    <a:pt x="5111" y="2555"/>
                  </a:cubicBezTo>
                  <a:cubicBezTo>
                    <a:pt x="5111" y="1145"/>
                    <a:pt x="3966" y="0"/>
                    <a:pt x="255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18"/>
            <p:cNvSpPr/>
            <p:nvPr/>
          </p:nvSpPr>
          <p:spPr>
            <a:xfrm>
              <a:off x="2851525" y="2793350"/>
              <a:ext cx="127775" cy="127800"/>
            </a:xfrm>
            <a:custGeom>
              <a:avLst/>
              <a:gdLst/>
              <a:ahLst/>
              <a:cxnLst/>
              <a:rect l="l" t="t" r="r" b="b"/>
              <a:pathLst>
                <a:path w="5111" h="5112" extrusionOk="0">
                  <a:moveTo>
                    <a:pt x="2555" y="1"/>
                  </a:moveTo>
                  <a:cubicBezTo>
                    <a:pt x="1145" y="1"/>
                    <a:pt x="0" y="1145"/>
                    <a:pt x="0" y="2556"/>
                  </a:cubicBezTo>
                  <a:cubicBezTo>
                    <a:pt x="0" y="3966"/>
                    <a:pt x="1145" y="5111"/>
                    <a:pt x="2555" y="5111"/>
                  </a:cubicBezTo>
                  <a:cubicBezTo>
                    <a:pt x="3966" y="5111"/>
                    <a:pt x="5111" y="3966"/>
                    <a:pt x="5111" y="2556"/>
                  </a:cubicBezTo>
                  <a:cubicBezTo>
                    <a:pt x="5111" y="1145"/>
                    <a:pt x="3966" y="1"/>
                    <a:pt x="255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18"/>
            <p:cNvSpPr/>
            <p:nvPr/>
          </p:nvSpPr>
          <p:spPr>
            <a:xfrm>
              <a:off x="2181025" y="1899025"/>
              <a:ext cx="127775" cy="127775"/>
            </a:xfrm>
            <a:custGeom>
              <a:avLst/>
              <a:gdLst/>
              <a:ahLst/>
              <a:cxnLst/>
              <a:rect l="l" t="t" r="r" b="b"/>
              <a:pathLst>
                <a:path w="5111" h="5111" extrusionOk="0">
                  <a:moveTo>
                    <a:pt x="2556" y="0"/>
                  </a:moveTo>
                  <a:cubicBezTo>
                    <a:pt x="1125" y="0"/>
                    <a:pt x="0" y="1145"/>
                    <a:pt x="0" y="2555"/>
                  </a:cubicBezTo>
                  <a:cubicBezTo>
                    <a:pt x="0" y="3966"/>
                    <a:pt x="1125" y="5111"/>
                    <a:pt x="2556" y="5111"/>
                  </a:cubicBezTo>
                  <a:cubicBezTo>
                    <a:pt x="3966" y="5111"/>
                    <a:pt x="5111" y="3966"/>
                    <a:pt x="5111" y="2555"/>
                  </a:cubicBezTo>
                  <a:cubicBezTo>
                    <a:pt x="5111" y="1145"/>
                    <a:pt x="3966" y="0"/>
                    <a:pt x="255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18"/>
            <p:cNvSpPr/>
            <p:nvPr/>
          </p:nvSpPr>
          <p:spPr>
            <a:xfrm>
              <a:off x="5087350" y="4582025"/>
              <a:ext cx="127800" cy="127775"/>
            </a:xfrm>
            <a:custGeom>
              <a:avLst/>
              <a:gdLst/>
              <a:ahLst/>
              <a:cxnLst/>
              <a:rect l="l" t="t" r="r" b="b"/>
              <a:pathLst>
                <a:path w="5112" h="5111" extrusionOk="0">
                  <a:moveTo>
                    <a:pt x="2556" y="0"/>
                  </a:moveTo>
                  <a:cubicBezTo>
                    <a:pt x="1145" y="0"/>
                    <a:pt x="1" y="1145"/>
                    <a:pt x="1" y="2555"/>
                  </a:cubicBezTo>
                  <a:cubicBezTo>
                    <a:pt x="1" y="3966"/>
                    <a:pt x="1145" y="5111"/>
                    <a:pt x="2556" y="5111"/>
                  </a:cubicBezTo>
                  <a:cubicBezTo>
                    <a:pt x="3966" y="5111"/>
                    <a:pt x="5111" y="3966"/>
                    <a:pt x="5111" y="2555"/>
                  </a:cubicBezTo>
                  <a:cubicBezTo>
                    <a:pt x="5111" y="1145"/>
                    <a:pt x="3966" y="0"/>
                    <a:pt x="255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18"/>
            <p:cNvSpPr/>
            <p:nvPr/>
          </p:nvSpPr>
          <p:spPr>
            <a:xfrm>
              <a:off x="4864025" y="4582025"/>
              <a:ext cx="127775" cy="127775"/>
            </a:xfrm>
            <a:custGeom>
              <a:avLst/>
              <a:gdLst/>
              <a:ahLst/>
              <a:cxnLst/>
              <a:rect l="l" t="t" r="r" b="b"/>
              <a:pathLst>
                <a:path w="5111" h="5111" extrusionOk="0">
                  <a:moveTo>
                    <a:pt x="2556" y="0"/>
                  </a:moveTo>
                  <a:cubicBezTo>
                    <a:pt x="1125" y="0"/>
                    <a:pt x="0" y="1145"/>
                    <a:pt x="0" y="2555"/>
                  </a:cubicBezTo>
                  <a:cubicBezTo>
                    <a:pt x="0" y="3966"/>
                    <a:pt x="1125" y="5111"/>
                    <a:pt x="2556" y="5111"/>
                  </a:cubicBezTo>
                  <a:cubicBezTo>
                    <a:pt x="3966" y="5111"/>
                    <a:pt x="5111" y="3966"/>
                    <a:pt x="5111" y="2555"/>
                  </a:cubicBezTo>
                  <a:cubicBezTo>
                    <a:pt x="5111" y="1145"/>
                    <a:pt x="3966" y="0"/>
                    <a:pt x="255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18"/>
            <p:cNvSpPr/>
            <p:nvPr/>
          </p:nvSpPr>
          <p:spPr>
            <a:xfrm>
              <a:off x="2181025" y="3240525"/>
              <a:ext cx="127775" cy="127775"/>
            </a:xfrm>
            <a:custGeom>
              <a:avLst/>
              <a:gdLst/>
              <a:ahLst/>
              <a:cxnLst/>
              <a:rect l="l" t="t" r="r" b="b"/>
              <a:pathLst>
                <a:path w="5111" h="5111" extrusionOk="0">
                  <a:moveTo>
                    <a:pt x="2556" y="0"/>
                  </a:moveTo>
                  <a:cubicBezTo>
                    <a:pt x="1125" y="0"/>
                    <a:pt x="0" y="1145"/>
                    <a:pt x="0" y="2555"/>
                  </a:cubicBezTo>
                  <a:cubicBezTo>
                    <a:pt x="0" y="3966"/>
                    <a:pt x="1125" y="5111"/>
                    <a:pt x="2556" y="5111"/>
                  </a:cubicBezTo>
                  <a:cubicBezTo>
                    <a:pt x="3966" y="5111"/>
                    <a:pt x="5111" y="3966"/>
                    <a:pt x="5111" y="2555"/>
                  </a:cubicBezTo>
                  <a:cubicBezTo>
                    <a:pt x="5111" y="1145"/>
                    <a:pt x="3966" y="0"/>
                    <a:pt x="2556" y="0"/>
                  </a:cubicBezTo>
                  <a:close/>
                </a:path>
              </a:pathLst>
            </a:custGeom>
            <a:solidFill>
              <a:srgbClr val="34E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18"/>
            <p:cNvSpPr/>
            <p:nvPr/>
          </p:nvSpPr>
          <p:spPr>
            <a:xfrm>
              <a:off x="2851525" y="1004675"/>
              <a:ext cx="127775" cy="127800"/>
            </a:xfrm>
            <a:custGeom>
              <a:avLst/>
              <a:gdLst/>
              <a:ahLst/>
              <a:cxnLst/>
              <a:rect l="l" t="t" r="r" b="b"/>
              <a:pathLst>
                <a:path w="5111" h="5112" extrusionOk="0">
                  <a:moveTo>
                    <a:pt x="2555" y="1"/>
                  </a:moveTo>
                  <a:cubicBezTo>
                    <a:pt x="1145" y="1"/>
                    <a:pt x="0" y="1146"/>
                    <a:pt x="0" y="2556"/>
                  </a:cubicBezTo>
                  <a:cubicBezTo>
                    <a:pt x="0" y="3967"/>
                    <a:pt x="1145" y="5111"/>
                    <a:pt x="2555" y="5111"/>
                  </a:cubicBezTo>
                  <a:cubicBezTo>
                    <a:pt x="3966" y="5111"/>
                    <a:pt x="5111" y="3967"/>
                    <a:pt x="5111" y="2556"/>
                  </a:cubicBezTo>
                  <a:cubicBezTo>
                    <a:pt x="5111" y="1146"/>
                    <a:pt x="3966" y="1"/>
                    <a:pt x="2555" y="1"/>
                  </a:cubicBezTo>
                  <a:close/>
                </a:path>
              </a:pathLst>
            </a:custGeom>
            <a:solidFill>
              <a:srgbClr val="DDE7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18"/>
            <p:cNvSpPr/>
            <p:nvPr/>
          </p:nvSpPr>
          <p:spPr>
            <a:xfrm>
              <a:off x="3298675" y="1228000"/>
              <a:ext cx="127800" cy="127800"/>
            </a:xfrm>
            <a:custGeom>
              <a:avLst/>
              <a:gdLst/>
              <a:ahLst/>
              <a:cxnLst/>
              <a:rect l="l" t="t" r="r" b="b"/>
              <a:pathLst>
                <a:path w="5112" h="5112" extrusionOk="0">
                  <a:moveTo>
                    <a:pt x="2556" y="1"/>
                  </a:moveTo>
                  <a:cubicBezTo>
                    <a:pt x="1146" y="1"/>
                    <a:pt x="1" y="1146"/>
                    <a:pt x="1" y="2556"/>
                  </a:cubicBezTo>
                  <a:cubicBezTo>
                    <a:pt x="1" y="3987"/>
                    <a:pt x="1146" y="5111"/>
                    <a:pt x="2556" y="5111"/>
                  </a:cubicBezTo>
                  <a:cubicBezTo>
                    <a:pt x="3967" y="5111"/>
                    <a:pt x="5111" y="3987"/>
                    <a:pt x="5111" y="2556"/>
                  </a:cubicBezTo>
                  <a:cubicBezTo>
                    <a:pt x="5111" y="1146"/>
                    <a:pt x="3967" y="1"/>
                    <a:pt x="2556" y="1"/>
                  </a:cubicBezTo>
                  <a:close/>
                </a:path>
              </a:pathLst>
            </a:custGeom>
            <a:solidFill>
              <a:srgbClr val="E8A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18"/>
            <p:cNvSpPr/>
            <p:nvPr/>
          </p:nvSpPr>
          <p:spPr>
            <a:xfrm>
              <a:off x="1957175" y="2122350"/>
              <a:ext cx="127800" cy="127775"/>
            </a:xfrm>
            <a:custGeom>
              <a:avLst/>
              <a:gdLst/>
              <a:ahLst/>
              <a:cxnLst/>
              <a:rect l="l" t="t" r="r" b="b"/>
              <a:pathLst>
                <a:path w="5112" h="5111" extrusionOk="0">
                  <a:moveTo>
                    <a:pt x="2556" y="0"/>
                  </a:moveTo>
                  <a:cubicBezTo>
                    <a:pt x="1146" y="0"/>
                    <a:pt x="1" y="1145"/>
                    <a:pt x="1" y="2556"/>
                  </a:cubicBezTo>
                  <a:cubicBezTo>
                    <a:pt x="1" y="3986"/>
                    <a:pt x="1146" y="5111"/>
                    <a:pt x="2556" y="5111"/>
                  </a:cubicBezTo>
                  <a:cubicBezTo>
                    <a:pt x="3967" y="5111"/>
                    <a:pt x="5111" y="3986"/>
                    <a:pt x="5111" y="2556"/>
                  </a:cubicBezTo>
                  <a:cubicBezTo>
                    <a:pt x="5111" y="1145"/>
                    <a:pt x="3967" y="0"/>
                    <a:pt x="2556" y="0"/>
                  </a:cubicBezTo>
                  <a:close/>
                </a:path>
              </a:pathLst>
            </a:custGeom>
            <a:solidFill>
              <a:srgbClr val="A2E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18"/>
            <p:cNvSpPr/>
            <p:nvPr/>
          </p:nvSpPr>
          <p:spPr>
            <a:xfrm>
              <a:off x="3522525" y="2122350"/>
              <a:ext cx="127775" cy="127775"/>
            </a:xfrm>
            <a:custGeom>
              <a:avLst/>
              <a:gdLst/>
              <a:ahLst/>
              <a:cxnLst/>
              <a:rect l="l" t="t" r="r" b="b"/>
              <a:pathLst>
                <a:path w="5111" h="5111" extrusionOk="0">
                  <a:moveTo>
                    <a:pt x="2556" y="0"/>
                  </a:moveTo>
                  <a:cubicBezTo>
                    <a:pt x="1125" y="0"/>
                    <a:pt x="0" y="1145"/>
                    <a:pt x="0" y="2556"/>
                  </a:cubicBezTo>
                  <a:cubicBezTo>
                    <a:pt x="0" y="3986"/>
                    <a:pt x="1125" y="5111"/>
                    <a:pt x="2556" y="5111"/>
                  </a:cubicBezTo>
                  <a:cubicBezTo>
                    <a:pt x="3966" y="5111"/>
                    <a:pt x="5111" y="3986"/>
                    <a:pt x="5111" y="2556"/>
                  </a:cubicBezTo>
                  <a:cubicBezTo>
                    <a:pt x="5111" y="1145"/>
                    <a:pt x="3966" y="0"/>
                    <a:pt x="2556" y="0"/>
                  </a:cubicBezTo>
                  <a:close/>
                </a:path>
              </a:pathLst>
            </a:custGeom>
            <a:solidFill>
              <a:srgbClr val="F46B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18"/>
            <p:cNvSpPr/>
            <p:nvPr/>
          </p:nvSpPr>
          <p:spPr>
            <a:xfrm>
              <a:off x="4193025" y="3240525"/>
              <a:ext cx="127775" cy="127775"/>
            </a:xfrm>
            <a:custGeom>
              <a:avLst/>
              <a:gdLst/>
              <a:ahLst/>
              <a:cxnLst/>
              <a:rect l="l" t="t" r="r" b="b"/>
              <a:pathLst>
                <a:path w="5111" h="5111" extrusionOk="0">
                  <a:moveTo>
                    <a:pt x="2555" y="0"/>
                  </a:moveTo>
                  <a:cubicBezTo>
                    <a:pt x="1145" y="0"/>
                    <a:pt x="0" y="1145"/>
                    <a:pt x="0" y="2555"/>
                  </a:cubicBezTo>
                  <a:cubicBezTo>
                    <a:pt x="0" y="3966"/>
                    <a:pt x="1145" y="5111"/>
                    <a:pt x="2555" y="5111"/>
                  </a:cubicBezTo>
                  <a:cubicBezTo>
                    <a:pt x="3966" y="5111"/>
                    <a:pt x="5111" y="3966"/>
                    <a:pt x="5111" y="2555"/>
                  </a:cubicBezTo>
                  <a:cubicBezTo>
                    <a:pt x="5111" y="1145"/>
                    <a:pt x="3966" y="0"/>
                    <a:pt x="2555" y="0"/>
                  </a:cubicBezTo>
                  <a:close/>
                </a:path>
              </a:pathLst>
            </a:custGeom>
            <a:solidFill>
              <a:srgbClr val="E39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18"/>
            <p:cNvSpPr/>
            <p:nvPr/>
          </p:nvSpPr>
          <p:spPr>
            <a:xfrm>
              <a:off x="3522525" y="3911525"/>
              <a:ext cx="127775" cy="127775"/>
            </a:xfrm>
            <a:custGeom>
              <a:avLst/>
              <a:gdLst/>
              <a:ahLst/>
              <a:cxnLst/>
              <a:rect l="l" t="t" r="r" b="b"/>
              <a:pathLst>
                <a:path w="5111" h="5111" extrusionOk="0">
                  <a:moveTo>
                    <a:pt x="2556" y="0"/>
                  </a:moveTo>
                  <a:cubicBezTo>
                    <a:pt x="1125" y="0"/>
                    <a:pt x="0" y="1125"/>
                    <a:pt x="0" y="2556"/>
                  </a:cubicBezTo>
                  <a:cubicBezTo>
                    <a:pt x="0" y="3966"/>
                    <a:pt x="1125" y="5111"/>
                    <a:pt x="2556" y="5111"/>
                  </a:cubicBezTo>
                  <a:cubicBezTo>
                    <a:pt x="3966" y="5111"/>
                    <a:pt x="5111" y="3966"/>
                    <a:pt x="5111" y="2556"/>
                  </a:cubicBezTo>
                  <a:cubicBezTo>
                    <a:pt x="5111" y="1125"/>
                    <a:pt x="3966" y="0"/>
                    <a:pt x="2556" y="0"/>
                  </a:cubicBezTo>
                  <a:close/>
                </a:path>
              </a:pathLst>
            </a:custGeom>
            <a:solidFill>
              <a:srgbClr val="34E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18"/>
            <p:cNvSpPr/>
            <p:nvPr/>
          </p:nvSpPr>
          <p:spPr>
            <a:xfrm>
              <a:off x="1510025" y="1228000"/>
              <a:ext cx="127775" cy="127800"/>
            </a:xfrm>
            <a:custGeom>
              <a:avLst/>
              <a:gdLst/>
              <a:ahLst/>
              <a:cxnLst/>
              <a:rect l="l" t="t" r="r" b="b"/>
              <a:pathLst>
                <a:path w="5111" h="5112" extrusionOk="0">
                  <a:moveTo>
                    <a:pt x="2555" y="1"/>
                  </a:moveTo>
                  <a:cubicBezTo>
                    <a:pt x="1145" y="1"/>
                    <a:pt x="0" y="1146"/>
                    <a:pt x="0" y="2556"/>
                  </a:cubicBezTo>
                  <a:cubicBezTo>
                    <a:pt x="0" y="3987"/>
                    <a:pt x="1145" y="5111"/>
                    <a:pt x="2555" y="5111"/>
                  </a:cubicBezTo>
                  <a:cubicBezTo>
                    <a:pt x="3966" y="5111"/>
                    <a:pt x="5111" y="3987"/>
                    <a:pt x="5111" y="2556"/>
                  </a:cubicBezTo>
                  <a:cubicBezTo>
                    <a:pt x="5111" y="1146"/>
                    <a:pt x="3966" y="1"/>
                    <a:pt x="2555" y="1"/>
                  </a:cubicBezTo>
                  <a:close/>
                </a:path>
              </a:pathLst>
            </a:custGeom>
            <a:solidFill>
              <a:srgbClr val="DDE7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18"/>
            <p:cNvSpPr/>
            <p:nvPr/>
          </p:nvSpPr>
          <p:spPr>
            <a:xfrm>
              <a:off x="4640175" y="3240525"/>
              <a:ext cx="127800" cy="127775"/>
            </a:xfrm>
            <a:custGeom>
              <a:avLst/>
              <a:gdLst/>
              <a:ahLst/>
              <a:cxnLst/>
              <a:rect l="l" t="t" r="r" b="b"/>
              <a:pathLst>
                <a:path w="5112" h="5111" extrusionOk="0">
                  <a:moveTo>
                    <a:pt x="2556" y="0"/>
                  </a:moveTo>
                  <a:cubicBezTo>
                    <a:pt x="1146" y="0"/>
                    <a:pt x="1" y="1145"/>
                    <a:pt x="1" y="2555"/>
                  </a:cubicBezTo>
                  <a:cubicBezTo>
                    <a:pt x="1" y="3966"/>
                    <a:pt x="1146" y="5111"/>
                    <a:pt x="2556" y="5111"/>
                  </a:cubicBezTo>
                  <a:cubicBezTo>
                    <a:pt x="3967" y="5111"/>
                    <a:pt x="5111" y="3966"/>
                    <a:pt x="5111" y="2555"/>
                  </a:cubicBezTo>
                  <a:cubicBezTo>
                    <a:pt x="5111" y="1145"/>
                    <a:pt x="3967" y="0"/>
                    <a:pt x="2556" y="0"/>
                  </a:cubicBezTo>
                  <a:close/>
                </a:path>
              </a:pathLst>
            </a:custGeom>
            <a:solidFill>
              <a:srgbClr val="E8A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18"/>
            <p:cNvSpPr/>
            <p:nvPr/>
          </p:nvSpPr>
          <p:spPr>
            <a:xfrm>
              <a:off x="5534525" y="4582025"/>
              <a:ext cx="127775" cy="127775"/>
            </a:xfrm>
            <a:custGeom>
              <a:avLst/>
              <a:gdLst/>
              <a:ahLst/>
              <a:cxnLst/>
              <a:rect l="l" t="t" r="r" b="b"/>
              <a:pathLst>
                <a:path w="5111" h="5111" extrusionOk="0">
                  <a:moveTo>
                    <a:pt x="2555" y="0"/>
                  </a:moveTo>
                  <a:cubicBezTo>
                    <a:pt x="1145" y="0"/>
                    <a:pt x="0" y="1145"/>
                    <a:pt x="0" y="2555"/>
                  </a:cubicBezTo>
                  <a:cubicBezTo>
                    <a:pt x="0" y="3966"/>
                    <a:pt x="1145" y="5111"/>
                    <a:pt x="2555" y="5111"/>
                  </a:cubicBezTo>
                  <a:cubicBezTo>
                    <a:pt x="3966" y="5111"/>
                    <a:pt x="5111" y="3966"/>
                    <a:pt x="5111" y="2555"/>
                  </a:cubicBezTo>
                  <a:cubicBezTo>
                    <a:pt x="5111" y="1145"/>
                    <a:pt x="3966" y="0"/>
                    <a:pt x="2555" y="0"/>
                  </a:cubicBezTo>
                  <a:close/>
                </a:path>
              </a:pathLst>
            </a:custGeom>
            <a:solidFill>
              <a:srgbClr val="A2E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18"/>
            <p:cNvSpPr/>
            <p:nvPr/>
          </p:nvSpPr>
          <p:spPr>
            <a:xfrm>
              <a:off x="1286700" y="4134850"/>
              <a:ext cx="127775" cy="127800"/>
            </a:xfrm>
            <a:custGeom>
              <a:avLst/>
              <a:gdLst/>
              <a:ahLst/>
              <a:cxnLst/>
              <a:rect l="l" t="t" r="r" b="b"/>
              <a:pathLst>
                <a:path w="5111" h="5112" extrusionOk="0">
                  <a:moveTo>
                    <a:pt x="2555" y="1"/>
                  </a:moveTo>
                  <a:cubicBezTo>
                    <a:pt x="1124" y="1"/>
                    <a:pt x="0" y="1145"/>
                    <a:pt x="0" y="2556"/>
                  </a:cubicBezTo>
                  <a:cubicBezTo>
                    <a:pt x="0" y="3966"/>
                    <a:pt x="1124" y="5111"/>
                    <a:pt x="2555" y="5111"/>
                  </a:cubicBezTo>
                  <a:cubicBezTo>
                    <a:pt x="3966" y="5111"/>
                    <a:pt x="5111" y="3966"/>
                    <a:pt x="5111" y="2556"/>
                  </a:cubicBezTo>
                  <a:cubicBezTo>
                    <a:pt x="5111" y="1145"/>
                    <a:pt x="3966" y="1"/>
                    <a:pt x="2555" y="1"/>
                  </a:cubicBezTo>
                  <a:close/>
                </a:path>
              </a:pathLst>
            </a:custGeom>
            <a:solidFill>
              <a:srgbClr val="F46B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18"/>
            <p:cNvSpPr/>
            <p:nvPr/>
          </p:nvSpPr>
          <p:spPr>
            <a:xfrm>
              <a:off x="2628200" y="333675"/>
              <a:ext cx="127775" cy="127800"/>
            </a:xfrm>
            <a:custGeom>
              <a:avLst/>
              <a:gdLst/>
              <a:ahLst/>
              <a:cxnLst/>
              <a:rect l="l" t="t" r="r" b="b"/>
              <a:pathLst>
                <a:path w="5111" h="5112" extrusionOk="0">
                  <a:moveTo>
                    <a:pt x="2555" y="1"/>
                  </a:moveTo>
                  <a:cubicBezTo>
                    <a:pt x="1124" y="1"/>
                    <a:pt x="0" y="1145"/>
                    <a:pt x="0" y="2556"/>
                  </a:cubicBezTo>
                  <a:cubicBezTo>
                    <a:pt x="0" y="3987"/>
                    <a:pt x="1124" y="5111"/>
                    <a:pt x="2555" y="5111"/>
                  </a:cubicBezTo>
                  <a:cubicBezTo>
                    <a:pt x="3966" y="5111"/>
                    <a:pt x="5111" y="3987"/>
                    <a:pt x="5111" y="2556"/>
                  </a:cubicBezTo>
                  <a:cubicBezTo>
                    <a:pt x="5111" y="1145"/>
                    <a:pt x="3966" y="1"/>
                    <a:pt x="2555" y="1"/>
                  </a:cubicBezTo>
                  <a:close/>
                </a:path>
              </a:pathLst>
            </a:custGeom>
            <a:solidFill>
              <a:srgbClr val="E39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18"/>
            <p:cNvSpPr/>
            <p:nvPr/>
          </p:nvSpPr>
          <p:spPr>
            <a:xfrm>
              <a:off x="4416850" y="1228000"/>
              <a:ext cx="127800" cy="127800"/>
            </a:xfrm>
            <a:custGeom>
              <a:avLst/>
              <a:gdLst/>
              <a:ahLst/>
              <a:cxnLst/>
              <a:rect l="l" t="t" r="r" b="b"/>
              <a:pathLst>
                <a:path w="5112" h="5112" extrusionOk="0">
                  <a:moveTo>
                    <a:pt x="2556" y="1"/>
                  </a:moveTo>
                  <a:cubicBezTo>
                    <a:pt x="1125" y="1"/>
                    <a:pt x="1" y="1146"/>
                    <a:pt x="1" y="2556"/>
                  </a:cubicBezTo>
                  <a:cubicBezTo>
                    <a:pt x="1" y="3987"/>
                    <a:pt x="1125" y="5111"/>
                    <a:pt x="2556" y="5111"/>
                  </a:cubicBezTo>
                  <a:cubicBezTo>
                    <a:pt x="3967" y="5111"/>
                    <a:pt x="5111" y="3987"/>
                    <a:pt x="5111" y="2556"/>
                  </a:cubicBezTo>
                  <a:cubicBezTo>
                    <a:pt x="5111" y="1146"/>
                    <a:pt x="3967" y="1"/>
                    <a:pt x="2556" y="1"/>
                  </a:cubicBezTo>
                  <a:close/>
                </a:path>
              </a:pathLst>
            </a:custGeom>
            <a:solidFill>
              <a:srgbClr val="2644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18"/>
            <p:cNvSpPr/>
            <p:nvPr/>
          </p:nvSpPr>
          <p:spPr>
            <a:xfrm>
              <a:off x="2404350" y="4582025"/>
              <a:ext cx="127800" cy="127775"/>
            </a:xfrm>
            <a:custGeom>
              <a:avLst/>
              <a:gdLst/>
              <a:ahLst/>
              <a:cxnLst/>
              <a:rect l="l" t="t" r="r" b="b"/>
              <a:pathLst>
                <a:path w="5112" h="5111" extrusionOk="0">
                  <a:moveTo>
                    <a:pt x="2556" y="0"/>
                  </a:moveTo>
                  <a:cubicBezTo>
                    <a:pt x="1145" y="0"/>
                    <a:pt x="1" y="1145"/>
                    <a:pt x="1" y="2555"/>
                  </a:cubicBezTo>
                  <a:cubicBezTo>
                    <a:pt x="1" y="3966"/>
                    <a:pt x="1145" y="5111"/>
                    <a:pt x="2556" y="5111"/>
                  </a:cubicBezTo>
                  <a:cubicBezTo>
                    <a:pt x="3966" y="5111"/>
                    <a:pt x="5111" y="3966"/>
                    <a:pt x="5111" y="2555"/>
                  </a:cubicBezTo>
                  <a:cubicBezTo>
                    <a:pt x="5111" y="1145"/>
                    <a:pt x="3966" y="0"/>
                    <a:pt x="2556" y="0"/>
                  </a:cubicBezTo>
                  <a:close/>
                </a:path>
              </a:pathLst>
            </a:custGeom>
            <a:solidFill>
              <a:srgbClr val="464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18"/>
            <p:cNvSpPr/>
            <p:nvPr/>
          </p:nvSpPr>
          <p:spPr>
            <a:xfrm>
              <a:off x="2181025" y="2569500"/>
              <a:ext cx="127775" cy="127800"/>
            </a:xfrm>
            <a:custGeom>
              <a:avLst/>
              <a:gdLst/>
              <a:ahLst/>
              <a:cxnLst/>
              <a:rect l="l" t="t" r="r" b="b"/>
              <a:pathLst>
                <a:path w="5111" h="5112" extrusionOk="0">
                  <a:moveTo>
                    <a:pt x="2556" y="1"/>
                  </a:moveTo>
                  <a:cubicBezTo>
                    <a:pt x="1125" y="1"/>
                    <a:pt x="0" y="1146"/>
                    <a:pt x="0" y="2556"/>
                  </a:cubicBezTo>
                  <a:cubicBezTo>
                    <a:pt x="0" y="3987"/>
                    <a:pt x="1125" y="5111"/>
                    <a:pt x="2556" y="5111"/>
                  </a:cubicBezTo>
                  <a:cubicBezTo>
                    <a:pt x="3966" y="5111"/>
                    <a:pt x="5111" y="3987"/>
                    <a:pt x="5111" y="2556"/>
                  </a:cubicBezTo>
                  <a:cubicBezTo>
                    <a:pt x="5111" y="1146"/>
                    <a:pt x="3966" y="1"/>
                    <a:pt x="2556" y="1"/>
                  </a:cubicBezTo>
                  <a:close/>
                </a:path>
              </a:pathLst>
            </a:custGeom>
            <a:solidFill>
              <a:srgbClr val="4B38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18"/>
            <p:cNvSpPr/>
            <p:nvPr/>
          </p:nvSpPr>
          <p:spPr>
            <a:xfrm>
              <a:off x="1286700" y="4358700"/>
              <a:ext cx="127775" cy="127775"/>
            </a:xfrm>
            <a:custGeom>
              <a:avLst/>
              <a:gdLst/>
              <a:ahLst/>
              <a:cxnLst/>
              <a:rect l="l" t="t" r="r" b="b"/>
              <a:pathLst>
                <a:path w="5111" h="5111" extrusionOk="0">
                  <a:moveTo>
                    <a:pt x="2555" y="0"/>
                  </a:moveTo>
                  <a:cubicBezTo>
                    <a:pt x="1124" y="0"/>
                    <a:pt x="0" y="1124"/>
                    <a:pt x="0" y="2555"/>
                  </a:cubicBezTo>
                  <a:cubicBezTo>
                    <a:pt x="0" y="3966"/>
                    <a:pt x="1124" y="5111"/>
                    <a:pt x="2555" y="5111"/>
                  </a:cubicBezTo>
                  <a:cubicBezTo>
                    <a:pt x="3966" y="5111"/>
                    <a:pt x="5111" y="3966"/>
                    <a:pt x="5111" y="2555"/>
                  </a:cubicBezTo>
                  <a:cubicBezTo>
                    <a:pt x="5111" y="1124"/>
                    <a:pt x="3966" y="0"/>
                    <a:pt x="2555" y="0"/>
                  </a:cubicBezTo>
                  <a:close/>
                </a:path>
              </a:pathLst>
            </a:custGeom>
            <a:solidFill>
              <a:srgbClr val="4D6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18"/>
            <p:cNvSpPr/>
            <p:nvPr/>
          </p:nvSpPr>
          <p:spPr>
            <a:xfrm>
              <a:off x="2628200" y="4134850"/>
              <a:ext cx="127775" cy="127800"/>
            </a:xfrm>
            <a:custGeom>
              <a:avLst/>
              <a:gdLst/>
              <a:ahLst/>
              <a:cxnLst/>
              <a:rect l="l" t="t" r="r" b="b"/>
              <a:pathLst>
                <a:path w="5111" h="5112" extrusionOk="0">
                  <a:moveTo>
                    <a:pt x="2555" y="1"/>
                  </a:moveTo>
                  <a:cubicBezTo>
                    <a:pt x="1124" y="1"/>
                    <a:pt x="0" y="1145"/>
                    <a:pt x="0" y="2556"/>
                  </a:cubicBezTo>
                  <a:cubicBezTo>
                    <a:pt x="0" y="3966"/>
                    <a:pt x="1124" y="5111"/>
                    <a:pt x="2555" y="5111"/>
                  </a:cubicBezTo>
                  <a:cubicBezTo>
                    <a:pt x="3966" y="5111"/>
                    <a:pt x="5111" y="3966"/>
                    <a:pt x="5111" y="2556"/>
                  </a:cubicBezTo>
                  <a:cubicBezTo>
                    <a:pt x="5111" y="1145"/>
                    <a:pt x="3966" y="1"/>
                    <a:pt x="2555" y="1"/>
                  </a:cubicBezTo>
                  <a:close/>
                </a:path>
              </a:pathLst>
            </a:custGeom>
            <a:solidFill>
              <a:srgbClr val="402B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18"/>
            <p:cNvSpPr/>
            <p:nvPr/>
          </p:nvSpPr>
          <p:spPr>
            <a:xfrm>
              <a:off x="5534525" y="3687675"/>
              <a:ext cx="127775" cy="127800"/>
            </a:xfrm>
            <a:custGeom>
              <a:avLst/>
              <a:gdLst/>
              <a:ahLst/>
              <a:cxnLst/>
              <a:rect l="l" t="t" r="r" b="b"/>
              <a:pathLst>
                <a:path w="5111" h="5112" extrusionOk="0">
                  <a:moveTo>
                    <a:pt x="2555" y="1"/>
                  </a:moveTo>
                  <a:cubicBezTo>
                    <a:pt x="1145" y="1"/>
                    <a:pt x="0" y="1146"/>
                    <a:pt x="0" y="2556"/>
                  </a:cubicBezTo>
                  <a:cubicBezTo>
                    <a:pt x="0" y="3967"/>
                    <a:pt x="1145" y="5111"/>
                    <a:pt x="2555" y="5111"/>
                  </a:cubicBezTo>
                  <a:cubicBezTo>
                    <a:pt x="3966" y="5111"/>
                    <a:pt x="5111" y="3967"/>
                    <a:pt x="5111" y="2556"/>
                  </a:cubicBezTo>
                  <a:cubicBezTo>
                    <a:pt x="5111" y="1146"/>
                    <a:pt x="3966" y="1"/>
                    <a:pt x="2555" y="1"/>
                  </a:cubicBezTo>
                  <a:close/>
                </a:path>
              </a:pathLst>
            </a:custGeom>
            <a:solidFill>
              <a:srgbClr val="5040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18"/>
            <p:cNvSpPr/>
            <p:nvPr/>
          </p:nvSpPr>
          <p:spPr>
            <a:xfrm>
              <a:off x="4640175" y="780850"/>
              <a:ext cx="127800" cy="127775"/>
            </a:xfrm>
            <a:custGeom>
              <a:avLst/>
              <a:gdLst/>
              <a:ahLst/>
              <a:cxnLst/>
              <a:rect l="l" t="t" r="r" b="b"/>
              <a:pathLst>
                <a:path w="5112" h="5111" extrusionOk="0">
                  <a:moveTo>
                    <a:pt x="2556" y="0"/>
                  </a:moveTo>
                  <a:cubicBezTo>
                    <a:pt x="1146" y="0"/>
                    <a:pt x="1" y="1145"/>
                    <a:pt x="1" y="2556"/>
                  </a:cubicBezTo>
                  <a:cubicBezTo>
                    <a:pt x="1" y="3986"/>
                    <a:pt x="1146" y="5111"/>
                    <a:pt x="2556" y="5111"/>
                  </a:cubicBezTo>
                  <a:cubicBezTo>
                    <a:pt x="3967" y="5111"/>
                    <a:pt x="5111" y="3986"/>
                    <a:pt x="5111" y="2556"/>
                  </a:cubicBezTo>
                  <a:cubicBezTo>
                    <a:pt x="5111" y="1145"/>
                    <a:pt x="3967" y="0"/>
                    <a:pt x="255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18"/>
            <p:cNvSpPr/>
            <p:nvPr/>
          </p:nvSpPr>
          <p:spPr>
            <a:xfrm>
              <a:off x="5534525" y="3240525"/>
              <a:ext cx="127775" cy="127775"/>
            </a:xfrm>
            <a:custGeom>
              <a:avLst/>
              <a:gdLst/>
              <a:ahLst/>
              <a:cxnLst/>
              <a:rect l="l" t="t" r="r" b="b"/>
              <a:pathLst>
                <a:path w="5111" h="5111" extrusionOk="0">
                  <a:moveTo>
                    <a:pt x="2555" y="0"/>
                  </a:moveTo>
                  <a:cubicBezTo>
                    <a:pt x="1145" y="0"/>
                    <a:pt x="0" y="1145"/>
                    <a:pt x="0" y="2555"/>
                  </a:cubicBezTo>
                  <a:cubicBezTo>
                    <a:pt x="0" y="3966"/>
                    <a:pt x="1145" y="5111"/>
                    <a:pt x="2555" y="5111"/>
                  </a:cubicBezTo>
                  <a:cubicBezTo>
                    <a:pt x="3966" y="5111"/>
                    <a:pt x="5111" y="3966"/>
                    <a:pt x="5111" y="2555"/>
                  </a:cubicBezTo>
                  <a:cubicBezTo>
                    <a:pt x="5111" y="1145"/>
                    <a:pt x="3966" y="0"/>
                    <a:pt x="255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18"/>
            <p:cNvSpPr/>
            <p:nvPr/>
          </p:nvSpPr>
          <p:spPr>
            <a:xfrm>
              <a:off x="1733850" y="4582025"/>
              <a:ext cx="127800" cy="127775"/>
            </a:xfrm>
            <a:custGeom>
              <a:avLst/>
              <a:gdLst/>
              <a:ahLst/>
              <a:cxnLst/>
              <a:rect l="l" t="t" r="r" b="b"/>
              <a:pathLst>
                <a:path w="5112" h="5111" extrusionOk="0">
                  <a:moveTo>
                    <a:pt x="2556" y="0"/>
                  </a:moveTo>
                  <a:cubicBezTo>
                    <a:pt x="1125" y="0"/>
                    <a:pt x="1" y="1145"/>
                    <a:pt x="1" y="2555"/>
                  </a:cubicBezTo>
                  <a:cubicBezTo>
                    <a:pt x="1" y="3966"/>
                    <a:pt x="1125" y="5111"/>
                    <a:pt x="2556" y="5111"/>
                  </a:cubicBezTo>
                  <a:cubicBezTo>
                    <a:pt x="3966" y="5111"/>
                    <a:pt x="5111" y="3966"/>
                    <a:pt x="5111" y="2555"/>
                  </a:cubicBezTo>
                  <a:cubicBezTo>
                    <a:pt x="5111" y="1145"/>
                    <a:pt x="3966" y="0"/>
                    <a:pt x="255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18"/>
            <p:cNvSpPr/>
            <p:nvPr/>
          </p:nvSpPr>
          <p:spPr>
            <a:xfrm>
              <a:off x="5534525" y="2346175"/>
              <a:ext cx="127775" cy="127800"/>
            </a:xfrm>
            <a:custGeom>
              <a:avLst/>
              <a:gdLst/>
              <a:ahLst/>
              <a:cxnLst/>
              <a:rect l="l" t="t" r="r" b="b"/>
              <a:pathLst>
                <a:path w="5111" h="5112" extrusionOk="0">
                  <a:moveTo>
                    <a:pt x="2555" y="1"/>
                  </a:moveTo>
                  <a:cubicBezTo>
                    <a:pt x="1145" y="1"/>
                    <a:pt x="0" y="1146"/>
                    <a:pt x="0" y="2556"/>
                  </a:cubicBezTo>
                  <a:cubicBezTo>
                    <a:pt x="0" y="3967"/>
                    <a:pt x="1145" y="5111"/>
                    <a:pt x="2555" y="5111"/>
                  </a:cubicBezTo>
                  <a:cubicBezTo>
                    <a:pt x="3966" y="5111"/>
                    <a:pt x="5111" y="3967"/>
                    <a:pt x="5111" y="2556"/>
                  </a:cubicBezTo>
                  <a:cubicBezTo>
                    <a:pt x="5111" y="1146"/>
                    <a:pt x="3966" y="1"/>
                    <a:pt x="255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18"/>
            <p:cNvSpPr/>
            <p:nvPr/>
          </p:nvSpPr>
          <p:spPr>
            <a:xfrm>
              <a:off x="4640175" y="1675175"/>
              <a:ext cx="127800" cy="127800"/>
            </a:xfrm>
            <a:custGeom>
              <a:avLst/>
              <a:gdLst/>
              <a:ahLst/>
              <a:cxnLst/>
              <a:rect l="l" t="t" r="r" b="b"/>
              <a:pathLst>
                <a:path w="5112" h="5112" extrusionOk="0">
                  <a:moveTo>
                    <a:pt x="2556" y="1"/>
                  </a:moveTo>
                  <a:cubicBezTo>
                    <a:pt x="1146" y="1"/>
                    <a:pt x="1" y="1145"/>
                    <a:pt x="1" y="2556"/>
                  </a:cubicBezTo>
                  <a:cubicBezTo>
                    <a:pt x="1" y="3987"/>
                    <a:pt x="1146" y="5111"/>
                    <a:pt x="2556" y="5111"/>
                  </a:cubicBezTo>
                  <a:cubicBezTo>
                    <a:pt x="3967" y="5111"/>
                    <a:pt x="5111" y="3987"/>
                    <a:pt x="5111" y="2556"/>
                  </a:cubicBezTo>
                  <a:cubicBezTo>
                    <a:pt x="5111" y="1145"/>
                    <a:pt x="3967" y="1"/>
                    <a:pt x="255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18"/>
            <p:cNvSpPr/>
            <p:nvPr/>
          </p:nvSpPr>
          <p:spPr>
            <a:xfrm>
              <a:off x="1286700" y="5029175"/>
              <a:ext cx="127775" cy="127800"/>
            </a:xfrm>
            <a:custGeom>
              <a:avLst/>
              <a:gdLst/>
              <a:ahLst/>
              <a:cxnLst/>
              <a:rect l="l" t="t" r="r" b="b"/>
              <a:pathLst>
                <a:path w="5111" h="5112" extrusionOk="0">
                  <a:moveTo>
                    <a:pt x="2555" y="1"/>
                  </a:moveTo>
                  <a:cubicBezTo>
                    <a:pt x="1124" y="1"/>
                    <a:pt x="0" y="1146"/>
                    <a:pt x="0" y="2556"/>
                  </a:cubicBezTo>
                  <a:cubicBezTo>
                    <a:pt x="0" y="3967"/>
                    <a:pt x="1124" y="5111"/>
                    <a:pt x="2555" y="5111"/>
                  </a:cubicBezTo>
                  <a:cubicBezTo>
                    <a:pt x="3966" y="5111"/>
                    <a:pt x="5111" y="3967"/>
                    <a:pt x="5111" y="2556"/>
                  </a:cubicBezTo>
                  <a:cubicBezTo>
                    <a:pt x="5111" y="1146"/>
                    <a:pt x="3966" y="1"/>
                    <a:pt x="255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18"/>
            <p:cNvSpPr/>
            <p:nvPr/>
          </p:nvSpPr>
          <p:spPr>
            <a:xfrm>
              <a:off x="3745850" y="1228000"/>
              <a:ext cx="127800" cy="127800"/>
            </a:xfrm>
            <a:custGeom>
              <a:avLst/>
              <a:gdLst/>
              <a:ahLst/>
              <a:cxnLst/>
              <a:rect l="l" t="t" r="r" b="b"/>
              <a:pathLst>
                <a:path w="5112" h="5112" extrusionOk="0">
                  <a:moveTo>
                    <a:pt x="2556" y="1"/>
                  </a:moveTo>
                  <a:cubicBezTo>
                    <a:pt x="1145" y="1"/>
                    <a:pt x="1" y="1146"/>
                    <a:pt x="1" y="2556"/>
                  </a:cubicBezTo>
                  <a:cubicBezTo>
                    <a:pt x="1" y="3987"/>
                    <a:pt x="1145" y="5111"/>
                    <a:pt x="2556" y="5111"/>
                  </a:cubicBezTo>
                  <a:cubicBezTo>
                    <a:pt x="3966" y="5111"/>
                    <a:pt x="5111" y="3987"/>
                    <a:pt x="5111" y="2556"/>
                  </a:cubicBezTo>
                  <a:cubicBezTo>
                    <a:pt x="5111" y="1146"/>
                    <a:pt x="3966" y="1"/>
                    <a:pt x="2556" y="1"/>
                  </a:cubicBezTo>
                  <a:close/>
                </a:path>
              </a:pathLst>
            </a:custGeom>
            <a:solidFill>
              <a:srgbClr val="34E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18"/>
            <p:cNvSpPr/>
            <p:nvPr/>
          </p:nvSpPr>
          <p:spPr>
            <a:xfrm>
              <a:off x="5981675" y="4582025"/>
              <a:ext cx="127800" cy="127775"/>
            </a:xfrm>
            <a:custGeom>
              <a:avLst/>
              <a:gdLst/>
              <a:ahLst/>
              <a:cxnLst/>
              <a:rect l="l" t="t" r="r" b="b"/>
              <a:pathLst>
                <a:path w="5112" h="5111" extrusionOk="0">
                  <a:moveTo>
                    <a:pt x="2556" y="0"/>
                  </a:moveTo>
                  <a:cubicBezTo>
                    <a:pt x="1146" y="0"/>
                    <a:pt x="1" y="1145"/>
                    <a:pt x="1" y="2555"/>
                  </a:cubicBezTo>
                  <a:cubicBezTo>
                    <a:pt x="1" y="3966"/>
                    <a:pt x="1146" y="5111"/>
                    <a:pt x="2556" y="5111"/>
                  </a:cubicBezTo>
                  <a:cubicBezTo>
                    <a:pt x="3967" y="5111"/>
                    <a:pt x="5111" y="3966"/>
                    <a:pt x="5111" y="2555"/>
                  </a:cubicBezTo>
                  <a:cubicBezTo>
                    <a:pt x="5111" y="1145"/>
                    <a:pt x="3967" y="0"/>
                    <a:pt x="2556" y="0"/>
                  </a:cubicBezTo>
                  <a:close/>
                </a:path>
              </a:pathLst>
            </a:custGeom>
            <a:solidFill>
              <a:srgbClr val="DDE7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18"/>
            <p:cNvSpPr/>
            <p:nvPr/>
          </p:nvSpPr>
          <p:spPr>
            <a:xfrm>
              <a:off x="3298675" y="780850"/>
              <a:ext cx="127800" cy="127775"/>
            </a:xfrm>
            <a:custGeom>
              <a:avLst/>
              <a:gdLst/>
              <a:ahLst/>
              <a:cxnLst/>
              <a:rect l="l" t="t" r="r" b="b"/>
              <a:pathLst>
                <a:path w="5112" h="5111" extrusionOk="0">
                  <a:moveTo>
                    <a:pt x="2556" y="0"/>
                  </a:moveTo>
                  <a:cubicBezTo>
                    <a:pt x="1146" y="0"/>
                    <a:pt x="1" y="1145"/>
                    <a:pt x="1" y="2556"/>
                  </a:cubicBezTo>
                  <a:cubicBezTo>
                    <a:pt x="1" y="3986"/>
                    <a:pt x="1146" y="5111"/>
                    <a:pt x="2556" y="5111"/>
                  </a:cubicBezTo>
                  <a:cubicBezTo>
                    <a:pt x="3967" y="5111"/>
                    <a:pt x="5111" y="3986"/>
                    <a:pt x="5111" y="2556"/>
                  </a:cubicBezTo>
                  <a:cubicBezTo>
                    <a:pt x="5111" y="1145"/>
                    <a:pt x="3967" y="0"/>
                    <a:pt x="2556" y="0"/>
                  </a:cubicBezTo>
                  <a:close/>
                </a:path>
              </a:pathLst>
            </a:custGeom>
            <a:solidFill>
              <a:srgbClr val="E8A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18"/>
            <p:cNvSpPr/>
            <p:nvPr/>
          </p:nvSpPr>
          <p:spPr>
            <a:xfrm>
              <a:off x="1957175" y="3464350"/>
              <a:ext cx="127800" cy="127800"/>
            </a:xfrm>
            <a:custGeom>
              <a:avLst/>
              <a:gdLst/>
              <a:ahLst/>
              <a:cxnLst/>
              <a:rect l="l" t="t" r="r" b="b"/>
              <a:pathLst>
                <a:path w="5112" h="5112" extrusionOk="0">
                  <a:moveTo>
                    <a:pt x="2556" y="1"/>
                  </a:moveTo>
                  <a:cubicBezTo>
                    <a:pt x="1146" y="1"/>
                    <a:pt x="1" y="1125"/>
                    <a:pt x="1" y="2556"/>
                  </a:cubicBezTo>
                  <a:cubicBezTo>
                    <a:pt x="1" y="3967"/>
                    <a:pt x="1146" y="5111"/>
                    <a:pt x="2556" y="5111"/>
                  </a:cubicBezTo>
                  <a:cubicBezTo>
                    <a:pt x="3967" y="5111"/>
                    <a:pt x="5111" y="3967"/>
                    <a:pt x="5111" y="2556"/>
                  </a:cubicBezTo>
                  <a:cubicBezTo>
                    <a:pt x="5111" y="1125"/>
                    <a:pt x="3967" y="1"/>
                    <a:pt x="2556" y="1"/>
                  </a:cubicBezTo>
                  <a:close/>
                </a:path>
              </a:pathLst>
            </a:custGeom>
            <a:solidFill>
              <a:srgbClr val="A2E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18"/>
            <p:cNvSpPr/>
            <p:nvPr/>
          </p:nvSpPr>
          <p:spPr>
            <a:xfrm>
              <a:off x="3522525" y="333675"/>
              <a:ext cx="127775" cy="127800"/>
            </a:xfrm>
            <a:custGeom>
              <a:avLst/>
              <a:gdLst/>
              <a:ahLst/>
              <a:cxnLst/>
              <a:rect l="l" t="t" r="r" b="b"/>
              <a:pathLst>
                <a:path w="5111" h="5112" extrusionOk="0">
                  <a:moveTo>
                    <a:pt x="2556" y="1"/>
                  </a:moveTo>
                  <a:cubicBezTo>
                    <a:pt x="1125" y="1"/>
                    <a:pt x="0" y="1145"/>
                    <a:pt x="0" y="2556"/>
                  </a:cubicBezTo>
                  <a:cubicBezTo>
                    <a:pt x="0" y="3987"/>
                    <a:pt x="1125" y="5111"/>
                    <a:pt x="2556" y="5111"/>
                  </a:cubicBezTo>
                  <a:cubicBezTo>
                    <a:pt x="3966" y="5111"/>
                    <a:pt x="5111" y="3987"/>
                    <a:pt x="5111" y="2556"/>
                  </a:cubicBezTo>
                  <a:cubicBezTo>
                    <a:pt x="5111" y="1145"/>
                    <a:pt x="3966" y="1"/>
                    <a:pt x="2556" y="1"/>
                  </a:cubicBezTo>
                  <a:close/>
                </a:path>
              </a:pathLst>
            </a:custGeom>
            <a:solidFill>
              <a:srgbClr val="F46B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18"/>
            <p:cNvSpPr/>
            <p:nvPr/>
          </p:nvSpPr>
          <p:spPr>
            <a:xfrm>
              <a:off x="3745850" y="4134850"/>
              <a:ext cx="127800" cy="127800"/>
            </a:xfrm>
            <a:custGeom>
              <a:avLst/>
              <a:gdLst/>
              <a:ahLst/>
              <a:cxnLst/>
              <a:rect l="l" t="t" r="r" b="b"/>
              <a:pathLst>
                <a:path w="5112" h="5112" extrusionOk="0">
                  <a:moveTo>
                    <a:pt x="2556" y="1"/>
                  </a:moveTo>
                  <a:cubicBezTo>
                    <a:pt x="1145" y="1"/>
                    <a:pt x="1" y="1145"/>
                    <a:pt x="1" y="2556"/>
                  </a:cubicBezTo>
                  <a:cubicBezTo>
                    <a:pt x="1" y="3966"/>
                    <a:pt x="1145" y="5111"/>
                    <a:pt x="2556" y="5111"/>
                  </a:cubicBezTo>
                  <a:cubicBezTo>
                    <a:pt x="3966" y="5111"/>
                    <a:pt x="5111" y="3966"/>
                    <a:pt x="5111" y="2556"/>
                  </a:cubicBezTo>
                  <a:cubicBezTo>
                    <a:pt x="5111" y="1145"/>
                    <a:pt x="3966" y="1"/>
                    <a:pt x="2556" y="1"/>
                  </a:cubicBezTo>
                  <a:close/>
                </a:path>
              </a:pathLst>
            </a:custGeom>
            <a:solidFill>
              <a:srgbClr val="E39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18"/>
            <p:cNvSpPr/>
            <p:nvPr/>
          </p:nvSpPr>
          <p:spPr>
            <a:xfrm>
              <a:off x="5534525" y="4358700"/>
              <a:ext cx="127775" cy="127775"/>
            </a:xfrm>
            <a:custGeom>
              <a:avLst/>
              <a:gdLst/>
              <a:ahLst/>
              <a:cxnLst/>
              <a:rect l="l" t="t" r="r" b="b"/>
              <a:pathLst>
                <a:path w="5111" h="5111" extrusionOk="0">
                  <a:moveTo>
                    <a:pt x="2555" y="0"/>
                  </a:moveTo>
                  <a:cubicBezTo>
                    <a:pt x="1145" y="0"/>
                    <a:pt x="0" y="1124"/>
                    <a:pt x="0" y="2555"/>
                  </a:cubicBezTo>
                  <a:cubicBezTo>
                    <a:pt x="0" y="3966"/>
                    <a:pt x="1145" y="5111"/>
                    <a:pt x="2555" y="5111"/>
                  </a:cubicBezTo>
                  <a:cubicBezTo>
                    <a:pt x="3966" y="5111"/>
                    <a:pt x="5111" y="3966"/>
                    <a:pt x="5111" y="2555"/>
                  </a:cubicBezTo>
                  <a:cubicBezTo>
                    <a:pt x="5111" y="1124"/>
                    <a:pt x="3966" y="0"/>
                    <a:pt x="2555" y="0"/>
                  </a:cubicBezTo>
                  <a:close/>
                </a:path>
              </a:pathLst>
            </a:custGeom>
            <a:solidFill>
              <a:srgbClr val="34E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18"/>
            <p:cNvSpPr/>
            <p:nvPr/>
          </p:nvSpPr>
          <p:spPr>
            <a:xfrm>
              <a:off x="1957175" y="3911525"/>
              <a:ext cx="127800" cy="127775"/>
            </a:xfrm>
            <a:custGeom>
              <a:avLst/>
              <a:gdLst/>
              <a:ahLst/>
              <a:cxnLst/>
              <a:rect l="l" t="t" r="r" b="b"/>
              <a:pathLst>
                <a:path w="5112" h="5111" extrusionOk="0">
                  <a:moveTo>
                    <a:pt x="2556" y="0"/>
                  </a:moveTo>
                  <a:cubicBezTo>
                    <a:pt x="1146" y="0"/>
                    <a:pt x="1" y="1125"/>
                    <a:pt x="1" y="2556"/>
                  </a:cubicBezTo>
                  <a:cubicBezTo>
                    <a:pt x="1" y="3966"/>
                    <a:pt x="1146" y="5111"/>
                    <a:pt x="2556" y="5111"/>
                  </a:cubicBezTo>
                  <a:cubicBezTo>
                    <a:pt x="3967" y="5111"/>
                    <a:pt x="5111" y="3966"/>
                    <a:pt x="5111" y="2556"/>
                  </a:cubicBezTo>
                  <a:cubicBezTo>
                    <a:pt x="5111" y="1125"/>
                    <a:pt x="3967" y="0"/>
                    <a:pt x="2556" y="0"/>
                  </a:cubicBezTo>
                  <a:close/>
                </a:path>
              </a:pathLst>
            </a:custGeom>
            <a:solidFill>
              <a:srgbClr val="DDE7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18"/>
            <p:cNvSpPr/>
            <p:nvPr/>
          </p:nvSpPr>
          <p:spPr>
            <a:xfrm>
              <a:off x="3298675" y="2569500"/>
              <a:ext cx="127800" cy="127800"/>
            </a:xfrm>
            <a:custGeom>
              <a:avLst/>
              <a:gdLst/>
              <a:ahLst/>
              <a:cxnLst/>
              <a:rect l="l" t="t" r="r" b="b"/>
              <a:pathLst>
                <a:path w="5112" h="5112" extrusionOk="0">
                  <a:moveTo>
                    <a:pt x="2556" y="1"/>
                  </a:moveTo>
                  <a:cubicBezTo>
                    <a:pt x="1146" y="1"/>
                    <a:pt x="1" y="1146"/>
                    <a:pt x="1" y="2556"/>
                  </a:cubicBezTo>
                  <a:cubicBezTo>
                    <a:pt x="1" y="3987"/>
                    <a:pt x="1146" y="5111"/>
                    <a:pt x="2556" y="5111"/>
                  </a:cubicBezTo>
                  <a:cubicBezTo>
                    <a:pt x="3967" y="5111"/>
                    <a:pt x="5111" y="3987"/>
                    <a:pt x="5111" y="2556"/>
                  </a:cubicBezTo>
                  <a:cubicBezTo>
                    <a:pt x="5111" y="1146"/>
                    <a:pt x="3967" y="1"/>
                    <a:pt x="2556" y="1"/>
                  </a:cubicBezTo>
                  <a:close/>
                </a:path>
              </a:pathLst>
            </a:custGeom>
            <a:solidFill>
              <a:srgbClr val="E8A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18"/>
            <p:cNvSpPr/>
            <p:nvPr/>
          </p:nvSpPr>
          <p:spPr>
            <a:xfrm>
              <a:off x="5534525" y="1675175"/>
              <a:ext cx="127775" cy="127800"/>
            </a:xfrm>
            <a:custGeom>
              <a:avLst/>
              <a:gdLst/>
              <a:ahLst/>
              <a:cxnLst/>
              <a:rect l="l" t="t" r="r" b="b"/>
              <a:pathLst>
                <a:path w="5111" h="5112" extrusionOk="0">
                  <a:moveTo>
                    <a:pt x="2555" y="1"/>
                  </a:moveTo>
                  <a:cubicBezTo>
                    <a:pt x="1145" y="1"/>
                    <a:pt x="0" y="1145"/>
                    <a:pt x="0" y="2556"/>
                  </a:cubicBezTo>
                  <a:cubicBezTo>
                    <a:pt x="0" y="3987"/>
                    <a:pt x="1145" y="5111"/>
                    <a:pt x="2555" y="5111"/>
                  </a:cubicBezTo>
                  <a:cubicBezTo>
                    <a:pt x="3966" y="5111"/>
                    <a:pt x="5111" y="3987"/>
                    <a:pt x="5111" y="2556"/>
                  </a:cubicBezTo>
                  <a:cubicBezTo>
                    <a:pt x="5111" y="1145"/>
                    <a:pt x="3966" y="1"/>
                    <a:pt x="2555" y="1"/>
                  </a:cubicBezTo>
                  <a:close/>
                </a:path>
              </a:pathLst>
            </a:custGeom>
            <a:solidFill>
              <a:srgbClr val="A2E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18"/>
            <p:cNvSpPr/>
            <p:nvPr/>
          </p:nvSpPr>
          <p:spPr>
            <a:xfrm>
              <a:off x="6205525" y="2793350"/>
              <a:ext cx="127775" cy="127800"/>
            </a:xfrm>
            <a:custGeom>
              <a:avLst/>
              <a:gdLst/>
              <a:ahLst/>
              <a:cxnLst/>
              <a:rect l="l" t="t" r="r" b="b"/>
              <a:pathLst>
                <a:path w="5111" h="5112" extrusionOk="0">
                  <a:moveTo>
                    <a:pt x="2556" y="1"/>
                  </a:moveTo>
                  <a:cubicBezTo>
                    <a:pt x="1125" y="1"/>
                    <a:pt x="0" y="1145"/>
                    <a:pt x="0" y="2556"/>
                  </a:cubicBezTo>
                  <a:cubicBezTo>
                    <a:pt x="0" y="3966"/>
                    <a:pt x="1125" y="5111"/>
                    <a:pt x="2556" y="5111"/>
                  </a:cubicBezTo>
                  <a:cubicBezTo>
                    <a:pt x="3966" y="5111"/>
                    <a:pt x="5111" y="3966"/>
                    <a:pt x="5111" y="2556"/>
                  </a:cubicBezTo>
                  <a:cubicBezTo>
                    <a:pt x="5111" y="1145"/>
                    <a:pt x="3966" y="1"/>
                    <a:pt x="2556" y="1"/>
                  </a:cubicBezTo>
                  <a:close/>
                </a:path>
              </a:pathLst>
            </a:custGeom>
            <a:solidFill>
              <a:srgbClr val="F46B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18"/>
            <p:cNvSpPr/>
            <p:nvPr/>
          </p:nvSpPr>
          <p:spPr>
            <a:xfrm>
              <a:off x="2181025" y="2793350"/>
              <a:ext cx="127775" cy="127800"/>
            </a:xfrm>
            <a:custGeom>
              <a:avLst/>
              <a:gdLst/>
              <a:ahLst/>
              <a:cxnLst/>
              <a:rect l="l" t="t" r="r" b="b"/>
              <a:pathLst>
                <a:path w="5111" h="5112" extrusionOk="0">
                  <a:moveTo>
                    <a:pt x="2556" y="1"/>
                  </a:moveTo>
                  <a:cubicBezTo>
                    <a:pt x="1125" y="1"/>
                    <a:pt x="0" y="1145"/>
                    <a:pt x="0" y="2556"/>
                  </a:cubicBezTo>
                  <a:cubicBezTo>
                    <a:pt x="0" y="3966"/>
                    <a:pt x="1125" y="5111"/>
                    <a:pt x="2556" y="5111"/>
                  </a:cubicBezTo>
                  <a:cubicBezTo>
                    <a:pt x="3966" y="5111"/>
                    <a:pt x="5111" y="3966"/>
                    <a:pt x="5111" y="2556"/>
                  </a:cubicBezTo>
                  <a:cubicBezTo>
                    <a:pt x="5111" y="1145"/>
                    <a:pt x="3966" y="1"/>
                    <a:pt x="2556" y="1"/>
                  </a:cubicBezTo>
                  <a:close/>
                </a:path>
              </a:pathLst>
            </a:custGeom>
            <a:solidFill>
              <a:srgbClr val="E39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18"/>
            <p:cNvSpPr/>
            <p:nvPr/>
          </p:nvSpPr>
          <p:spPr>
            <a:xfrm>
              <a:off x="2628200" y="4358700"/>
              <a:ext cx="127775" cy="127775"/>
            </a:xfrm>
            <a:custGeom>
              <a:avLst/>
              <a:gdLst/>
              <a:ahLst/>
              <a:cxnLst/>
              <a:rect l="l" t="t" r="r" b="b"/>
              <a:pathLst>
                <a:path w="5111" h="5111" extrusionOk="0">
                  <a:moveTo>
                    <a:pt x="2555" y="0"/>
                  </a:moveTo>
                  <a:cubicBezTo>
                    <a:pt x="1124" y="0"/>
                    <a:pt x="0" y="1124"/>
                    <a:pt x="0" y="2555"/>
                  </a:cubicBezTo>
                  <a:cubicBezTo>
                    <a:pt x="0" y="3966"/>
                    <a:pt x="1124" y="5111"/>
                    <a:pt x="2555" y="5111"/>
                  </a:cubicBezTo>
                  <a:cubicBezTo>
                    <a:pt x="3966" y="5111"/>
                    <a:pt x="5111" y="3966"/>
                    <a:pt x="5111" y="2555"/>
                  </a:cubicBezTo>
                  <a:cubicBezTo>
                    <a:pt x="5111" y="1124"/>
                    <a:pt x="3966" y="0"/>
                    <a:pt x="2555" y="0"/>
                  </a:cubicBezTo>
                  <a:close/>
                </a:path>
              </a:pathLst>
            </a:custGeom>
            <a:solidFill>
              <a:srgbClr val="2644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18"/>
            <p:cNvSpPr/>
            <p:nvPr/>
          </p:nvSpPr>
          <p:spPr>
            <a:xfrm>
              <a:off x="3522525" y="4134850"/>
              <a:ext cx="127775" cy="127800"/>
            </a:xfrm>
            <a:custGeom>
              <a:avLst/>
              <a:gdLst/>
              <a:ahLst/>
              <a:cxnLst/>
              <a:rect l="l" t="t" r="r" b="b"/>
              <a:pathLst>
                <a:path w="5111" h="5112" extrusionOk="0">
                  <a:moveTo>
                    <a:pt x="2556" y="1"/>
                  </a:moveTo>
                  <a:cubicBezTo>
                    <a:pt x="1125" y="1"/>
                    <a:pt x="0" y="1145"/>
                    <a:pt x="0" y="2556"/>
                  </a:cubicBezTo>
                  <a:cubicBezTo>
                    <a:pt x="0" y="3966"/>
                    <a:pt x="1125" y="5111"/>
                    <a:pt x="2556" y="5111"/>
                  </a:cubicBezTo>
                  <a:cubicBezTo>
                    <a:pt x="3966" y="5111"/>
                    <a:pt x="5111" y="3966"/>
                    <a:pt x="5111" y="2556"/>
                  </a:cubicBezTo>
                  <a:cubicBezTo>
                    <a:pt x="5111" y="1145"/>
                    <a:pt x="3966" y="1"/>
                    <a:pt x="2556" y="1"/>
                  </a:cubicBezTo>
                  <a:close/>
                </a:path>
              </a:pathLst>
            </a:custGeom>
            <a:solidFill>
              <a:srgbClr val="464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18"/>
            <p:cNvSpPr/>
            <p:nvPr/>
          </p:nvSpPr>
          <p:spPr>
            <a:xfrm>
              <a:off x="4416850" y="3464350"/>
              <a:ext cx="127800" cy="127800"/>
            </a:xfrm>
            <a:custGeom>
              <a:avLst/>
              <a:gdLst/>
              <a:ahLst/>
              <a:cxnLst/>
              <a:rect l="l" t="t" r="r" b="b"/>
              <a:pathLst>
                <a:path w="5112" h="5112" extrusionOk="0">
                  <a:moveTo>
                    <a:pt x="2556" y="1"/>
                  </a:moveTo>
                  <a:cubicBezTo>
                    <a:pt x="1125" y="1"/>
                    <a:pt x="1" y="1125"/>
                    <a:pt x="1" y="2556"/>
                  </a:cubicBezTo>
                  <a:cubicBezTo>
                    <a:pt x="1" y="3967"/>
                    <a:pt x="1125" y="5111"/>
                    <a:pt x="2556" y="5111"/>
                  </a:cubicBezTo>
                  <a:cubicBezTo>
                    <a:pt x="3967" y="5111"/>
                    <a:pt x="5111" y="3967"/>
                    <a:pt x="5111" y="2556"/>
                  </a:cubicBezTo>
                  <a:cubicBezTo>
                    <a:pt x="5111" y="1125"/>
                    <a:pt x="3967" y="1"/>
                    <a:pt x="2556" y="1"/>
                  </a:cubicBezTo>
                  <a:close/>
                </a:path>
              </a:pathLst>
            </a:custGeom>
            <a:solidFill>
              <a:srgbClr val="4B38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18"/>
            <p:cNvSpPr/>
            <p:nvPr/>
          </p:nvSpPr>
          <p:spPr>
            <a:xfrm>
              <a:off x="1286700" y="3911525"/>
              <a:ext cx="127775" cy="127775"/>
            </a:xfrm>
            <a:custGeom>
              <a:avLst/>
              <a:gdLst/>
              <a:ahLst/>
              <a:cxnLst/>
              <a:rect l="l" t="t" r="r" b="b"/>
              <a:pathLst>
                <a:path w="5111" h="5111" extrusionOk="0">
                  <a:moveTo>
                    <a:pt x="2555" y="0"/>
                  </a:moveTo>
                  <a:cubicBezTo>
                    <a:pt x="1124" y="0"/>
                    <a:pt x="0" y="1125"/>
                    <a:pt x="0" y="2556"/>
                  </a:cubicBezTo>
                  <a:cubicBezTo>
                    <a:pt x="0" y="3966"/>
                    <a:pt x="1124" y="5111"/>
                    <a:pt x="2555" y="5111"/>
                  </a:cubicBezTo>
                  <a:cubicBezTo>
                    <a:pt x="3966" y="5111"/>
                    <a:pt x="5111" y="3966"/>
                    <a:pt x="5111" y="2556"/>
                  </a:cubicBezTo>
                  <a:cubicBezTo>
                    <a:pt x="5111" y="1125"/>
                    <a:pt x="3966" y="0"/>
                    <a:pt x="2555" y="0"/>
                  </a:cubicBezTo>
                  <a:close/>
                </a:path>
              </a:pathLst>
            </a:custGeom>
            <a:solidFill>
              <a:srgbClr val="4D6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18"/>
            <p:cNvSpPr/>
            <p:nvPr/>
          </p:nvSpPr>
          <p:spPr>
            <a:xfrm>
              <a:off x="3745850" y="3240525"/>
              <a:ext cx="127800" cy="127775"/>
            </a:xfrm>
            <a:custGeom>
              <a:avLst/>
              <a:gdLst/>
              <a:ahLst/>
              <a:cxnLst/>
              <a:rect l="l" t="t" r="r" b="b"/>
              <a:pathLst>
                <a:path w="5112" h="5111" extrusionOk="0">
                  <a:moveTo>
                    <a:pt x="2556" y="0"/>
                  </a:moveTo>
                  <a:cubicBezTo>
                    <a:pt x="1145" y="0"/>
                    <a:pt x="1" y="1145"/>
                    <a:pt x="1" y="2555"/>
                  </a:cubicBezTo>
                  <a:cubicBezTo>
                    <a:pt x="1" y="3966"/>
                    <a:pt x="1145" y="5111"/>
                    <a:pt x="2556" y="5111"/>
                  </a:cubicBezTo>
                  <a:cubicBezTo>
                    <a:pt x="3966" y="5111"/>
                    <a:pt x="5111" y="3966"/>
                    <a:pt x="5111" y="2555"/>
                  </a:cubicBezTo>
                  <a:cubicBezTo>
                    <a:pt x="5111" y="1145"/>
                    <a:pt x="3966" y="0"/>
                    <a:pt x="2556" y="0"/>
                  </a:cubicBezTo>
                  <a:close/>
                </a:path>
              </a:pathLst>
            </a:custGeom>
            <a:solidFill>
              <a:srgbClr val="402B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18"/>
            <p:cNvSpPr/>
            <p:nvPr/>
          </p:nvSpPr>
          <p:spPr>
            <a:xfrm>
              <a:off x="3522525" y="1899025"/>
              <a:ext cx="127775" cy="127775"/>
            </a:xfrm>
            <a:custGeom>
              <a:avLst/>
              <a:gdLst/>
              <a:ahLst/>
              <a:cxnLst/>
              <a:rect l="l" t="t" r="r" b="b"/>
              <a:pathLst>
                <a:path w="5111" h="5111" extrusionOk="0">
                  <a:moveTo>
                    <a:pt x="2556" y="0"/>
                  </a:moveTo>
                  <a:cubicBezTo>
                    <a:pt x="1125" y="0"/>
                    <a:pt x="0" y="1145"/>
                    <a:pt x="0" y="2555"/>
                  </a:cubicBezTo>
                  <a:cubicBezTo>
                    <a:pt x="0" y="3966"/>
                    <a:pt x="1125" y="5111"/>
                    <a:pt x="2556" y="5111"/>
                  </a:cubicBezTo>
                  <a:cubicBezTo>
                    <a:pt x="3966" y="5111"/>
                    <a:pt x="5111" y="3966"/>
                    <a:pt x="5111" y="2555"/>
                  </a:cubicBezTo>
                  <a:cubicBezTo>
                    <a:pt x="5111" y="1145"/>
                    <a:pt x="3966" y="0"/>
                    <a:pt x="2556" y="0"/>
                  </a:cubicBezTo>
                  <a:close/>
                </a:path>
              </a:pathLst>
            </a:custGeom>
            <a:solidFill>
              <a:srgbClr val="5040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18"/>
            <p:cNvSpPr/>
            <p:nvPr/>
          </p:nvSpPr>
          <p:spPr>
            <a:xfrm>
              <a:off x="5311200" y="4358700"/>
              <a:ext cx="127775" cy="127775"/>
            </a:xfrm>
            <a:custGeom>
              <a:avLst/>
              <a:gdLst/>
              <a:ahLst/>
              <a:cxnLst/>
              <a:rect l="l" t="t" r="r" b="b"/>
              <a:pathLst>
                <a:path w="5111" h="5111" extrusionOk="0">
                  <a:moveTo>
                    <a:pt x="2555" y="0"/>
                  </a:moveTo>
                  <a:cubicBezTo>
                    <a:pt x="1124" y="0"/>
                    <a:pt x="0" y="1124"/>
                    <a:pt x="0" y="2555"/>
                  </a:cubicBezTo>
                  <a:cubicBezTo>
                    <a:pt x="0" y="3966"/>
                    <a:pt x="1124" y="5111"/>
                    <a:pt x="2555" y="5111"/>
                  </a:cubicBezTo>
                  <a:cubicBezTo>
                    <a:pt x="3966" y="5111"/>
                    <a:pt x="5111" y="3966"/>
                    <a:pt x="5111" y="2555"/>
                  </a:cubicBezTo>
                  <a:cubicBezTo>
                    <a:pt x="5111" y="1124"/>
                    <a:pt x="3966" y="0"/>
                    <a:pt x="255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18"/>
            <p:cNvSpPr/>
            <p:nvPr/>
          </p:nvSpPr>
          <p:spPr>
            <a:xfrm>
              <a:off x="4640175" y="4134850"/>
              <a:ext cx="127800" cy="127800"/>
            </a:xfrm>
            <a:custGeom>
              <a:avLst/>
              <a:gdLst/>
              <a:ahLst/>
              <a:cxnLst/>
              <a:rect l="l" t="t" r="r" b="b"/>
              <a:pathLst>
                <a:path w="5112" h="5112" extrusionOk="0">
                  <a:moveTo>
                    <a:pt x="2556" y="1"/>
                  </a:moveTo>
                  <a:cubicBezTo>
                    <a:pt x="1146" y="1"/>
                    <a:pt x="1" y="1145"/>
                    <a:pt x="1" y="2556"/>
                  </a:cubicBezTo>
                  <a:cubicBezTo>
                    <a:pt x="1" y="3966"/>
                    <a:pt x="1146" y="5111"/>
                    <a:pt x="2556" y="5111"/>
                  </a:cubicBezTo>
                  <a:cubicBezTo>
                    <a:pt x="3967" y="5111"/>
                    <a:pt x="5111" y="3966"/>
                    <a:pt x="5111" y="2556"/>
                  </a:cubicBezTo>
                  <a:cubicBezTo>
                    <a:pt x="5111" y="1145"/>
                    <a:pt x="3967" y="1"/>
                    <a:pt x="255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18"/>
            <p:cNvSpPr/>
            <p:nvPr/>
          </p:nvSpPr>
          <p:spPr>
            <a:xfrm>
              <a:off x="5311200" y="1451850"/>
              <a:ext cx="127775" cy="127800"/>
            </a:xfrm>
            <a:custGeom>
              <a:avLst/>
              <a:gdLst/>
              <a:ahLst/>
              <a:cxnLst/>
              <a:rect l="l" t="t" r="r" b="b"/>
              <a:pathLst>
                <a:path w="5111" h="5112" extrusionOk="0">
                  <a:moveTo>
                    <a:pt x="2555" y="1"/>
                  </a:moveTo>
                  <a:cubicBezTo>
                    <a:pt x="1124" y="1"/>
                    <a:pt x="0" y="1145"/>
                    <a:pt x="0" y="2556"/>
                  </a:cubicBezTo>
                  <a:cubicBezTo>
                    <a:pt x="0" y="3966"/>
                    <a:pt x="1124" y="5111"/>
                    <a:pt x="2555" y="5111"/>
                  </a:cubicBezTo>
                  <a:cubicBezTo>
                    <a:pt x="3966" y="5111"/>
                    <a:pt x="5111" y="3966"/>
                    <a:pt x="5111" y="2556"/>
                  </a:cubicBezTo>
                  <a:cubicBezTo>
                    <a:pt x="5111" y="1145"/>
                    <a:pt x="3966" y="1"/>
                    <a:pt x="255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18"/>
            <p:cNvSpPr/>
            <p:nvPr/>
          </p:nvSpPr>
          <p:spPr>
            <a:xfrm>
              <a:off x="5311200" y="2569500"/>
              <a:ext cx="127775" cy="127800"/>
            </a:xfrm>
            <a:custGeom>
              <a:avLst/>
              <a:gdLst/>
              <a:ahLst/>
              <a:cxnLst/>
              <a:rect l="l" t="t" r="r" b="b"/>
              <a:pathLst>
                <a:path w="5111" h="5112" extrusionOk="0">
                  <a:moveTo>
                    <a:pt x="2555" y="1"/>
                  </a:moveTo>
                  <a:cubicBezTo>
                    <a:pt x="1124" y="1"/>
                    <a:pt x="0" y="1146"/>
                    <a:pt x="0" y="2556"/>
                  </a:cubicBezTo>
                  <a:cubicBezTo>
                    <a:pt x="0" y="3987"/>
                    <a:pt x="1124" y="5111"/>
                    <a:pt x="2555" y="5111"/>
                  </a:cubicBezTo>
                  <a:cubicBezTo>
                    <a:pt x="3966" y="5111"/>
                    <a:pt x="5111" y="3987"/>
                    <a:pt x="5111" y="2556"/>
                  </a:cubicBezTo>
                  <a:cubicBezTo>
                    <a:pt x="5111" y="1146"/>
                    <a:pt x="3966" y="1"/>
                    <a:pt x="255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18"/>
            <p:cNvSpPr/>
            <p:nvPr/>
          </p:nvSpPr>
          <p:spPr>
            <a:xfrm>
              <a:off x="4193025" y="3687675"/>
              <a:ext cx="127775" cy="127800"/>
            </a:xfrm>
            <a:custGeom>
              <a:avLst/>
              <a:gdLst/>
              <a:ahLst/>
              <a:cxnLst/>
              <a:rect l="l" t="t" r="r" b="b"/>
              <a:pathLst>
                <a:path w="5111" h="5112" extrusionOk="0">
                  <a:moveTo>
                    <a:pt x="2555" y="1"/>
                  </a:moveTo>
                  <a:cubicBezTo>
                    <a:pt x="1145" y="1"/>
                    <a:pt x="0" y="1146"/>
                    <a:pt x="0" y="2556"/>
                  </a:cubicBezTo>
                  <a:cubicBezTo>
                    <a:pt x="0" y="3967"/>
                    <a:pt x="1145" y="5111"/>
                    <a:pt x="2555" y="5111"/>
                  </a:cubicBezTo>
                  <a:cubicBezTo>
                    <a:pt x="3966" y="5111"/>
                    <a:pt x="5111" y="3967"/>
                    <a:pt x="5111" y="2556"/>
                  </a:cubicBezTo>
                  <a:cubicBezTo>
                    <a:pt x="5111" y="1146"/>
                    <a:pt x="3966" y="1"/>
                    <a:pt x="255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18"/>
            <p:cNvSpPr/>
            <p:nvPr/>
          </p:nvSpPr>
          <p:spPr>
            <a:xfrm>
              <a:off x="5981675" y="2793350"/>
              <a:ext cx="127800" cy="127800"/>
            </a:xfrm>
            <a:custGeom>
              <a:avLst/>
              <a:gdLst/>
              <a:ahLst/>
              <a:cxnLst/>
              <a:rect l="l" t="t" r="r" b="b"/>
              <a:pathLst>
                <a:path w="5112" h="5112" extrusionOk="0">
                  <a:moveTo>
                    <a:pt x="2556" y="1"/>
                  </a:moveTo>
                  <a:cubicBezTo>
                    <a:pt x="1146" y="1"/>
                    <a:pt x="1" y="1145"/>
                    <a:pt x="1" y="2556"/>
                  </a:cubicBezTo>
                  <a:cubicBezTo>
                    <a:pt x="1" y="3966"/>
                    <a:pt x="1146" y="5111"/>
                    <a:pt x="2556" y="5111"/>
                  </a:cubicBezTo>
                  <a:cubicBezTo>
                    <a:pt x="3967" y="5111"/>
                    <a:pt x="5111" y="3966"/>
                    <a:pt x="5111" y="2556"/>
                  </a:cubicBezTo>
                  <a:cubicBezTo>
                    <a:pt x="5111" y="1145"/>
                    <a:pt x="3967" y="1"/>
                    <a:pt x="255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18"/>
            <p:cNvSpPr/>
            <p:nvPr/>
          </p:nvSpPr>
          <p:spPr>
            <a:xfrm>
              <a:off x="3075350" y="1228000"/>
              <a:ext cx="127800" cy="127800"/>
            </a:xfrm>
            <a:custGeom>
              <a:avLst/>
              <a:gdLst/>
              <a:ahLst/>
              <a:cxnLst/>
              <a:rect l="l" t="t" r="r" b="b"/>
              <a:pathLst>
                <a:path w="5112" h="5112" extrusionOk="0">
                  <a:moveTo>
                    <a:pt x="2556" y="1"/>
                  </a:moveTo>
                  <a:cubicBezTo>
                    <a:pt x="1125" y="1"/>
                    <a:pt x="1" y="1146"/>
                    <a:pt x="1" y="2556"/>
                  </a:cubicBezTo>
                  <a:cubicBezTo>
                    <a:pt x="1" y="3987"/>
                    <a:pt x="1125" y="5111"/>
                    <a:pt x="2556" y="5111"/>
                  </a:cubicBezTo>
                  <a:cubicBezTo>
                    <a:pt x="3966" y="5111"/>
                    <a:pt x="5111" y="3987"/>
                    <a:pt x="5111" y="2556"/>
                  </a:cubicBezTo>
                  <a:cubicBezTo>
                    <a:pt x="5111" y="1146"/>
                    <a:pt x="3966" y="1"/>
                    <a:pt x="2556" y="1"/>
                  </a:cubicBezTo>
                  <a:close/>
                </a:path>
              </a:pathLst>
            </a:custGeom>
            <a:solidFill>
              <a:srgbClr val="34E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18"/>
            <p:cNvSpPr/>
            <p:nvPr/>
          </p:nvSpPr>
          <p:spPr>
            <a:xfrm>
              <a:off x="2628200" y="2346175"/>
              <a:ext cx="127775" cy="127800"/>
            </a:xfrm>
            <a:custGeom>
              <a:avLst/>
              <a:gdLst/>
              <a:ahLst/>
              <a:cxnLst/>
              <a:rect l="l" t="t" r="r" b="b"/>
              <a:pathLst>
                <a:path w="5111" h="5112" extrusionOk="0">
                  <a:moveTo>
                    <a:pt x="2555" y="1"/>
                  </a:moveTo>
                  <a:cubicBezTo>
                    <a:pt x="1124" y="1"/>
                    <a:pt x="0" y="1146"/>
                    <a:pt x="0" y="2556"/>
                  </a:cubicBezTo>
                  <a:cubicBezTo>
                    <a:pt x="0" y="3967"/>
                    <a:pt x="1124" y="5111"/>
                    <a:pt x="2555" y="5111"/>
                  </a:cubicBezTo>
                  <a:cubicBezTo>
                    <a:pt x="3966" y="5111"/>
                    <a:pt x="5111" y="3967"/>
                    <a:pt x="5111" y="2556"/>
                  </a:cubicBezTo>
                  <a:cubicBezTo>
                    <a:pt x="5111" y="1146"/>
                    <a:pt x="3966" y="1"/>
                    <a:pt x="2555" y="1"/>
                  </a:cubicBezTo>
                  <a:close/>
                </a:path>
              </a:pathLst>
            </a:custGeom>
            <a:solidFill>
              <a:srgbClr val="DDE7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18"/>
            <p:cNvSpPr/>
            <p:nvPr/>
          </p:nvSpPr>
          <p:spPr>
            <a:xfrm>
              <a:off x="3075350" y="2569500"/>
              <a:ext cx="127800" cy="127800"/>
            </a:xfrm>
            <a:custGeom>
              <a:avLst/>
              <a:gdLst/>
              <a:ahLst/>
              <a:cxnLst/>
              <a:rect l="l" t="t" r="r" b="b"/>
              <a:pathLst>
                <a:path w="5112" h="5112" extrusionOk="0">
                  <a:moveTo>
                    <a:pt x="2556" y="1"/>
                  </a:moveTo>
                  <a:cubicBezTo>
                    <a:pt x="1125" y="1"/>
                    <a:pt x="1" y="1146"/>
                    <a:pt x="1" y="2556"/>
                  </a:cubicBezTo>
                  <a:cubicBezTo>
                    <a:pt x="1" y="3987"/>
                    <a:pt x="1125" y="5111"/>
                    <a:pt x="2556" y="5111"/>
                  </a:cubicBezTo>
                  <a:cubicBezTo>
                    <a:pt x="3966" y="5111"/>
                    <a:pt x="5111" y="3987"/>
                    <a:pt x="5111" y="2556"/>
                  </a:cubicBezTo>
                  <a:cubicBezTo>
                    <a:pt x="5111" y="1146"/>
                    <a:pt x="3966" y="1"/>
                    <a:pt x="2556" y="1"/>
                  </a:cubicBezTo>
                  <a:close/>
                </a:path>
              </a:pathLst>
            </a:custGeom>
            <a:solidFill>
              <a:srgbClr val="E8A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18"/>
            <p:cNvSpPr/>
            <p:nvPr/>
          </p:nvSpPr>
          <p:spPr>
            <a:xfrm>
              <a:off x="2628200" y="1675175"/>
              <a:ext cx="127775" cy="127800"/>
            </a:xfrm>
            <a:custGeom>
              <a:avLst/>
              <a:gdLst/>
              <a:ahLst/>
              <a:cxnLst/>
              <a:rect l="l" t="t" r="r" b="b"/>
              <a:pathLst>
                <a:path w="5111" h="5112" extrusionOk="0">
                  <a:moveTo>
                    <a:pt x="2555" y="1"/>
                  </a:moveTo>
                  <a:cubicBezTo>
                    <a:pt x="1124" y="1"/>
                    <a:pt x="0" y="1145"/>
                    <a:pt x="0" y="2556"/>
                  </a:cubicBezTo>
                  <a:cubicBezTo>
                    <a:pt x="0" y="3987"/>
                    <a:pt x="1124" y="5111"/>
                    <a:pt x="2555" y="5111"/>
                  </a:cubicBezTo>
                  <a:cubicBezTo>
                    <a:pt x="3966" y="5111"/>
                    <a:pt x="5111" y="3987"/>
                    <a:pt x="5111" y="2556"/>
                  </a:cubicBezTo>
                  <a:cubicBezTo>
                    <a:pt x="5111" y="1145"/>
                    <a:pt x="3966" y="1"/>
                    <a:pt x="2555" y="1"/>
                  </a:cubicBezTo>
                  <a:close/>
                </a:path>
              </a:pathLst>
            </a:custGeom>
            <a:solidFill>
              <a:srgbClr val="A2E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18"/>
            <p:cNvSpPr/>
            <p:nvPr/>
          </p:nvSpPr>
          <p:spPr>
            <a:xfrm>
              <a:off x="4640175" y="3016675"/>
              <a:ext cx="127800" cy="128300"/>
            </a:xfrm>
            <a:custGeom>
              <a:avLst/>
              <a:gdLst/>
              <a:ahLst/>
              <a:cxnLst/>
              <a:rect l="l" t="t" r="r" b="b"/>
              <a:pathLst>
                <a:path w="5112" h="5132" extrusionOk="0">
                  <a:moveTo>
                    <a:pt x="2556" y="1"/>
                  </a:moveTo>
                  <a:cubicBezTo>
                    <a:pt x="1146" y="1"/>
                    <a:pt x="1" y="1145"/>
                    <a:pt x="1" y="2576"/>
                  </a:cubicBezTo>
                  <a:cubicBezTo>
                    <a:pt x="1" y="3987"/>
                    <a:pt x="1146" y="5132"/>
                    <a:pt x="2556" y="5132"/>
                  </a:cubicBezTo>
                  <a:cubicBezTo>
                    <a:pt x="3967" y="5132"/>
                    <a:pt x="5111" y="3987"/>
                    <a:pt x="5111" y="2576"/>
                  </a:cubicBezTo>
                  <a:cubicBezTo>
                    <a:pt x="5111" y="1145"/>
                    <a:pt x="3967" y="1"/>
                    <a:pt x="2556" y="1"/>
                  </a:cubicBezTo>
                  <a:close/>
                </a:path>
              </a:pathLst>
            </a:custGeom>
            <a:solidFill>
              <a:srgbClr val="F46B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18"/>
            <p:cNvSpPr/>
            <p:nvPr/>
          </p:nvSpPr>
          <p:spPr>
            <a:xfrm>
              <a:off x="5311200" y="780850"/>
              <a:ext cx="127775" cy="127775"/>
            </a:xfrm>
            <a:custGeom>
              <a:avLst/>
              <a:gdLst/>
              <a:ahLst/>
              <a:cxnLst/>
              <a:rect l="l" t="t" r="r" b="b"/>
              <a:pathLst>
                <a:path w="5111" h="5111" extrusionOk="0">
                  <a:moveTo>
                    <a:pt x="2555" y="0"/>
                  </a:moveTo>
                  <a:cubicBezTo>
                    <a:pt x="1124" y="0"/>
                    <a:pt x="0" y="1145"/>
                    <a:pt x="0" y="2556"/>
                  </a:cubicBezTo>
                  <a:cubicBezTo>
                    <a:pt x="0" y="3986"/>
                    <a:pt x="1124" y="5111"/>
                    <a:pt x="2555" y="5111"/>
                  </a:cubicBezTo>
                  <a:cubicBezTo>
                    <a:pt x="3966" y="5111"/>
                    <a:pt x="5111" y="3986"/>
                    <a:pt x="5111" y="2556"/>
                  </a:cubicBezTo>
                  <a:cubicBezTo>
                    <a:pt x="5111" y="1145"/>
                    <a:pt x="3966" y="0"/>
                    <a:pt x="2555" y="0"/>
                  </a:cubicBezTo>
                  <a:close/>
                </a:path>
              </a:pathLst>
            </a:custGeom>
            <a:solidFill>
              <a:srgbClr val="E39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18"/>
            <p:cNvSpPr/>
            <p:nvPr/>
          </p:nvSpPr>
          <p:spPr>
            <a:xfrm>
              <a:off x="3075350" y="1451850"/>
              <a:ext cx="127800" cy="127800"/>
            </a:xfrm>
            <a:custGeom>
              <a:avLst/>
              <a:gdLst/>
              <a:ahLst/>
              <a:cxnLst/>
              <a:rect l="l" t="t" r="r" b="b"/>
              <a:pathLst>
                <a:path w="5112" h="5112" extrusionOk="0">
                  <a:moveTo>
                    <a:pt x="2556" y="1"/>
                  </a:moveTo>
                  <a:cubicBezTo>
                    <a:pt x="1125" y="1"/>
                    <a:pt x="1" y="1145"/>
                    <a:pt x="1" y="2556"/>
                  </a:cubicBezTo>
                  <a:cubicBezTo>
                    <a:pt x="1" y="3966"/>
                    <a:pt x="1125" y="5111"/>
                    <a:pt x="2556" y="5111"/>
                  </a:cubicBezTo>
                  <a:cubicBezTo>
                    <a:pt x="3966" y="5111"/>
                    <a:pt x="5111" y="3966"/>
                    <a:pt x="5111" y="2556"/>
                  </a:cubicBezTo>
                  <a:cubicBezTo>
                    <a:pt x="5111" y="1145"/>
                    <a:pt x="3966" y="1"/>
                    <a:pt x="2556" y="1"/>
                  </a:cubicBezTo>
                  <a:close/>
                </a:path>
              </a:pathLst>
            </a:custGeom>
            <a:solidFill>
              <a:srgbClr val="34E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18"/>
            <p:cNvSpPr/>
            <p:nvPr/>
          </p:nvSpPr>
          <p:spPr>
            <a:xfrm>
              <a:off x="3522525" y="1228000"/>
              <a:ext cx="127775" cy="127800"/>
            </a:xfrm>
            <a:custGeom>
              <a:avLst/>
              <a:gdLst/>
              <a:ahLst/>
              <a:cxnLst/>
              <a:rect l="l" t="t" r="r" b="b"/>
              <a:pathLst>
                <a:path w="5111" h="5112" extrusionOk="0">
                  <a:moveTo>
                    <a:pt x="2556" y="1"/>
                  </a:moveTo>
                  <a:cubicBezTo>
                    <a:pt x="1125" y="1"/>
                    <a:pt x="0" y="1146"/>
                    <a:pt x="0" y="2556"/>
                  </a:cubicBezTo>
                  <a:cubicBezTo>
                    <a:pt x="0" y="3987"/>
                    <a:pt x="1125" y="5111"/>
                    <a:pt x="2556" y="5111"/>
                  </a:cubicBezTo>
                  <a:cubicBezTo>
                    <a:pt x="3966" y="5111"/>
                    <a:pt x="5111" y="3987"/>
                    <a:pt x="5111" y="2556"/>
                  </a:cubicBezTo>
                  <a:cubicBezTo>
                    <a:pt x="5111" y="1146"/>
                    <a:pt x="3966" y="1"/>
                    <a:pt x="2556" y="1"/>
                  </a:cubicBezTo>
                  <a:close/>
                </a:path>
              </a:pathLst>
            </a:custGeom>
            <a:solidFill>
              <a:srgbClr val="DDE7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18"/>
            <p:cNvSpPr/>
            <p:nvPr/>
          </p:nvSpPr>
          <p:spPr>
            <a:xfrm>
              <a:off x="6205525" y="3687675"/>
              <a:ext cx="127775" cy="127800"/>
            </a:xfrm>
            <a:custGeom>
              <a:avLst/>
              <a:gdLst/>
              <a:ahLst/>
              <a:cxnLst/>
              <a:rect l="l" t="t" r="r" b="b"/>
              <a:pathLst>
                <a:path w="5111" h="5112" extrusionOk="0">
                  <a:moveTo>
                    <a:pt x="2556" y="1"/>
                  </a:moveTo>
                  <a:cubicBezTo>
                    <a:pt x="1125" y="1"/>
                    <a:pt x="0" y="1146"/>
                    <a:pt x="0" y="2556"/>
                  </a:cubicBezTo>
                  <a:cubicBezTo>
                    <a:pt x="0" y="3967"/>
                    <a:pt x="1125" y="5111"/>
                    <a:pt x="2556" y="5111"/>
                  </a:cubicBezTo>
                  <a:cubicBezTo>
                    <a:pt x="3966" y="5111"/>
                    <a:pt x="5111" y="3967"/>
                    <a:pt x="5111" y="2556"/>
                  </a:cubicBezTo>
                  <a:cubicBezTo>
                    <a:pt x="5111" y="1146"/>
                    <a:pt x="3966" y="1"/>
                    <a:pt x="2556" y="1"/>
                  </a:cubicBezTo>
                  <a:close/>
                </a:path>
              </a:pathLst>
            </a:custGeom>
            <a:solidFill>
              <a:srgbClr val="E8A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18"/>
            <p:cNvSpPr/>
            <p:nvPr/>
          </p:nvSpPr>
          <p:spPr>
            <a:xfrm>
              <a:off x="4416850" y="3240525"/>
              <a:ext cx="127800" cy="127775"/>
            </a:xfrm>
            <a:custGeom>
              <a:avLst/>
              <a:gdLst/>
              <a:ahLst/>
              <a:cxnLst/>
              <a:rect l="l" t="t" r="r" b="b"/>
              <a:pathLst>
                <a:path w="5112" h="5111" extrusionOk="0">
                  <a:moveTo>
                    <a:pt x="2556" y="0"/>
                  </a:moveTo>
                  <a:cubicBezTo>
                    <a:pt x="1125" y="0"/>
                    <a:pt x="1" y="1145"/>
                    <a:pt x="1" y="2555"/>
                  </a:cubicBezTo>
                  <a:cubicBezTo>
                    <a:pt x="1" y="3966"/>
                    <a:pt x="1125" y="5111"/>
                    <a:pt x="2556" y="5111"/>
                  </a:cubicBezTo>
                  <a:cubicBezTo>
                    <a:pt x="3967" y="5111"/>
                    <a:pt x="5111" y="3966"/>
                    <a:pt x="5111" y="2555"/>
                  </a:cubicBezTo>
                  <a:cubicBezTo>
                    <a:pt x="5111" y="1145"/>
                    <a:pt x="3967" y="0"/>
                    <a:pt x="2556" y="0"/>
                  </a:cubicBezTo>
                  <a:close/>
                </a:path>
              </a:pathLst>
            </a:custGeom>
            <a:solidFill>
              <a:srgbClr val="A2E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18"/>
            <p:cNvSpPr/>
            <p:nvPr/>
          </p:nvSpPr>
          <p:spPr>
            <a:xfrm>
              <a:off x="3745850" y="4805850"/>
              <a:ext cx="127800" cy="127800"/>
            </a:xfrm>
            <a:custGeom>
              <a:avLst/>
              <a:gdLst/>
              <a:ahLst/>
              <a:cxnLst/>
              <a:rect l="l" t="t" r="r" b="b"/>
              <a:pathLst>
                <a:path w="5112" h="5112" extrusionOk="0">
                  <a:moveTo>
                    <a:pt x="2556" y="1"/>
                  </a:moveTo>
                  <a:cubicBezTo>
                    <a:pt x="1145" y="1"/>
                    <a:pt x="1" y="1125"/>
                    <a:pt x="1" y="2556"/>
                  </a:cubicBezTo>
                  <a:cubicBezTo>
                    <a:pt x="1" y="3967"/>
                    <a:pt x="1145" y="5111"/>
                    <a:pt x="2556" y="5111"/>
                  </a:cubicBezTo>
                  <a:cubicBezTo>
                    <a:pt x="3966" y="5111"/>
                    <a:pt x="5111" y="3967"/>
                    <a:pt x="5111" y="2556"/>
                  </a:cubicBezTo>
                  <a:cubicBezTo>
                    <a:pt x="5111" y="1125"/>
                    <a:pt x="3966" y="1"/>
                    <a:pt x="2556" y="1"/>
                  </a:cubicBezTo>
                  <a:close/>
                </a:path>
              </a:pathLst>
            </a:custGeom>
            <a:solidFill>
              <a:srgbClr val="F46B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18"/>
            <p:cNvSpPr/>
            <p:nvPr/>
          </p:nvSpPr>
          <p:spPr>
            <a:xfrm>
              <a:off x="5311200" y="1675175"/>
              <a:ext cx="127775" cy="127800"/>
            </a:xfrm>
            <a:custGeom>
              <a:avLst/>
              <a:gdLst/>
              <a:ahLst/>
              <a:cxnLst/>
              <a:rect l="l" t="t" r="r" b="b"/>
              <a:pathLst>
                <a:path w="5111" h="5112" extrusionOk="0">
                  <a:moveTo>
                    <a:pt x="2555" y="1"/>
                  </a:moveTo>
                  <a:cubicBezTo>
                    <a:pt x="1124" y="1"/>
                    <a:pt x="0" y="1145"/>
                    <a:pt x="0" y="2556"/>
                  </a:cubicBezTo>
                  <a:cubicBezTo>
                    <a:pt x="0" y="3987"/>
                    <a:pt x="1124" y="5111"/>
                    <a:pt x="2555" y="5111"/>
                  </a:cubicBezTo>
                  <a:cubicBezTo>
                    <a:pt x="3966" y="5111"/>
                    <a:pt x="5111" y="3987"/>
                    <a:pt x="5111" y="2556"/>
                  </a:cubicBezTo>
                  <a:cubicBezTo>
                    <a:pt x="5111" y="1145"/>
                    <a:pt x="3966" y="1"/>
                    <a:pt x="2555" y="1"/>
                  </a:cubicBezTo>
                  <a:close/>
                </a:path>
              </a:pathLst>
            </a:custGeom>
            <a:solidFill>
              <a:srgbClr val="E39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18"/>
            <p:cNvSpPr/>
            <p:nvPr/>
          </p:nvSpPr>
          <p:spPr>
            <a:xfrm>
              <a:off x="4416850" y="1899025"/>
              <a:ext cx="127800" cy="127775"/>
            </a:xfrm>
            <a:custGeom>
              <a:avLst/>
              <a:gdLst/>
              <a:ahLst/>
              <a:cxnLst/>
              <a:rect l="l" t="t" r="r" b="b"/>
              <a:pathLst>
                <a:path w="5112" h="5111" extrusionOk="0">
                  <a:moveTo>
                    <a:pt x="2556" y="0"/>
                  </a:moveTo>
                  <a:cubicBezTo>
                    <a:pt x="1125" y="0"/>
                    <a:pt x="1" y="1145"/>
                    <a:pt x="1" y="2555"/>
                  </a:cubicBezTo>
                  <a:cubicBezTo>
                    <a:pt x="1" y="3966"/>
                    <a:pt x="1125" y="5111"/>
                    <a:pt x="2556" y="5111"/>
                  </a:cubicBezTo>
                  <a:cubicBezTo>
                    <a:pt x="3967" y="5111"/>
                    <a:pt x="5111" y="3966"/>
                    <a:pt x="5111" y="2555"/>
                  </a:cubicBezTo>
                  <a:cubicBezTo>
                    <a:pt x="5111" y="1145"/>
                    <a:pt x="3967" y="0"/>
                    <a:pt x="2556" y="0"/>
                  </a:cubicBezTo>
                  <a:close/>
                </a:path>
              </a:pathLst>
            </a:custGeom>
            <a:solidFill>
              <a:srgbClr val="2644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18"/>
            <p:cNvSpPr/>
            <p:nvPr/>
          </p:nvSpPr>
          <p:spPr>
            <a:xfrm>
              <a:off x="1286700" y="780850"/>
              <a:ext cx="127775" cy="127775"/>
            </a:xfrm>
            <a:custGeom>
              <a:avLst/>
              <a:gdLst/>
              <a:ahLst/>
              <a:cxnLst/>
              <a:rect l="l" t="t" r="r" b="b"/>
              <a:pathLst>
                <a:path w="5111" h="5111" extrusionOk="0">
                  <a:moveTo>
                    <a:pt x="2555" y="0"/>
                  </a:moveTo>
                  <a:cubicBezTo>
                    <a:pt x="1124" y="0"/>
                    <a:pt x="0" y="1145"/>
                    <a:pt x="0" y="2556"/>
                  </a:cubicBezTo>
                  <a:cubicBezTo>
                    <a:pt x="0" y="3986"/>
                    <a:pt x="1124" y="5111"/>
                    <a:pt x="2555" y="5111"/>
                  </a:cubicBezTo>
                  <a:cubicBezTo>
                    <a:pt x="3966" y="5111"/>
                    <a:pt x="5111" y="3986"/>
                    <a:pt x="5111" y="2556"/>
                  </a:cubicBezTo>
                  <a:cubicBezTo>
                    <a:pt x="5111" y="1145"/>
                    <a:pt x="3966" y="0"/>
                    <a:pt x="2555" y="0"/>
                  </a:cubicBezTo>
                  <a:close/>
                </a:path>
              </a:pathLst>
            </a:custGeom>
            <a:solidFill>
              <a:srgbClr val="464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18"/>
            <p:cNvSpPr/>
            <p:nvPr/>
          </p:nvSpPr>
          <p:spPr>
            <a:xfrm>
              <a:off x="3075350" y="3016675"/>
              <a:ext cx="127800" cy="128300"/>
            </a:xfrm>
            <a:custGeom>
              <a:avLst/>
              <a:gdLst/>
              <a:ahLst/>
              <a:cxnLst/>
              <a:rect l="l" t="t" r="r" b="b"/>
              <a:pathLst>
                <a:path w="5112" h="5132" extrusionOk="0">
                  <a:moveTo>
                    <a:pt x="2556" y="1"/>
                  </a:moveTo>
                  <a:cubicBezTo>
                    <a:pt x="1125" y="1"/>
                    <a:pt x="1" y="1145"/>
                    <a:pt x="1" y="2576"/>
                  </a:cubicBezTo>
                  <a:cubicBezTo>
                    <a:pt x="1" y="3987"/>
                    <a:pt x="1125" y="5132"/>
                    <a:pt x="2556" y="5132"/>
                  </a:cubicBezTo>
                  <a:cubicBezTo>
                    <a:pt x="3966" y="5132"/>
                    <a:pt x="5111" y="3987"/>
                    <a:pt x="5111" y="2576"/>
                  </a:cubicBezTo>
                  <a:cubicBezTo>
                    <a:pt x="5111" y="1145"/>
                    <a:pt x="3966" y="1"/>
                    <a:pt x="2556" y="1"/>
                  </a:cubicBezTo>
                  <a:close/>
                </a:path>
              </a:pathLst>
            </a:custGeom>
            <a:solidFill>
              <a:srgbClr val="4B38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18"/>
            <p:cNvSpPr/>
            <p:nvPr/>
          </p:nvSpPr>
          <p:spPr>
            <a:xfrm>
              <a:off x="5981675" y="3687675"/>
              <a:ext cx="127800" cy="127800"/>
            </a:xfrm>
            <a:custGeom>
              <a:avLst/>
              <a:gdLst/>
              <a:ahLst/>
              <a:cxnLst/>
              <a:rect l="l" t="t" r="r" b="b"/>
              <a:pathLst>
                <a:path w="5112" h="5112" extrusionOk="0">
                  <a:moveTo>
                    <a:pt x="2556" y="1"/>
                  </a:moveTo>
                  <a:cubicBezTo>
                    <a:pt x="1146" y="1"/>
                    <a:pt x="1" y="1146"/>
                    <a:pt x="1" y="2556"/>
                  </a:cubicBezTo>
                  <a:cubicBezTo>
                    <a:pt x="1" y="3967"/>
                    <a:pt x="1146" y="5111"/>
                    <a:pt x="2556" y="5111"/>
                  </a:cubicBezTo>
                  <a:cubicBezTo>
                    <a:pt x="3967" y="5111"/>
                    <a:pt x="5111" y="3967"/>
                    <a:pt x="5111" y="2556"/>
                  </a:cubicBezTo>
                  <a:cubicBezTo>
                    <a:pt x="5111" y="1146"/>
                    <a:pt x="3967" y="1"/>
                    <a:pt x="2556" y="1"/>
                  </a:cubicBezTo>
                  <a:close/>
                </a:path>
              </a:pathLst>
            </a:custGeom>
            <a:solidFill>
              <a:srgbClr val="4D6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18"/>
            <p:cNvSpPr/>
            <p:nvPr/>
          </p:nvSpPr>
          <p:spPr>
            <a:xfrm>
              <a:off x="1957175" y="1451850"/>
              <a:ext cx="127800" cy="127800"/>
            </a:xfrm>
            <a:custGeom>
              <a:avLst/>
              <a:gdLst/>
              <a:ahLst/>
              <a:cxnLst/>
              <a:rect l="l" t="t" r="r" b="b"/>
              <a:pathLst>
                <a:path w="5112" h="5112" extrusionOk="0">
                  <a:moveTo>
                    <a:pt x="2556" y="1"/>
                  </a:moveTo>
                  <a:cubicBezTo>
                    <a:pt x="1146" y="1"/>
                    <a:pt x="1" y="1145"/>
                    <a:pt x="1" y="2556"/>
                  </a:cubicBezTo>
                  <a:cubicBezTo>
                    <a:pt x="1" y="3966"/>
                    <a:pt x="1146" y="5111"/>
                    <a:pt x="2556" y="5111"/>
                  </a:cubicBezTo>
                  <a:cubicBezTo>
                    <a:pt x="3967" y="5111"/>
                    <a:pt x="5111" y="3966"/>
                    <a:pt x="5111" y="2556"/>
                  </a:cubicBezTo>
                  <a:cubicBezTo>
                    <a:pt x="5111" y="1145"/>
                    <a:pt x="3967" y="1"/>
                    <a:pt x="2556" y="1"/>
                  </a:cubicBezTo>
                  <a:close/>
                </a:path>
              </a:pathLst>
            </a:custGeom>
            <a:solidFill>
              <a:srgbClr val="402B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18"/>
            <p:cNvSpPr/>
            <p:nvPr/>
          </p:nvSpPr>
          <p:spPr>
            <a:xfrm>
              <a:off x="1957175" y="3016675"/>
              <a:ext cx="127800" cy="128300"/>
            </a:xfrm>
            <a:custGeom>
              <a:avLst/>
              <a:gdLst/>
              <a:ahLst/>
              <a:cxnLst/>
              <a:rect l="l" t="t" r="r" b="b"/>
              <a:pathLst>
                <a:path w="5112" h="5132" extrusionOk="0">
                  <a:moveTo>
                    <a:pt x="2556" y="1"/>
                  </a:moveTo>
                  <a:cubicBezTo>
                    <a:pt x="1146" y="1"/>
                    <a:pt x="1" y="1145"/>
                    <a:pt x="1" y="2576"/>
                  </a:cubicBezTo>
                  <a:cubicBezTo>
                    <a:pt x="1" y="3987"/>
                    <a:pt x="1146" y="5132"/>
                    <a:pt x="2556" y="5132"/>
                  </a:cubicBezTo>
                  <a:cubicBezTo>
                    <a:pt x="3967" y="5132"/>
                    <a:pt x="5111" y="3987"/>
                    <a:pt x="5111" y="2576"/>
                  </a:cubicBezTo>
                  <a:cubicBezTo>
                    <a:pt x="5111" y="1145"/>
                    <a:pt x="3967" y="1"/>
                    <a:pt x="2556" y="1"/>
                  </a:cubicBezTo>
                  <a:close/>
                </a:path>
              </a:pathLst>
            </a:custGeom>
            <a:solidFill>
              <a:srgbClr val="5040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18"/>
            <p:cNvSpPr/>
            <p:nvPr/>
          </p:nvSpPr>
          <p:spPr>
            <a:xfrm>
              <a:off x="4193025" y="3016675"/>
              <a:ext cx="127775" cy="128300"/>
            </a:xfrm>
            <a:custGeom>
              <a:avLst/>
              <a:gdLst/>
              <a:ahLst/>
              <a:cxnLst/>
              <a:rect l="l" t="t" r="r" b="b"/>
              <a:pathLst>
                <a:path w="5111" h="5132" extrusionOk="0">
                  <a:moveTo>
                    <a:pt x="2555" y="1"/>
                  </a:moveTo>
                  <a:cubicBezTo>
                    <a:pt x="1145" y="1"/>
                    <a:pt x="0" y="1145"/>
                    <a:pt x="0" y="2576"/>
                  </a:cubicBezTo>
                  <a:cubicBezTo>
                    <a:pt x="0" y="3987"/>
                    <a:pt x="1145" y="5132"/>
                    <a:pt x="2555" y="5132"/>
                  </a:cubicBezTo>
                  <a:cubicBezTo>
                    <a:pt x="3966" y="5132"/>
                    <a:pt x="5111" y="3987"/>
                    <a:pt x="5111" y="2576"/>
                  </a:cubicBezTo>
                  <a:cubicBezTo>
                    <a:pt x="5111" y="1145"/>
                    <a:pt x="3966" y="1"/>
                    <a:pt x="255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18"/>
            <p:cNvSpPr/>
            <p:nvPr/>
          </p:nvSpPr>
          <p:spPr>
            <a:xfrm>
              <a:off x="3969700" y="4805850"/>
              <a:ext cx="127775" cy="127800"/>
            </a:xfrm>
            <a:custGeom>
              <a:avLst/>
              <a:gdLst/>
              <a:ahLst/>
              <a:cxnLst/>
              <a:rect l="l" t="t" r="r" b="b"/>
              <a:pathLst>
                <a:path w="5111" h="5112" extrusionOk="0">
                  <a:moveTo>
                    <a:pt x="2555" y="1"/>
                  </a:moveTo>
                  <a:cubicBezTo>
                    <a:pt x="1124" y="1"/>
                    <a:pt x="0" y="1125"/>
                    <a:pt x="0" y="2556"/>
                  </a:cubicBezTo>
                  <a:cubicBezTo>
                    <a:pt x="0" y="3967"/>
                    <a:pt x="1124" y="5111"/>
                    <a:pt x="2555" y="5111"/>
                  </a:cubicBezTo>
                  <a:cubicBezTo>
                    <a:pt x="3966" y="5111"/>
                    <a:pt x="5111" y="3967"/>
                    <a:pt x="5111" y="2556"/>
                  </a:cubicBezTo>
                  <a:cubicBezTo>
                    <a:pt x="5111" y="1125"/>
                    <a:pt x="3966" y="1"/>
                    <a:pt x="255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18"/>
            <p:cNvSpPr/>
            <p:nvPr/>
          </p:nvSpPr>
          <p:spPr>
            <a:xfrm>
              <a:off x="2181025" y="1675175"/>
              <a:ext cx="127775" cy="127800"/>
            </a:xfrm>
            <a:custGeom>
              <a:avLst/>
              <a:gdLst/>
              <a:ahLst/>
              <a:cxnLst/>
              <a:rect l="l" t="t" r="r" b="b"/>
              <a:pathLst>
                <a:path w="5111" h="5112" extrusionOk="0">
                  <a:moveTo>
                    <a:pt x="2556" y="1"/>
                  </a:moveTo>
                  <a:cubicBezTo>
                    <a:pt x="1125" y="1"/>
                    <a:pt x="0" y="1145"/>
                    <a:pt x="0" y="2556"/>
                  </a:cubicBezTo>
                  <a:cubicBezTo>
                    <a:pt x="0" y="3987"/>
                    <a:pt x="1125" y="5111"/>
                    <a:pt x="2556" y="5111"/>
                  </a:cubicBezTo>
                  <a:cubicBezTo>
                    <a:pt x="3966" y="5111"/>
                    <a:pt x="5111" y="3987"/>
                    <a:pt x="5111" y="2556"/>
                  </a:cubicBezTo>
                  <a:cubicBezTo>
                    <a:pt x="5111" y="1145"/>
                    <a:pt x="3966" y="1"/>
                    <a:pt x="255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18"/>
            <p:cNvSpPr/>
            <p:nvPr/>
          </p:nvSpPr>
          <p:spPr>
            <a:xfrm>
              <a:off x="3969700" y="1675175"/>
              <a:ext cx="127775" cy="127800"/>
            </a:xfrm>
            <a:custGeom>
              <a:avLst/>
              <a:gdLst/>
              <a:ahLst/>
              <a:cxnLst/>
              <a:rect l="l" t="t" r="r" b="b"/>
              <a:pathLst>
                <a:path w="5111" h="5112" extrusionOk="0">
                  <a:moveTo>
                    <a:pt x="2555" y="1"/>
                  </a:moveTo>
                  <a:cubicBezTo>
                    <a:pt x="1124" y="1"/>
                    <a:pt x="0" y="1145"/>
                    <a:pt x="0" y="2556"/>
                  </a:cubicBezTo>
                  <a:cubicBezTo>
                    <a:pt x="0" y="3987"/>
                    <a:pt x="1124" y="5111"/>
                    <a:pt x="2555" y="5111"/>
                  </a:cubicBezTo>
                  <a:cubicBezTo>
                    <a:pt x="3966" y="5111"/>
                    <a:pt x="5111" y="3987"/>
                    <a:pt x="5111" y="2556"/>
                  </a:cubicBezTo>
                  <a:cubicBezTo>
                    <a:pt x="5111" y="1145"/>
                    <a:pt x="3966" y="1"/>
                    <a:pt x="255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18"/>
            <p:cNvSpPr/>
            <p:nvPr/>
          </p:nvSpPr>
          <p:spPr>
            <a:xfrm>
              <a:off x="5981675" y="557525"/>
              <a:ext cx="127800" cy="127775"/>
            </a:xfrm>
            <a:custGeom>
              <a:avLst/>
              <a:gdLst/>
              <a:ahLst/>
              <a:cxnLst/>
              <a:rect l="l" t="t" r="r" b="b"/>
              <a:pathLst>
                <a:path w="5112" h="5111" extrusionOk="0">
                  <a:moveTo>
                    <a:pt x="2556" y="0"/>
                  </a:moveTo>
                  <a:cubicBezTo>
                    <a:pt x="1146" y="0"/>
                    <a:pt x="1" y="1145"/>
                    <a:pt x="1" y="2555"/>
                  </a:cubicBezTo>
                  <a:cubicBezTo>
                    <a:pt x="1" y="3966"/>
                    <a:pt x="1146" y="5111"/>
                    <a:pt x="2556" y="5111"/>
                  </a:cubicBezTo>
                  <a:cubicBezTo>
                    <a:pt x="3967" y="5111"/>
                    <a:pt x="5111" y="3966"/>
                    <a:pt x="5111" y="2555"/>
                  </a:cubicBezTo>
                  <a:cubicBezTo>
                    <a:pt x="5111" y="1145"/>
                    <a:pt x="3967" y="0"/>
                    <a:pt x="255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18"/>
            <p:cNvSpPr/>
            <p:nvPr/>
          </p:nvSpPr>
          <p:spPr>
            <a:xfrm>
              <a:off x="6205525" y="3911525"/>
              <a:ext cx="127775" cy="127775"/>
            </a:xfrm>
            <a:custGeom>
              <a:avLst/>
              <a:gdLst/>
              <a:ahLst/>
              <a:cxnLst/>
              <a:rect l="l" t="t" r="r" b="b"/>
              <a:pathLst>
                <a:path w="5111" h="5111" extrusionOk="0">
                  <a:moveTo>
                    <a:pt x="2556" y="0"/>
                  </a:moveTo>
                  <a:cubicBezTo>
                    <a:pt x="1125" y="0"/>
                    <a:pt x="0" y="1125"/>
                    <a:pt x="0" y="2556"/>
                  </a:cubicBezTo>
                  <a:cubicBezTo>
                    <a:pt x="0" y="3966"/>
                    <a:pt x="1125" y="5111"/>
                    <a:pt x="2556" y="5111"/>
                  </a:cubicBezTo>
                  <a:cubicBezTo>
                    <a:pt x="3966" y="5111"/>
                    <a:pt x="5111" y="3966"/>
                    <a:pt x="5111" y="2556"/>
                  </a:cubicBezTo>
                  <a:cubicBezTo>
                    <a:pt x="5111" y="1125"/>
                    <a:pt x="3966" y="0"/>
                    <a:pt x="255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18"/>
            <p:cNvSpPr/>
            <p:nvPr/>
          </p:nvSpPr>
          <p:spPr>
            <a:xfrm>
              <a:off x="5534525" y="2122350"/>
              <a:ext cx="127775" cy="127775"/>
            </a:xfrm>
            <a:custGeom>
              <a:avLst/>
              <a:gdLst/>
              <a:ahLst/>
              <a:cxnLst/>
              <a:rect l="l" t="t" r="r" b="b"/>
              <a:pathLst>
                <a:path w="5111" h="5111" extrusionOk="0">
                  <a:moveTo>
                    <a:pt x="2555" y="0"/>
                  </a:moveTo>
                  <a:cubicBezTo>
                    <a:pt x="1145" y="0"/>
                    <a:pt x="0" y="1145"/>
                    <a:pt x="0" y="2556"/>
                  </a:cubicBezTo>
                  <a:cubicBezTo>
                    <a:pt x="0" y="3986"/>
                    <a:pt x="1145" y="5111"/>
                    <a:pt x="2555" y="5111"/>
                  </a:cubicBezTo>
                  <a:cubicBezTo>
                    <a:pt x="3966" y="5111"/>
                    <a:pt x="5111" y="3986"/>
                    <a:pt x="5111" y="2556"/>
                  </a:cubicBezTo>
                  <a:cubicBezTo>
                    <a:pt x="5111" y="1145"/>
                    <a:pt x="3966" y="0"/>
                    <a:pt x="2555" y="0"/>
                  </a:cubicBezTo>
                  <a:close/>
                </a:path>
              </a:pathLst>
            </a:custGeom>
            <a:solidFill>
              <a:srgbClr val="34E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18"/>
            <p:cNvSpPr/>
            <p:nvPr/>
          </p:nvSpPr>
          <p:spPr>
            <a:xfrm>
              <a:off x="2404350" y="3464350"/>
              <a:ext cx="127800" cy="127800"/>
            </a:xfrm>
            <a:custGeom>
              <a:avLst/>
              <a:gdLst/>
              <a:ahLst/>
              <a:cxnLst/>
              <a:rect l="l" t="t" r="r" b="b"/>
              <a:pathLst>
                <a:path w="5112" h="5112" extrusionOk="0">
                  <a:moveTo>
                    <a:pt x="2556" y="1"/>
                  </a:moveTo>
                  <a:cubicBezTo>
                    <a:pt x="1145" y="1"/>
                    <a:pt x="1" y="1125"/>
                    <a:pt x="1" y="2556"/>
                  </a:cubicBezTo>
                  <a:cubicBezTo>
                    <a:pt x="1" y="3967"/>
                    <a:pt x="1145" y="5111"/>
                    <a:pt x="2556" y="5111"/>
                  </a:cubicBezTo>
                  <a:cubicBezTo>
                    <a:pt x="3966" y="5111"/>
                    <a:pt x="5111" y="3967"/>
                    <a:pt x="5111" y="2556"/>
                  </a:cubicBezTo>
                  <a:cubicBezTo>
                    <a:pt x="5111" y="1125"/>
                    <a:pt x="3966" y="1"/>
                    <a:pt x="2556" y="1"/>
                  </a:cubicBezTo>
                  <a:close/>
                </a:path>
              </a:pathLst>
            </a:custGeom>
            <a:solidFill>
              <a:srgbClr val="DDE7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18"/>
            <p:cNvSpPr/>
            <p:nvPr/>
          </p:nvSpPr>
          <p:spPr>
            <a:xfrm>
              <a:off x="5534525" y="333675"/>
              <a:ext cx="127775" cy="127800"/>
            </a:xfrm>
            <a:custGeom>
              <a:avLst/>
              <a:gdLst/>
              <a:ahLst/>
              <a:cxnLst/>
              <a:rect l="l" t="t" r="r" b="b"/>
              <a:pathLst>
                <a:path w="5111" h="5112" extrusionOk="0">
                  <a:moveTo>
                    <a:pt x="2555" y="1"/>
                  </a:moveTo>
                  <a:cubicBezTo>
                    <a:pt x="1145" y="1"/>
                    <a:pt x="0" y="1145"/>
                    <a:pt x="0" y="2556"/>
                  </a:cubicBezTo>
                  <a:cubicBezTo>
                    <a:pt x="0" y="3987"/>
                    <a:pt x="1145" y="5111"/>
                    <a:pt x="2555" y="5111"/>
                  </a:cubicBezTo>
                  <a:cubicBezTo>
                    <a:pt x="3966" y="5111"/>
                    <a:pt x="5111" y="3987"/>
                    <a:pt x="5111" y="2556"/>
                  </a:cubicBezTo>
                  <a:cubicBezTo>
                    <a:pt x="5111" y="1145"/>
                    <a:pt x="3966" y="1"/>
                    <a:pt x="2555" y="1"/>
                  </a:cubicBezTo>
                  <a:close/>
                </a:path>
              </a:pathLst>
            </a:custGeom>
            <a:solidFill>
              <a:srgbClr val="E8A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18"/>
            <p:cNvSpPr/>
            <p:nvPr/>
          </p:nvSpPr>
          <p:spPr>
            <a:xfrm>
              <a:off x="2404350" y="1228000"/>
              <a:ext cx="127800" cy="127800"/>
            </a:xfrm>
            <a:custGeom>
              <a:avLst/>
              <a:gdLst/>
              <a:ahLst/>
              <a:cxnLst/>
              <a:rect l="l" t="t" r="r" b="b"/>
              <a:pathLst>
                <a:path w="5112" h="5112" extrusionOk="0">
                  <a:moveTo>
                    <a:pt x="2556" y="1"/>
                  </a:moveTo>
                  <a:cubicBezTo>
                    <a:pt x="1145" y="1"/>
                    <a:pt x="1" y="1146"/>
                    <a:pt x="1" y="2556"/>
                  </a:cubicBezTo>
                  <a:cubicBezTo>
                    <a:pt x="1" y="3987"/>
                    <a:pt x="1145" y="5111"/>
                    <a:pt x="2556" y="5111"/>
                  </a:cubicBezTo>
                  <a:cubicBezTo>
                    <a:pt x="3966" y="5111"/>
                    <a:pt x="5111" y="3987"/>
                    <a:pt x="5111" y="2556"/>
                  </a:cubicBezTo>
                  <a:cubicBezTo>
                    <a:pt x="5111" y="1146"/>
                    <a:pt x="3966" y="1"/>
                    <a:pt x="2556" y="1"/>
                  </a:cubicBezTo>
                  <a:close/>
                </a:path>
              </a:pathLst>
            </a:custGeom>
            <a:solidFill>
              <a:srgbClr val="A2E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18"/>
            <p:cNvSpPr/>
            <p:nvPr/>
          </p:nvSpPr>
          <p:spPr>
            <a:xfrm>
              <a:off x="4416850" y="3911525"/>
              <a:ext cx="127800" cy="127775"/>
            </a:xfrm>
            <a:custGeom>
              <a:avLst/>
              <a:gdLst/>
              <a:ahLst/>
              <a:cxnLst/>
              <a:rect l="l" t="t" r="r" b="b"/>
              <a:pathLst>
                <a:path w="5112" h="5111" extrusionOk="0">
                  <a:moveTo>
                    <a:pt x="2556" y="0"/>
                  </a:moveTo>
                  <a:cubicBezTo>
                    <a:pt x="1125" y="0"/>
                    <a:pt x="1" y="1125"/>
                    <a:pt x="1" y="2556"/>
                  </a:cubicBezTo>
                  <a:cubicBezTo>
                    <a:pt x="1" y="3966"/>
                    <a:pt x="1125" y="5111"/>
                    <a:pt x="2556" y="5111"/>
                  </a:cubicBezTo>
                  <a:cubicBezTo>
                    <a:pt x="3967" y="5111"/>
                    <a:pt x="5111" y="3966"/>
                    <a:pt x="5111" y="2556"/>
                  </a:cubicBezTo>
                  <a:cubicBezTo>
                    <a:pt x="5111" y="1125"/>
                    <a:pt x="3967" y="0"/>
                    <a:pt x="2556" y="0"/>
                  </a:cubicBezTo>
                  <a:close/>
                </a:path>
              </a:pathLst>
            </a:custGeom>
            <a:solidFill>
              <a:srgbClr val="F46B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18"/>
            <p:cNvSpPr/>
            <p:nvPr/>
          </p:nvSpPr>
          <p:spPr>
            <a:xfrm>
              <a:off x="4864025" y="780850"/>
              <a:ext cx="127775" cy="127775"/>
            </a:xfrm>
            <a:custGeom>
              <a:avLst/>
              <a:gdLst/>
              <a:ahLst/>
              <a:cxnLst/>
              <a:rect l="l" t="t" r="r" b="b"/>
              <a:pathLst>
                <a:path w="5111" h="5111" extrusionOk="0">
                  <a:moveTo>
                    <a:pt x="2556" y="0"/>
                  </a:moveTo>
                  <a:cubicBezTo>
                    <a:pt x="1125" y="0"/>
                    <a:pt x="0" y="1145"/>
                    <a:pt x="0" y="2556"/>
                  </a:cubicBezTo>
                  <a:cubicBezTo>
                    <a:pt x="0" y="3986"/>
                    <a:pt x="1125" y="5111"/>
                    <a:pt x="2556" y="5111"/>
                  </a:cubicBezTo>
                  <a:cubicBezTo>
                    <a:pt x="3966" y="5111"/>
                    <a:pt x="5111" y="3986"/>
                    <a:pt x="5111" y="2556"/>
                  </a:cubicBezTo>
                  <a:cubicBezTo>
                    <a:pt x="5111" y="1145"/>
                    <a:pt x="3966" y="0"/>
                    <a:pt x="2556" y="0"/>
                  </a:cubicBezTo>
                  <a:close/>
                </a:path>
              </a:pathLst>
            </a:custGeom>
            <a:solidFill>
              <a:srgbClr val="E39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18"/>
            <p:cNvSpPr/>
            <p:nvPr/>
          </p:nvSpPr>
          <p:spPr>
            <a:xfrm>
              <a:off x="3298675" y="4582025"/>
              <a:ext cx="127800" cy="127775"/>
            </a:xfrm>
            <a:custGeom>
              <a:avLst/>
              <a:gdLst/>
              <a:ahLst/>
              <a:cxnLst/>
              <a:rect l="l" t="t" r="r" b="b"/>
              <a:pathLst>
                <a:path w="5112" h="5111" extrusionOk="0">
                  <a:moveTo>
                    <a:pt x="2556" y="0"/>
                  </a:moveTo>
                  <a:cubicBezTo>
                    <a:pt x="1146" y="0"/>
                    <a:pt x="1" y="1145"/>
                    <a:pt x="1" y="2555"/>
                  </a:cubicBezTo>
                  <a:cubicBezTo>
                    <a:pt x="1" y="3966"/>
                    <a:pt x="1146" y="5111"/>
                    <a:pt x="2556" y="5111"/>
                  </a:cubicBezTo>
                  <a:cubicBezTo>
                    <a:pt x="3967" y="5111"/>
                    <a:pt x="5111" y="3966"/>
                    <a:pt x="5111" y="2555"/>
                  </a:cubicBezTo>
                  <a:cubicBezTo>
                    <a:pt x="5111" y="1145"/>
                    <a:pt x="3967" y="0"/>
                    <a:pt x="2556" y="0"/>
                  </a:cubicBezTo>
                  <a:close/>
                </a:path>
              </a:pathLst>
            </a:custGeom>
            <a:solidFill>
              <a:srgbClr val="34E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18"/>
            <p:cNvSpPr/>
            <p:nvPr/>
          </p:nvSpPr>
          <p:spPr>
            <a:xfrm>
              <a:off x="2404350" y="2569500"/>
              <a:ext cx="127800" cy="127800"/>
            </a:xfrm>
            <a:custGeom>
              <a:avLst/>
              <a:gdLst/>
              <a:ahLst/>
              <a:cxnLst/>
              <a:rect l="l" t="t" r="r" b="b"/>
              <a:pathLst>
                <a:path w="5112" h="5112" extrusionOk="0">
                  <a:moveTo>
                    <a:pt x="2556" y="1"/>
                  </a:moveTo>
                  <a:cubicBezTo>
                    <a:pt x="1145" y="1"/>
                    <a:pt x="1" y="1146"/>
                    <a:pt x="1" y="2556"/>
                  </a:cubicBezTo>
                  <a:cubicBezTo>
                    <a:pt x="1" y="3987"/>
                    <a:pt x="1145" y="5111"/>
                    <a:pt x="2556" y="5111"/>
                  </a:cubicBezTo>
                  <a:cubicBezTo>
                    <a:pt x="3966" y="5111"/>
                    <a:pt x="5111" y="3987"/>
                    <a:pt x="5111" y="2556"/>
                  </a:cubicBezTo>
                  <a:cubicBezTo>
                    <a:pt x="5111" y="1146"/>
                    <a:pt x="3966" y="1"/>
                    <a:pt x="2556" y="1"/>
                  </a:cubicBezTo>
                  <a:close/>
                </a:path>
              </a:pathLst>
            </a:custGeom>
            <a:solidFill>
              <a:srgbClr val="DDE7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18"/>
            <p:cNvSpPr/>
            <p:nvPr/>
          </p:nvSpPr>
          <p:spPr>
            <a:xfrm>
              <a:off x="1286700" y="1228000"/>
              <a:ext cx="127775" cy="127800"/>
            </a:xfrm>
            <a:custGeom>
              <a:avLst/>
              <a:gdLst/>
              <a:ahLst/>
              <a:cxnLst/>
              <a:rect l="l" t="t" r="r" b="b"/>
              <a:pathLst>
                <a:path w="5111" h="5112" extrusionOk="0">
                  <a:moveTo>
                    <a:pt x="2555" y="1"/>
                  </a:moveTo>
                  <a:cubicBezTo>
                    <a:pt x="1124" y="1"/>
                    <a:pt x="0" y="1146"/>
                    <a:pt x="0" y="2556"/>
                  </a:cubicBezTo>
                  <a:cubicBezTo>
                    <a:pt x="0" y="3987"/>
                    <a:pt x="1124" y="5111"/>
                    <a:pt x="2555" y="5111"/>
                  </a:cubicBezTo>
                  <a:cubicBezTo>
                    <a:pt x="3966" y="5111"/>
                    <a:pt x="5111" y="3987"/>
                    <a:pt x="5111" y="2556"/>
                  </a:cubicBezTo>
                  <a:cubicBezTo>
                    <a:pt x="5111" y="1146"/>
                    <a:pt x="3966" y="1"/>
                    <a:pt x="2555" y="1"/>
                  </a:cubicBezTo>
                  <a:close/>
                </a:path>
              </a:pathLst>
            </a:custGeom>
            <a:solidFill>
              <a:srgbClr val="E8A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18"/>
            <p:cNvSpPr/>
            <p:nvPr/>
          </p:nvSpPr>
          <p:spPr>
            <a:xfrm>
              <a:off x="3969700" y="2346175"/>
              <a:ext cx="127775" cy="127800"/>
            </a:xfrm>
            <a:custGeom>
              <a:avLst/>
              <a:gdLst/>
              <a:ahLst/>
              <a:cxnLst/>
              <a:rect l="l" t="t" r="r" b="b"/>
              <a:pathLst>
                <a:path w="5111" h="5112" extrusionOk="0">
                  <a:moveTo>
                    <a:pt x="2555" y="1"/>
                  </a:moveTo>
                  <a:cubicBezTo>
                    <a:pt x="1124" y="1"/>
                    <a:pt x="0" y="1146"/>
                    <a:pt x="0" y="2556"/>
                  </a:cubicBezTo>
                  <a:cubicBezTo>
                    <a:pt x="0" y="3967"/>
                    <a:pt x="1124" y="5111"/>
                    <a:pt x="2555" y="5111"/>
                  </a:cubicBezTo>
                  <a:cubicBezTo>
                    <a:pt x="3966" y="5111"/>
                    <a:pt x="5111" y="3967"/>
                    <a:pt x="5111" y="2556"/>
                  </a:cubicBezTo>
                  <a:cubicBezTo>
                    <a:pt x="5111" y="1146"/>
                    <a:pt x="3966" y="1"/>
                    <a:pt x="2555" y="1"/>
                  </a:cubicBezTo>
                  <a:close/>
                </a:path>
              </a:pathLst>
            </a:custGeom>
            <a:solidFill>
              <a:srgbClr val="A2E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18"/>
            <p:cNvSpPr/>
            <p:nvPr/>
          </p:nvSpPr>
          <p:spPr>
            <a:xfrm>
              <a:off x="3298675" y="4358700"/>
              <a:ext cx="127800" cy="127775"/>
            </a:xfrm>
            <a:custGeom>
              <a:avLst/>
              <a:gdLst/>
              <a:ahLst/>
              <a:cxnLst/>
              <a:rect l="l" t="t" r="r" b="b"/>
              <a:pathLst>
                <a:path w="5112" h="5111" extrusionOk="0">
                  <a:moveTo>
                    <a:pt x="2556" y="0"/>
                  </a:moveTo>
                  <a:cubicBezTo>
                    <a:pt x="1146" y="0"/>
                    <a:pt x="1" y="1124"/>
                    <a:pt x="1" y="2555"/>
                  </a:cubicBezTo>
                  <a:cubicBezTo>
                    <a:pt x="1" y="3966"/>
                    <a:pt x="1146" y="5111"/>
                    <a:pt x="2556" y="5111"/>
                  </a:cubicBezTo>
                  <a:cubicBezTo>
                    <a:pt x="3967" y="5111"/>
                    <a:pt x="5111" y="3966"/>
                    <a:pt x="5111" y="2555"/>
                  </a:cubicBezTo>
                  <a:cubicBezTo>
                    <a:pt x="5111" y="1124"/>
                    <a:pt x="3967" y="0"/>
                    <a:pt x="2556" y="0"/>
                  </a:cubicBezTo>
                  <a:close/>
                </a:path>
              </a:pathLst>
            </a:custGeom>
            <a:solidFill>
              <a:srgbClr val="F46B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18"/>
            <p:cNvSpPr/>
            <p:nvPr/>
          </p:nvSpPr>
          <p:spPr>
            <a:xfrm>
              <a:off x="3969700" y="3240525"/>
              <a:ext cx="127775" cy="127775"/>
            </a:xfrm>
            <a:custGeom>
              <a:avLst/>
              <a:gdLst/>
              <a:ahLst/>
              <a:cxnLst/>
              <a:rect l="l" t="t" r="r" b="b"/>
              <a:pathLst>
                <a:path w="5111" h="5111" extrusionOk="0">
                  <a:moveTo>
                    <a:pt x="2555" y="0"/>
                  </a:moveTo>
                  <a:cubicBezTo>
                    <a:pt x="1124" y="0"/>
                    <a:pt x="0" y="1145"/>
                    <a:pt x="0" y="2555"/>
                  </a:cubicBezTo>
                  <a:cubicBezTo>
                    <a:pt x="0" y="3966"/>
                    <a:pt x="1124" y="5111"/>
                    <a:pt x="2555" y="5111"/>
                  </a:cubicBezTo>
                  <a:cubicBezTo>
                    <a:pt x="3966" y="5111"/>
                    <a:pt x="5111" y="3966"/>
                    <a:pt x="5111" y="2555"/>
                  </a:cubicBezTo>
                  <a:cubicBezTo>
                    <a:pt x="5111" y="1145"/>
                    <a:pt x="3966" y="0"/>
                    <a:pt x="2555" y="0"/>
                  </a:cubicBezTo>
                  <a:close/>
                </a:path>
              </a:pathLst>
            </a:custGeom>
            <a:solidFill>
              <a:srgbClr val="E39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18"/>
            <p:cNvSpPr/>
            <p:nvPr/>
          </p:nvSpPr>
          <p:spPr>
            <a:xfrm>
              <a:off x="3969700" y="3687675"/>
              <a:ext cx="127775" cy="127800"/>
            </a:xfrm>
            <a:custGeom>
              <a:avLst/>
              <a:gdLst/>
              <a:ahLst/>
              <a:cxnLst/>
              <a:rect l="l" t="t" r="r" b="b"/>
              <a:pathLst>
                <a:path w="5111" h="5112" extrusionOk="0">
                  <a:moveTo>
                    <a:pt x="2555" y="1"/>
                  </a:moveTo>
                  <a:cubicBezTo>
                    <a:pt x="1124" y="1"/>
                    <a:pt x="0" y="1146"/>
                    <a:pt x="0" y="2556"/>
                  </a:cubicBezTo>
                  <a:cubicBezTo>
                    <a:pt x="0" y="3967"/>
                    <a:pt x="1124" y="5111"/>
                    <a:pt x="2555" y="5111"/>
                  </a:cubicBezTo>
                  <a:cubicBezTo>
                    <a:pt x="3966" y="5111"/>
                    <a:pt x="5111" y="3967"/>
                    <a:pt x="5111" y="2556"/>
                  </a:cubicBezTo>
                  <a:cubicBezTo>
                    <a:pt x="5111" y="1146"/>
                    <a:pt x="3966" y="1"/>
                    <a:pt x="2555" y="1"/>
                  </a:cubicBezTo>
                  <a:close/>
                </a:path>
              </a:pathLst>
            </a:custGeom>
            <a:solidFill>
              <a:srgbClr val="2644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18"/>
            <p:cNvSpPr/>
            <p:nvPr/>
          </p:nvSpPr>
          <p:spPr>
            <a:xfrm>
              <a:off x="4864025" y="333675"/>
              <a:ext cx="127775" cy="127800"/>
            </a:xfrm>
            <a:custGeom>
              <a:avLst/>
              <a:gdLst/>
              <a:ahLst/>
              <a:cxnLst/>
              <a:rect l="l" t="t" r="r" b="b"/>
              <a:pathLst>
                <a:path w="5111" h="5112" extrusionOk="0">
                  <a:moveTo>
                    <a:pt x="2556" y="1"/>
                  </a:moveTo>
                  <a:cubicBezTo>
                    <a:pt x="1125" y="1"/>
                    <a:pt x="0" y="1145"/>
                    <a:pt x="0" y="2556"/>
                  </a:cubicBezTo>
                  <a:cubicBezTo>
                    <a:pt x="0" y="3987"/>
                    <a:pt x="1125" y="5111"/>
                    <a:pt x="2556" y="5111"/>
                  </a:cubicBezTo>
                  <a:cubicBezTo>
                    <a:pt x="3966" y="5111"/>
                    <a:pt x="5111" y="3987"/>
                    <a:pt x="5111" y="2556"/>
                  </a:cubicBezTo>
                  <a:cubicBezTo>
                    <a:pt x="5111" y="1145"/>
                    <a:pt x="3966" y="1"/>
                    <a:pt x="2556" y="1"/>
                  </a:cubicBezTo>
                  <a:close/>
                </a:path>
              </a:pathLst>
            </a:custGeom>
            <a:solidFill>
              <a:srgbClr val="464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18"/>
            <p:cNvSpPr/>
            <p:nvPr/>
          </p:nvSpPr>
          <p:spPr>
            <a:xfrm>
              <a:off x="4416850" y="2569500"/>
              <a:ext cx="127800" cy="127800"/>
            </a:xfrm>
            <a:custGeom>
              <a:avLst/>
              <a:gdLst/>
              <a:ahLst/>
              <a:cxnLst/>
              <a:rect l="l" t="t" r="r" b="b"/>
              <a:pathLst>
                <a:path w="5112" h="5112" extrusionOk="0">
                  <a:moveTo>
                    <a:pt x="2556" y="1"/>
                  </a:moveTo>
                  <a:cubicBezTo>
                    <a:pt x="1125" y="1"/>
                    <a:pt x="1" y="1146"/>
                    <a:pt x="1" y="2556"/>
                  </a:cubicBezTo>
                  <a:cubicBezTo>
                    <a:pt x="1" y="3987"/>
                    <a:pt x="1125" y="5111"/>
                    <a:pt x="2556" y="5111"/>
                  </a:cubicBezTo>
                  <a:cubicBezTo>
                    <a:pt x="3967" y="5111"/>
                    <a:pt x="5111" y="3987"/>
                    <a:pt x="5111" y="2556"/>
                  </a:cubicBezTo>
                  <a:cubicBezTo>
                    <a:pt x="5111" y="1146"/>
                    <a:pt x="3967" y="1"/>
                    <a:pt x="2556" y="1"/>
                  </a:cubicBezTo>
                  <a:close/>
                </a:path>
              </a:pathLst>
            </a:custGeom>
            <a:solidFill>
              <a:srgbClr val="4B38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18"/>
            <p:cNvSpPr/>
            <p:nvPr/>
          </p:nvSpPr>
          <p:spPr>
            <a:xfrm>
              <a:off x="3298675" y="1675175"/>
              <a:ext cx="127800" cy="127800"/>
            </a:xfrm>
            <a:custGeom>
              <a:avLst/>
              <a:gdLst/>
              <a:ahLst/>
              <a:cxnLst/>
              <a:rect l="l" t="t" r="r" b="b"/>
              <a:pathLst>
                <a:path w="5112" h="5112" extrusionOk="0">
                  <a:moveTo>
                    <a:pt x="2556" y="1"/>
                  </a:moveTo>
                  <a:cubicBezTo>
                    <a:pt x="1146" y="1"/>
                    <a:pt x="1" y="1145"/>
                    <a:pt x="1" y="2556"/>
                  </a:cubicBezTo>
                  <a:cubicBezTo>
                    <a:pt x="1" y="3987"/>
                    <a:pt x="1146" y="5111"/>
                    <a:pt x="2556" y="5111"/>
                  </a:cubicBezTo>
                  <a:cubicBezTo>
                    <a:pt x="3967" y="5111"/>
                    <a:pt x="5111" y="3987"/>
                    <a:pt x="5111" y="2556"/>
                  </a:cubicBezTo>
                  <a:cubicBezTo>
                    <a:pt x="5111" y="1145"/>
                    <a:pt x="3967" y="1"/>
                    <a:pt x="2556" y="1"/>
                  </a:cubicBezTo>
                  <a:close/>
                </a:path>
              </a:pathLst>
            </a:custGeom>
            <a:solidFill>
              <a:srgbClr val="4D6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18"/>
            <p:cNvSpPr/>
            <p:nvPr/>
          </p:nvSpPr>
          <p:spPr>
            <a:xfrm>
              <a:off x="3075350" y="3464350"/>
              <a:ext cx="127800" cy="127800"/>
            </a:xfrm>
            <a:custGeom>
              <a:avLst/>
              <a:gdLst/>
              <a:ahLst/>
              <a:cxnLst/>
              <a:rect l="l" t="t" r="r" b="b"/>
              <a:pathLst>
                <a:path w="5112" h="5112" extrusionOk="0">
                  <a:moveTo>
                    <a:pt x="2556" y="1"/>
                  </a:moveTo>
                  <a:cubicBezTo>
                    <a:pt x="1125" y="1"/>
                    <a:pt x="1" y="1125"/>
                    <a:pt x="1" y="2556"/>
                  </a:cubicBezTo>
                  <a:cubicBezTo>
                    <a:pt x="1" y="3967"/>
                    <a:pt x="1125" y="5111"/>
                    <a:pt x="2556" y="5111"/>
                  </a:cubicBezTo>
                  <a:cubicBezTo>
                    <a:pt x="3966" y="5111"/>
                    <a:pt x="5111" y="3967"/>
                    <a:pt x="5111" y="2556"/>
                  </a:cubicBezTo>
                  <a:cubicBezTo>
                    <a:pt x="5111" y="1125"/>
                    <a:pt x="3966" y="1"/>
                    <a:pt x="2556" y="1"/>
                  </a:cubicBezTo>
                  <a:close/>
                </a:path>
              </a:pathLst>
            </a:custGeom>
            <a:solidFill>
              <a:srgbClr val="402B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18"/>
            <p:cNvSpPr/>
            <p:nvPr/>
          </p:nvSpPr>
          <p:spPr>
            <a:xfrm>
              <a:off x="2181025" y="4134850"/>
              <a:ext cx="127775" cy="127800"/>
            </a:xfrm>
            <a:custGeom>
              <a:avLst/>
              <a:gdLst/>
              <a:ahLst/>
              <a:cxnLst/>
              <a:rect l="l" t="t" r="r" b="b"/>
              <a:pathLst>
                <a:path w="5111" h="5112" extrusionOk="0">
                  <a:moveTo>
                    <a:pt x="2556" y="1"/>
                  </a:moveTo>
                  <a:cubicBezTo>
                    <a:pt x="1125" y="1"/>
                    <a:pt x="0" y="1145"/>
                    <a:pt x="0" y="2556"/>
                  </a:cubicBezTo>
                  <a:cubicBezTo>
                    <a:pt x="0" y="3966"/>
                    <a:pt x="1125" y="5111"/>
                    <a:pt x="2556" y="5111"/>
                  </a:cubicBezTo>
                  <a:cubicBezTo>
                    <a:pt x="3966" y="5111"/>
                    <a:pt x="5111" y="3966"/>
                    <a:pt x="5111" y="2556"/>
                  </a:cubicBezTo>
                  <a:cubicBezTo>
                    <a:pt x="5111" y="1145"/>
                    <a:pt x="3966" y="1"/>
                    <a:pt x="2556" y="1"/>
                  </a:cubicBezTo>
                  <a:close/>
                </a:path>
              </a:pathLst>
            </a:custGeom>
            <a:solidFill>
              <a:srgbClr val="5040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18"/>
            <p:cNvSpPr/>
            <p:nvPr/>
          </p:nvSpPr>
          <p:spPr>
            <a:xfrm>
              <a:off x="4640175" y="4582025"/>
              <a:ext cx="127800" cy="127775"/>
            </a:xfrm>
            <a:custGeom>
              <a:avLst/>
              <a:gdLst/>
              <a:ahLst/>
              <a:cxnLst/>
              <a:rect l="l" t="t" r="r" b="b"/>
              <a:pathLst>
                <a:path w="5112" h="5111" extrusionOk="0">
                  <a:moveTo>
                    <a:pt x="2556" y="0"/>
                  </a:moveTo>
                  <a:cubicBezTo>
                    <a:pt x="1146" y="0"/>
                    <a:pt x="1" y="1145"/>
                    <a:pt x="1" y="2555"/>
                  </a:cubicBezTo>
                  <a:cubicBezTo>
                    <a:pt x="1" y="3966"/>
                    <a:pt x="1146" y="5111"/>
                    <a:pt x="2556" y="5111"/>
                  </a:cubicBezTo>
                  <a:cubicBezTo>
                    <a:pt x="3967" y="5111"/>
                    <a:pt x="5111" y="3966"/>
                    <a:pt x="5111" y="2555"/>
                  </a:cubicBezTo>
                  <a:cubicBezTo>
                    <a:pt x="5111" y="1145"/>
                    <a:pt x="3967" y="0"/>
                    <a:pt x="255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18"/>
            <p:cNvSpPr/>
            <p:nvPr/>
          </p:nvSpPr>
          <p:spPr>
            <a:xfrm>
              <a:off x="5087350" y="3464350"/>
              <a:ext cx="127800" cy="127800"/>
            </a:xfrm>
            <a:custGeom>
              <a:avLst/>
              <a:gdLst/>
              <a:ahLst/>
              <a:cxnLst/>
              <a:rect l="l" t="t" r="r" b="b"/>
              <a:pathLst>
                <a:path w="5112" h="5112" extrusionOk="0">
                  <a:moveTo>
                    <a:pt x="2556" y="1"/>
                  </a:moveTo>
                  <a:cubicBezTo>
                    <a:pt x="1145" y="1"/>
                    <a:pt x="1" y="1125"/>
                    <a:pt x="1" y="2556"/>
                  </a:cubicBezTo>
                  <a:cubicBezTo>
                    <a:pt x="1" y="3967"/>
                    <a:pt x="1145" y="5111"/>
                    <a:pt x="2556" y="5111"/>
                  </a:cubicBezTo>
                  <a:cubicBezTo>
                    <a:pt x="3966" y="5111"/>
                    <a:pt x="5111" y="3967"/>
                    <a:pt x="5111" y="2556"/>
                  </a:cubicBezTo>
                  <a:cubicBezTo>
                    <a:pt x="5111" y="1125"/>
                    <a:pt x="3966" y="1"/>
                    <a:pt x="255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18"/>
            <p:cNvSpPr/>
            <p:nvPr/>
          </p:nvSpPr>
          <p:spPr>
            <a:xfrm>
              <a:off x="2851525" y="1899025"/>
              <a:ext cx="127775" cy="127775"/>
            </a:xfrm>
            <a:custGeom>
              <a:avLst/>
              <a:gdLst/>
              <a:ahLst/>
              <a:cxnLst/>
              <a:rect l="l" t="t" r="r" b="b"/>
              <a:pathLst>
                <a:path w="5111" h="5111" extrusionOk="0">
                  <a:moveTo>
                    <a:pt x="2555" y="0"/>
                  </a:moveTo>
                  <a:cubicBezTo>
                    <a:pt x="1145" y="0"/>
                    <a:pt x="0" y="1145"/>
                    <a:pt x="0" y="2555"/>
                  </a:cubicBezTo>
                  <a:cubicBezTo>
                    <a:pt x="0" y="3966"/>
                    <a:pt x="1145" y="5111"/>
                    <a:pt x="2555" y="5111"/>
                  </a:cubicBezTo>
                  <a:cubicBezTo>
                    <a:pt x="3966" y="5111"/>
                    <a:pt x="5111" y="3966"/>
                    <a:pt x="5111" y="2555"/>
                  </a:cubicBezTo>
                  <a:cubicBezTo>
                    <a:pt x="5111" y="1145"/>
                    <a:pt x="3966" y="0"/>
                    <a:pt x="255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18"/>
            <p:cNvSpPr/>
            <p:nvPr/>
          </p:nvSpPr>
          <p:spPr>
            <a:xfrm>
              <a:off x="3075350" y="2346175"/>
              <a:ext cx="127800" cy="127800"/>
            </a:xfrm>
            <a:custGeom>
              <a:avLst/>
              <a:gdLst/>
              <a:ahLst/>
              <a:cxnLst/>
              <a:rect l="l" t="t" r="r" b="b"/>
              <a:pathLst>
                <a:path w="5112" h="5112" extrusionOk="0">
                  <a:moveTo>
                    <a:pt x="2556" y="1"/>
                  </a:moveTo>
                  <a:cubicBezTo>
                    <a:pt x="1125" y="1"/>
                    <a:pt x="1" y="1146"/>
                    <a:pt x="1" y="2556"/>
                  </a:cubicBezTo>
                  <a:cubicBezTo>
                    <a:pt x="1" y="3967"/>
                    <a:pt x="1125" y="5111"/>
                    <a:pt x="2556" y="5111"/>
                  </a:cubicBezTo>
                  <a:cubicBezTo>
                    <a:pt x="3966" y="5111"/>
                    <a:pt x="5111" y="3967"/>
                    <a:pt x="5111" y="2556"/>
                  </a:cubicBezTo>
                  <a:cubicBezTo>
                    <a:pt x="5111" y="1146"/>
                    <a:pt x="3966" y="1"/>
                    <a:pt x="255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18"/>
            <p:cNvSpPr/>
            <p:nvPr/>
          </p:nvSpPr>
          <p:spPr>
            <a:xfrm>
              <a:off x="1510025" y="780850"/>
              <a:ext cx="127775" cy="127775"/>
            </a:xfrm>
            <a:custGeom>
              <a:avLst/>
              <a:gdLst/>
              <a:ahLst/>
              <a:cxnLst/>
              <a:rect l="l" t="t" r="r" b="b"/>
              <a:pathLst>
                <a:path w="5111" h="5111" extrusionOk="0">
                  <a:moveTo>
                    <a:pt x="2555" y="0"/>
                  </a:moveTo>
                  <a:cubicBezTo>
                    <a:pt x="1145" y="0"/>
                    <a:pt x="0" y="1145"/>
                    <a:pt x="0" y="2556"/>
                  </a:cubicBezTo>
                  <a:cubicBezTo>
                    <a:pt x="0" y="3986"/>
                    <a:pt x="1145" y="5111"/>
                    <a:pt x="2555" y="5111"/>
                  </a:cubicBezTo>
                  <a:cubicBezTo>
                    <a:pt x="3966" y="5111"/>
                    <a:pt x="5111" y="3986"/>
                    <a:pt x="5111" y="2556"/>
                  </a:cubicBezTo>
                  <a:cubicBezTo>
                    <a:pt x="5111" y="1145"/>
                    <a:pt x="3966" y="0"/>
                    <a:pt x="255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18"/>
            <p:cNvSpPr/>
            <p:nvPr/>
          </p:nvSpPr>
          <p:spPr>
            <a:xfrm>
              <a:off x="1957175" y="3240525"/>
              <a:ext cx="127800" cy="127775"/>
            </a:xfrm>
            <a:custGeom>
              <a:avLst/>
              <a:gdLst/>
              <a:ahLst/>
              <a:cxnLst/>
              <a:rect l="l" t="t" r="r" b="b"/>
              <a:pathLst>
                <a:path w="5112" h="5111" extrusionOk="0">
                  <a:moveTo>
                    <a:pt x="2556" y="0"/>
                  </a:moveTo>
                  <a:cubicBezTo>
                    <a:pt x="1146" y="0"/>
                    <a:pt x="1" y="1145"/>
                    <a:pt x="1" y="2555"/>
                  </a:cubicBezTo>
                  <a:cubicBezTo>
                    <a:pt x="1" y="3966"/>
                    <a:pt x="1146" y="5111"/>
                    <a:pt x="2556" y="5111"/>
                  </a:cubicBezTo>
                  <a:cubicBezTo>
                    <a:pt x="3967" y="5111"/>
                    <a:pt x="5111" y="3966"/>
                    <a:pt x="5111" y="2555"/>
                  </a:cubicBezTo>
                  <a:cubicBezTo>
                    <a:pt x="5111" y="1145"/>
                    <a:pt x="3967" y="0"/>
                    <a:pt x="255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18"/>
            <p:cNvSpPr/>
            <p:nvPr/>
          </p:nvSpPr>
          <p:spPr>
            <a:xfrm>
              <a:off x="4640175" y="2569500"/>
              <a:ext cx="127800" cy="127800"/>
            </a:xfrm>
            <a:custGeom>
              <a:avLst/>
              <a:gdLst/>
              <a:ahLst/>
              <a:cxnLst/>
              <a:rect l="l" t="t" r="r" b="b"/>
              <a:pathLst>
                <a:path w="5112" h="5112" extrusionOk="0">
                  <a:moveTo>
                    <a:pt x="2556" y="1"/>
                  </a:moveTo>
                  <a:cubicBezTo>
                    <a:pt x="1146" y="1"/>
                    <a:pt x="1" y="1146"/>
                    <a:pt x="1" y="2556"/>
                  </a:cubicBezTo>
                  <a:cubicBezTo>
                    <a:pt x="1" y="3987"/>
                    <a:pt x="1146" y="5111"/>
                    <a:pt x="2556" y="5111"/>
                  </a:cubicBezTo>
                  <a:cubicBezTo>
                    <a:pt x="3967" y="5111"/>
                    <a:pt x="5111" y="3987"/>
                    <a:pt x="5111" y="2556"/>
                  </a:cubicBezTo>
                  <a:cubicBezTo>
                    <a:pt x="5111" y="1146"/>
                    <a:pt x="3967" y="1"/>
                    <a:pt x="2556" y="1"/>
                  </a:cubicBezTo>
                  <a:close/>
                </a:path>
              </a:pathLst>
            </a:custGeom>
            <a:solidFill>
              <a:srgbClr val="34E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18"/>
            <p:cNvSpPr/>
            <p:nvPr/>
          </p:nvSpPr>
          <p:spPr>
            <a:xfrm>
              <a:off x="5981675" y="1004675"/>
              <a:ext cx="127800" cy="127800"/>
            </a:xfrm>
            <a:custGeom>
              <a:avLst/>
              <a:gdLst/>
              <a:ahLst/>
              <a:cxnLst/>
              <a:rect l="l" t="t" r="r" b="b"/>
              <a:pathLst>
                <a:path w="5112" h="5112" extrusionOk="0">
                  <a:moveTo>
                    <a:pt x="2556" y="1"/>
                  </a:moveTo>
                  <a:cubicBezTo>
                    <a:pt x="1146" y="1"/>
                    <a:pt x="1" y="1146"/>
                    <a:pt x="1" y="2556"/>
                  </a:cubicBezTo>
                  <a:cubicBezTo>
                    <a:pt x="1" y="3967"/>
                    <a:pt x="1146" y="5111"/>
                    <a:pt x="2556" y="5111"/>
                  </a:cubicBezTo>
                  <a:cubicBezTo>
                    <a:pt x="3967" y="5111"/>
                    <a:pt x="5111" y="3967"/>
                    <a:pt x="5111" y="2556"/>
                  </a:cubicBezTo>
                  <a:cubicBezTo>
                    <a:pt x="5111" y="1146"/>
                    <a:pt x="3967" y="1"/>
                    <a:pt x="2556" y="1"/>
                  </a:cubicBezTo>
                  <a:close/>
                </a:path>
              </a:pathLst>
            </a:custGeom>
            <a:solidFill>
              <a:srgbClr val="DDE7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18"/>
            <p:cNvSpPr/>
            <p:nvPr/>
          </p:nvSpPr>
          <p:spPr>
            <a:xfrm>
              <a:off x="3745850" y="2569500"/>
              <a:ext cx="127800" cy="127800"/>
            </a:xfrm>
            <a:custGeom>
              <a:avLst/>
              <a:gdLst/>
              <a:ahLst/>
              <a:cxnLst/>
              <a:rect l="l" t="t" r="r" b="b"/>
              <a:pathLst>
                <a:path w="5112" h="5112" extrusionOk="0">
                  <a:moveTo>
                    <a:pt x="2556" y="1"/>
                  </a:moveTo>
                  <a:cubicBezTo>
                    <a:pt x="1145" y="1"/>
                    <a:pt x="1" y="1146"/>
                    <a:pt x="1" y="2556"/>
                  </a:cubicBezTo>
                  <a:cubicBezTo>
                    <a:pt x="1" y="3987"/>
                    <a:pt x="1145" y="5111"/>
                    <a:pt x="2556" y="5111"/>
                  </a:cubicBezTo>
                  <a:cubicBezTo>
                    <a:pt x="3966" y="5111"/>
                    <a:pt x="5111" y="3987"/>
                    <a:pt x="5111" y="2556"/>
                  </a:cubicBezTo>
                  <a:cubicBezTo>
                    <a:pt x="5111" y="1146"/>
                    <a:pt x="3966" y="1"/>
                    <a:pt x="2556" y="1"/>
                  </a:cubicBezTo>
                  <a:close/>
                </a:path>
              </a:pathLst>
            </a:custGeom>
            <a:solidFill>
              <a:srgbClr val="E8A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18"/>
            <p:cNvSpPr/>
            <p:nvPr/>
          </p:nvSpPr>
          <p:spPr>
            <a:xfrm>
              <a:off x="2404350" y="2793350"/>
              <a:ext cx="127800" cy="127800"/>
            </a:xfrm>
            <a:custGeom>
              <a:avLst/>
              <a:gdLst/>
              <a:ahLst/>
              <a:cxnLst/>
              <a:rect l="l" t="t" r="r" b="b"/>
              <a:pathLst>
                <a:path w="5112" h="5112" extrusionOk="0">
                  <a:moveTo>
                    <a:pt x="2556" y="1"/>
                  </a:moveTo>
                  <a:cubicBezTo>
                    <a:pt x="1145" y="1"/>
                    <a:pt x="1" y="1145"/>
                    <a:pt x="1" y="2556"/>
                  </a:cubicBezTo>
                  <a:cubicBezTo>
                    <a:pt x="1" y="3966"/>
                    <a:pt x="1145" y="5111"/>
                    <a:pt x="2556" y="5111"/>
                  </a:cubicBezTo>
                  <a:cubicBezTo>
                    <a:pt x="3966" y="5111"/>
                    <a:pt x="5111" y="3966"/>
                    <a:pt x="5111" y="2556"/>
                  </a:cubicBezTo>
                  <a:cubicBezTo>
                    <a:pt x="5111" y="1145"/>
                    <a:pt x="3966" y="1"/>
                    <a:pt x="2556" y="1"/>
                  </a:cubicBezTo>
                  <a:close/>
                </a:path>
              </a:pathLst>
            </a:custGeom>
            <a:solidFill>
              <a:srgbClr val="A2E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18"/>
            <p:cNvSpPr/>
            <p:nvPr/>
          </p:nvSpPr>
          <p:spPr>
            <a:xfrm>
              <a:off x="4193025" y="1675175"/>
              <a:ext cx="127775" cy="127800"/>
            </a:xfrm>
            <a:custGeom>
              <a:avLst/>
              <a:gdLst/>
              <a:ahLst/>
              <a:cxnLst/>
              <a:rect l="l" t="t" r="r" b="b"/>
              <a:pathLst>
                <a:path w="5111" h="5112" extrusionOk="0">
                  <a:moveTo>
                    <a:pt x="2555" y="1"/>
                  </a:moveTo>
                  <a:cubicBezTo>
                    <a:pt x="1145" y="1"/>
                    <a:pt x="0" y="1145"/>
                    <a:pt x="0" y="2556"/>
                  </a:cubicBezTo>
                  <a:cubicBezTo>
                    <a:pt x="0" y="3987"/>
                    <a:pt x="1145" y="5111"/>
                    <a:pt x="2555" y="5111"/>
                  </a:cubicBezTo>
                  <a:cubicBezTo>
                    <a:pt x="3966" y="5111"/>
                    <a:pt x="5111" y="3987"/>
                    <a:pt x="5111" y="2556"/>
                  </a:cubicBezTo>
                  <a:cubicBezTo>
                    <a:pt x="5111" y="1145"/>
                    <a:pt x="3966" y="1"/>
                    <a:pt x="2555" y="1"/>
                  </a:cubicBezTo>
                  <a:close/>
                </a:path>
              </a:pathLst>
            </a:custGeom>
            <a:solidFill>
              <a:srgbClr val="F46B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18"/>
            <p:cNvSpPr/>
            <p:nvPr/>
          </p:nvSpPr>
          <p:spPr>
            <a:xfrm>
              <a:off x="3298675" y="1451850"/>
              <a:ext cx="127800" cy="127800"/>
            </a:xfrm>
            <a:custGeom>
              <a:avLst/>
              <a:gdLst/>
              <a:ahLst/>
              <a:cxnLst/>
              <a:rect l="l" t="t" r="r" b="b"/>
              <a:pathLst>
                <a:path w="5112" h="5112" extrusionOk="0">
                  <a:moveTo>
                    <a:pt x="2556" y="1"/>
                  </a:moveTo>
                  <a:cubicBezTo>
                    <a:pt x="1146" y="1"/>
                    <a:pt x="1" y="1145"/>
                    <a:pt x="1" y="2556"/>
                  </a:cubicBezTo>
                  <a:cubicBezTo>
                    <a:pt x="1" y="3966"/>
                    <a:pt x="1146" y="5111"/>
                    <a:pt x="2556" y="5111"/>
                  </a:cubicBezTo>
                  <a:cubicBezTo>
                    <a:pt x="3967" y="5111"/>
                    <a:pt x="5111" y="3966"/>
                    <a:pt x="5111" y="2556"/>
                  </a:cubicBezTo>
                  <a:cubicBezTo>
                    <a:pt x="5111" y="1145"/>
                    <a:pt x="3967" y="1"/>
                    <a:pt x="2556" y="1"/>
                  </a:cubicBezTo>
                  <a:close/>
                </a:path>
              </a:pathLst>
            </a:custGeom>
            <a:solidFill>
              <a:srgbClr val="E39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18"/>
            <p:cNvSpPr/>
            <p:nvPr/>
          </p:nvSpPr>
          <p:spPr>
            <a:xfrm>
              <a:off x="2628200" y="780850"/>
              <a:ext cx="127775" cy="127775"/>
            </a:xfrm>
            <a:custGeom>
              <a:avLst/>
              <a:gdLst/>
              <a:ahLst/>
              <a:cxnLst/>
              <a:rect l="l" t="t" r="r" b="b"/>
              <a:pathLst>
                <a:path w="5111" h="5111" extrusionOk="0">
                  <a:moveTo>
                    <a:pt x="2555" y="0"/>
                  </a:moveTo>
                  <a:cubicBezTo>
                    <a:pt x="1124" y="0"/>
                    <a:pt x="0" y="1145"/>
                    <a:pt x="0" y="2556"/>
                  </a:cubicBezTo>
                  <a:cubicBezTo>
                    <a:pt x="0" y="3986"/>
                    <a:pt x="1124" y="5111"/>
                    <a:pt x="2555" y="5111"/>
                  </a:cubicBezTo>
                  <a:cubicBezTo>
                    <a:pt x="3966" y="5111"/>
                    <a:pt x="5111" y="3986"/>
                    <a:pt x="5111" y="2556"/>
                  </a:cubicBezTo>
                  <a:cubicBezTo>
                    <a:pt x="5111" y="1145"/>
                    <a:pt x="3966" y="0"/>
                    <a:pt x="2555" y="0"/>
                  </a:cubicBezTo>
                  <a:close/>
                </a:path>
              </a:pathLst>
            </a:custGeom>
            <a:solidFill>
              <a:srgbClr val="34E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18"/>
            <p:cNvSpPr/>
            <p:nvPr/>
          </p:nvSpPr>
          <p:spPr>
            <a:xfrm>
              <a:off x="2851525" y="3240525"/>
              <a:ext cx="127775" cy="127775"/>
            </a:xfrm>
            <a:custGeom>
              <a:avLst/>
              <a:gdLst/>
              <a:ahLst/>
              <a:cxnLst/>
              <a:rect l="l" t="t" r="r" b="b"/>
              <a:pathLst>
                <a:path w="5111" h="5111" extrusionOk="0">
                  <a:moveTo>
                    <a:pt x="2555" y="0"/>
                  </a:moveTo>
                  <a:cubicBezTo>
                    <a:pt x="1145" y="0"/>
                    <a:pt x="0" y="1145"/>
                    <a:pt x="0" y="2555"/>
                  </a:cubicBezTo>
                  <a:cubicBezTo>
                    <a:pt x="0" y="3966"/>
                    <a:pt x="1145" y="5111"/>
                    <a:pt x="2555" y="5111"/>
                  </a:cubicBezTo>
                  <a:cubicBezTo>
                    <a:pt x="3966" y="5111"/>
                    <a:pt x="5111" y="3966"/>
                    <a:pt x="5111" y="2555"/>
                  </a:cubicBezTo>
                  <a:cubicBezTo>
                    <a:pt x="5111" y="1145"/>
                    <a:pt x="3966" y="0"/>
                    <a:pt x="2555" y="0"/>
                  </a:cubicBezTo>
                  <a:close/>
                </a:path>
              </a:pathLst>
            </a:custGeom>
            <a:solidFill>
              <a:srgbClr val="DDE7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18"/>
            <p:cNvSpPr/>
            <p:nvPr/>
          </p:nvSpPr>
          <p:spPr>
            <a:xfrm>
              <a:off x="4193025" y="3464350"/>
              <a:ext cx="127775" cy="127800"/>
            </a:xfrm>
            <a:custGeom>
              <a:avLst/>
              <a:gdLst/>
              <a:ahLst/>
              <a:cxnLst/>
              <a:rect l="l" t="t" r="r" b="b"/>
              <a:pathLst>
                <a:path w="5111" h="5112" extrusionOk="0">
                  <a:moveTo>
                    <a:pt x="2555" y="1"/>
                  </a:moveTo>
                  <a:cubicBezTo>
                    <a:pt x="1145" y="1"/>
                    <a:pt x="0" y="1125"/>
                    <a:pt x="0" y="2556"/>
                  </a:cubicBezTo>
                  <a:cubicBezTo>
                    <a:pt x="0" y="3967"/>
                    <a:pt x="1145" y="5111"/>
                    <a:pt x="2555" y="5111"/>
                  </a:cubicBezTo>
                  <a:cubicBezTo>
                    <a:pt x="3966" y="5111"/>
                    <a:pt x="5111" y="3967"/>
                    <a:pt x="5111" y="2556"/>
                  </a:cubicBezTo>
                  <a:cubicBezTo>
                    <a:pt x="5111" y="1125"/>
                    <a:pt x="3966" y="1"/>
                    <a:pt x="2555" y="1"/>
                  </a:cubicBezTo>
                  <a:close/>
                </a:path>
              </a:pathLst>
            </a:custGeom>
            <a:solidFill>
              <a:srgbClr val="E8A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18"/>
            <p:cNvSpPr/>
            <p:nvPr/>
          </p:nvSpPr>
          <p:spPr>
            <a:xfrm>
              <a:off x="3969700" y="4134850"/>
              <a:ext cx="127775" cy="127800"/>
            </a:xfrm>
            <a:custGeom>
              <a:avLst/>
              <a:gdLst/>
              <a:ahLst/>
              <a:cxnLst/>
              <a:rect l="l" t="t" r="r" b="b"/>
              <a:pathLst>
                <a:path w="5111" h="5112" extrusionOk="0">
                  <a:moveTo>
                    <a:pt x="2555" y="1"/>
                  </a:moveTo>
                  <a:cubicBezTo>
                    <a:pt x="1124" y="1"/>
                    <a:pt x="0" y="1145"/>
                    <a:pt x="0" y="2556"/>
                  </a:cubicBezTo>
                  <a:cubicBezTo>
                    <a:pt x="0" y="3966"/>
                    <a:pt x="1124" y="5111"/>
                    <a:pt x="2555" y="5111"/>
                  </a:cubicBezTo>
                  <a:cubicBezTo>
                    <a:pt x="3966" y="5111"/>
                    <a:pt x="5111" y="3966"/>
                    <a:pt x="5111" y="2556"/>
                  </a:cubicBezTo>
                  <a:cubicBezTo>
                    <a:pt x="5111" y="1145"/>
                    <a:pt x="3966" y="1"/>
                    <a:pt x="2555" y="1"/>
                  </a:cubicBezTo>
                  <a:close/>
                </a:path>
              </a:pathLst>
            </a:custGeom>
            <a:solidFill>
              <a:srgbClr val="A2E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18"/>
            <p:cNvSpPr/>
            <p:nvPr/>
          </p:nvSpPr>
          <p:spPr>
            <a:xfrm>
              <a:off x="4864025" y="1675175"/>
              <a:ext cx="127775" cy="127800"/>
            </a:xfrm>
            <a:custGeom>
              <a:avLst/>
              <a:gdLst/>
              <a:ahLst/>
              <a:cxnLst/>
              <a:rect l="l" t="t" r="r" b="b"/>
              <a:pathLst>
                <a:path w="5111" h="5112" extrusionOk="0">
                  <a:moveTo>
                    <a:pt x="2556" y="1"/>
                  </a:moveTo>
                  <a:cubicBezTo>
                    <a:pt x="1125" y="1"/>
                    <a:pt x="0" y="1145"/>
                    <a:pt x="0" y="2556"/>
                  </a:cubicBezTo>
                  <a:cubicBezTo>
                    <a:pt x="0" y="3987"/>
                    <a:pt x="1125" y="5111"/>
                    <a:pt x="2556" y="5111"/>
                  </a:cubicBezTo>
                  <a:cubicBezTo>
                    <a:pt x="3966" y="5111"/>
                    <a:pt x="5111" y="3987"/>
                    <a:pt x="5111" y="2556"/>
                  </a:cubicBezTo>
                  <a:cubicBezTo>
                    <a:pt x="5111" y="1145"/>
                    <a:pt x="3966" y="1"/>
                    <a:pt x="2556" y="1"/>
                  </a:cubicBezTo>
                  <a:close/>
                </a:path>
              </a:pathLst>
            </a:custGeom>
            <a:solidFill>
              <a:srgbClr val="F46B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18"/>
            <p:cNvSpPr/>
            <p:nvPr/>
          </p:nvSpPr>
          <p:spPr>
            <a:xfrm>
              <a:off x="2851525" y="2346175"/>
              <a:ext cx="127775" cy="127800"/>
            </a:xfrm>
            <a:custGeom>
              <a:avLst/>
              <a:gdLst/>
              <a:ahLst/>
              <a:cxnLst/>
              <a:rect l="l" t="t" r="r" b="b"/>
              <a:pathLst>
                <a:path w="5111" h="5112" extrusionOk="0">
                  <a:moveTo>
                    <a:pt x="2555" y="1"/>
                  </a:moveTo>
                  <a:cubicBezTo>
                    <a:pt x="1145" y="1"/>
                    <a:pt x="0" y="1146"/>
                    <a:pt x="0" y="2556"/>
                  </a:cubicBezTo>
                  <a:cubicBezTo>
                    <a:pt x="0" y="3967"/>
                    <a:pt x="1145" y="5111"/>
                    <a:pt x="2555" y="5111"/>
                  </a:cubicBezTo>
                  <a:cubicBezTo>
                    <a:pt x="3966" y="5111"/>
                    <a:pt x="5111" y="3967"/>
                    <a:pt x="5111" y="2556"/>
                  </a:cubicBezTo>
                  <a:cubicBezTo>
                    <a:pt x="5111" y="1146"/>
                    <a:pt x="3966" y="1"/>
                    <a:pt x="2555" y="1"/>
                  </a:cubicBezTo>
                  <a:close/>
                </a:path>
              </a:pathLst>
            </a:custGeom>
            <a:solidFill>
              <a:srgbClr val="E39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18"/>
            <p:cNvSpPr/>
            <p:nvPr/>
          </p:nvSpPr>
          <p:spPr>
            <a:xfrm>
              <a:off x="6205525" y="1675175"/>
              <a:ext cx="127775" cy="127800"/>
            </a:xfrm>
            <a:custGeom>
              <a:avLst/>
              <a:gdLst/>
              <a:ahLst/>
              <a:cxnLst/>
              <a:rect l="l" t="t" r="r" b="b"/>
              <a:pathLst>
                <a:path w="5111" h="5112" extrusionOk="0">
                  <a:moveTo>
                    <a:pt x="2556" y="1"/>
                  </a:moveTo>
                  <a:cubicBezTo>
                    <a:pt x="1125" y="1"/>
                    <a:pt x="0" y="1145"/>
                    <a:pt x="0" y="2556"/>
                  </a:cubicBezTo>
                  <a:cubicBezTo>
                    <a:pt x="0" y="3987"/>
                    <a:pt x="1125" y="5111"/>
                    <a:pt x="2556" y="5111"/>
                  </a:cubicBezTo>
                  <a:cubicBezTo>
                    <a:pt x="3966" y="5111"/>
                    <a:pt x="5111" y="3987"/>
                    <a:pt x="5111" y="2556"/>
                  </a:cubicBezTo>
                  <a:cubicBezTo>
                    <a:pt x="5111" y="1145"/>
                    <a:pt x="3966" y="1"/>
                    <a:pt x="2556" y="1"/>
                  </a:cubicBezTo>
                  <a:close/>
                </a:path>
              </a:pathLst>
            </a:custGeom>
            <a:solidFill>
              <a:srgbClr val="2644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18"/>
            <p:cNvSpPr/>
            <p:nvPr/>
          </p:nvSpPr>
          <p:spPr>
            <a:xfrm>
              <a:off x="1286700" y="3016675"/>
              <a:ext cx="127775" cy="128300"/>
            </a:xfrm>
            <a:custGeom>
              <a:avLst/>
              <a:gdLst/>
              <a:ahLst/>
              <a:cxnLst/>
              <a:rect l="l" t="t" r="r" b="b"/>
              <a:pathLst>
                <a:path w="5111" h="5132" extrusionOk="0">
                  <a:moveTo>
                    <a:pt x="2555" y="1"/>
                  </a:moveTo>
                  <a:cubicBezTo>
                    <a:pt x="1124" y="1"/>
                    <a:pt x="0" y="1145"/>
                    <a:pt x="0" y="2576"/>
                  </a:cubicBezTo>
                  <a:cubicBezTo>
                    <a:pt x="0" y="3987"/>
                    <a:pt x="1124" y="5132"/>
                    <a:pt x="2555" y="5132"/>
                  </a:cubicBezTo>
                  <a:cubicBezTo>
                    <a:pt x="3966" y="5132"/>
                    <a:pt x="5111" y="3987"/>
                    <a:pt x="5111" y="2576"/>
                  </a:cubicBezTo>
                  <a:cubicBezTo>
                    <a:pt x="5111" y="1145"/>
                    <a:pt x="3966" y="1"/>
                    <a:pt x="2555" y="1"/>
                  </a:cubicBezTo>
                  <a:close/>
                </a:path>
              </a:pathLst>
            </a:custGeom>
            <a:solidFill>
              <a:srgbClr val="464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18"/>
            <p:cNvSpPr/>
            <p:nvPr/>
          </p:nvSpPr>
          <p:spPr>
            <a:xfrm>
              <a:off x="1733850" y="5029175"/>
              <a:ext cx="127800" cy="127800"/>
            </a:xfrm>
            <a:custGeom>
              <a:avLst/>
              <a:gdLst/>
              <a:ahLst/>
              <a:cxnLst/>
              <a:rect l="l" t="t" r="r" b="b"/>
              <a:pathLst>
                <a:path w="5112" h="5112" extrusionOk="0">
                  <a:moveTo>
                    <a:pt x="2556" y="1"/>
                  </a:moveTo>
                  <a:cubicBezTo>
                    <a:pt x="1125" y="1"/>
                    <a:pt x="1" y="1146"/>
                    <a:pt x="1" y="2556"/>
                  </a:cubicBezTo>
                  <a:cubicBezTo>
                    <a:pt x="1" y="3967"/>
                    <a:pt x="1125" y="5111"/>
                    <a:pt x="2556" y="5111"/>
                  </a:cubicBezTo>
                  <a:cubicBezTo>
                    <a:pt x="3966" y="5111"/>
                    <a:pt x="5111" y="3967"/>
                    <a:pt x="5111" y="2556"/>
                  </a:cubicBezTo>
                  <a:cubicBezTo>
                    <a:pt x="5111" y="1146"/>
                    <a:pt x="3966" y="1"/>
                    <a:pt x="2556" y="1"/>
                  </a:cubicBezTo>
                  <a:close/>
                </a:path>
              </a:pathLst>
            </a:custGeom>
            <a:solidFill>
              <a:srgbClr val="4B38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18"/>
            <p:cNvSpPr/>
            <p:nvPr/>
          </p:nvSpPr>
          <p:spPr>
            <a:xfrm>
              <a:off x="1957175" y="1675175"/>
              <a:ext cx="127800" cy="127800"/>
            </a:xfrm>
            <a:custGeom>
              <a:avLst/>
              <a:gdLst/>
              <a:ahLst/>
              <a:cxnLst/>
              <a:rect l="l" t="t" r="r" b="b"/>
              <a:pathLst>
                <a:path w="5112" h="5112" extrusionOk="0">
                  <a:moveTo>
                    <a:pt x="2556" y="1"/>
                  </a:moveTo>
                  <a:cubicBezTo>
                    <a:pt x="1146" y="1"/>
                    <a:pt x="1" y="1145"/>
                    <a:pt x="1" y="2556"/>
                  </a:cubicBezTo>
                  <a:cubicBezTo>
                    <a:pt x="1" y="3987"/>
                    <a:pt x="1146" y="5111"/>
                    <a:pt x="2556" y="5111"/>
                  </a:cubicBezTo>
                  <a:cubicBezTo>
                    <a:pt x="3967" y="5111"/>
                    <a:pt x="5111" y="3987"/>
                    <a:pt x="5111" y="2556"/>
                  </a:cubicBezTo>
                  <a:cubicBezTo>
                    <a:pt x="5111" y="1145"/>
                    <a:pt x="3967" y="1"/>
                    <a:pt x="2556" y="1"/>
                  </a:cubicBezTo>
                  <a:close/>
                </a:path>
              </a:pathLst>
            </a:custGeom>
            <a:solidFill>
              <a:srgbClr val="4D6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18"/>
            <p:cNvSpPr/>
            <p:nvPr/>
          </p:nvSpPr>
          <p:spPr>
            <a:xfrm>
              <a:off x="2181025" y="780850"/>
              <a:ext cx="127775" cy="127775"/>
            </a:xfrm>
            <a:custGeom>
              <a:avLst/>
              <a:gdLst/>
              <a:ahLst/>
              <a:cxnLst/>
              <a:rect l="l" t="t" r="r" b="b"/>
              <a:pathLst>
                <a:path w="5111" h="5111" extrusionOk="0">
                  <a:moveTo>
                    <a:pt x="2556" y="0"/>
                  </a:moveTo>
                  <a:cubicBezTo>
                    <a:pt x="1125" y="0"/>
                    <a:pt x="0" y="1145"/>
                    <a:pt x="0" y="2556"/>
                  </a:cubicBezTo>
                  <a:cubicBezTo>
                    <a:pt x="0" y="3986"/>
                    <a:pt x="1125" y="5111"/>
                    <a:pt x="2556" y="5111"/>
                  </a:cubicBezTo>
                  <a:cubicBezTo>
                    <a:pt x="3966" y="5111"/>
                    <a:pt x="5111" y="3986"/>
                    <a:pt x="5111" y="2556"/>
                  </a:cubicBezTo>
                  <a:cubicBezTo>
                    <a:pt x="5111" y="1145"/>
                    <a:pt x="3966" y="0"/>
                    <a:pt x="2556" y="0"/>
                  </a:cubicBezTo>
                  <a:close/>
                </a:path>
              </a:pathLst>
            </a:custGeom>
            <a:solidFill>
              <a:srgbClr val="402B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18"/>
            <p:cNvSpPr/>
            <p:nvPr/>
          </p:nvSpPr>
          <p:spPr>
            <a:xfrm>
              <a:off x="4864025" y="3464350"/>
              <a:ext cx="127775" cy="127800"/>
            </a:xfrm>
            <a:custGeom>
              <a:avLst/>
              <a:gdLst/>
              <a:ahLst/>
              <a:cxnLst/>
              <a:rect l="l" t="t" r="r" b="b"/>
              <a:pathLst>
                <a:path w="5111" h="5112" extrusionOk="0">
                  <a:moveTo>
                    <a:pt x="2556" y="1"/>
                  </a:moveTo>
                  <a:cubicBezTo>
                    <a:pt x="1125" y="1"/>
                    <a:pt x="0" y="1125"/>
                    <a:pt x="0" y="2556"/>
                  </a:cubicBezTo>
                  <a:cubicBezTo>
                    <a:pt x="0" y="3967"/>
                    <a:pt x="1125" y="5111"/>
                    <a:pt x="2556" y="5111"/>
                  </a:cubicBezTo>
                  <a:cubicBezTo>
                    <a:pt x="3966" y="5111"/>
                    <a:pt x="5111" y="3967"/>
                    <a:pt x="5111" y="2556"/>
                  </a:cubicBezTo>
                  <a:cubicBezTo>
                    <a:pt x="5111" y="1125"/>
                    <a:pt x="3966" y="1"/>
                    <a:pt x="2556" y="1"/>
                  </a:cubicBezTo>
                  <a:close/>
                </a:path>
              </a:pathLst>
            </a:custGeom>
            <a:solidFill>
              <a:srgbClr val="5040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18"/>
            <p:cNvSpPr/>
            <p:nvPr/>
          </p:nvSpPr>
          <p:spPr>
            <a:xfrm>
              <a:off x="2181025" y="4358700"/>
              <a:ext cx="127775" cy="127775"/>
            </a:xfrm>
            <a:custGeom>
              <a:avLst/>
              <a:gdLst/>
              <a:ahLst/>
              <a:cxnLst/>
              <a:rect l="l" t="t" r="r" b="b"/>
              <a:pathLst>
                <a:path w="5111" h="5111" extrusionOk="0">
                  <a:moveTo>
                    <a:pt x="2556" y="0"/>
                  </a:moveTo>
                  <a:cubicBezTo>
                    <a:pt x="1125" y="0"/>
                    <a:pt x="0" y="1124"/>
                    <a:pt x="0" y="2555"/>
                  </a:cubicBezTo>
                  <a:cubicBezTo>
                    <a:pt x="0" y="3966"/>
                    <a:pt x="1125" y="5111"/>
                    <a:pt x="2556" y="5111"/>
                  </a:cubicBezTo>
                  <a:cubicBezTo>
                    <a:pt x="3966" y="5111"/>
                    <a:pt x="5111" y="3966"/>
                    <a:pt x="5111" y="2555"/>
                  </a:cubicBezTo>
                  <a:cubicBezTo>
                    <a:pt x="5111" y="1124"/>
                    <a:pt x="3966" y="0"/>
                    <a:pt x="255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18"/>
            <p:cNvSpPr/>
            <p:nvPr/>
          </p:nvSpPr>
          <p:spPr>
            <a:xfrm>
              <a:off x="3298675" y="2122350"/>
              <a:ext cx="127800" cy="127775"/>
            </a:xfrm>
            <a:custGeom>
              <a:avLst/>
              <a:gdLst/>
              <a:ahLst/>
              <a:cxnLst/>
              <a:rect l="l" t="t" r="r" b="b"/>
              <a:pathLst>
                <a:path w="5112" h="5111" extrusionOk="0">
                  <a:moveTo>
                    <a:pt x="2556" y="0"/>
                  </a:moveTo>
                  <a:cubicBezTo>
                    <a:pt x="1146" y="0"/>
                    <a:pt x="1" y="1145"/>
                    <a:pt x="1" y="2556"/>
                  </a:cubicBezTo>
                  <a:cubicBezTo>
                    <a:pt x="1" y="3986"/>
                    <a:pt x="1146" y="5111"/>
                    <a:pt x="2556" y="5111"/>
                  </a:cubicBezTo>
                  <a:cubicBezTo>
                    <a:pt x="3967" y="5111"/>
                    <a:pt x="5111" y="3986"/>
                    <a:pt x="5111" y="2556"/>
                  </a:cubicBezTo>
                  <a:cubicBezTo>
                    <a:pt x="5111" y="1145"/>
                    <a:pt x="3967" y="0"/>
                    <a:pt x="255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18"/>
            <p:cNvSpPr/>
            <p:nvPr/>
          </p:nvSpPr>
          <p:spPr>
            <a:xfrm>
              <a:off x="5087350" y="3240525"/>
              <a:ext cx="127800" cy="127775"/>
            </a:xfrm>
            <a:custGeom>
              <a:avLst/>
              <a:gdLst/>
              <a:ahLst/>
              <a:cxnLst/>
              <a:rect l="l" t="t" r="r" b="b"/>
              <a:pathLst>
                <a:path w="5112" h="5111" extrusionOk="0">
                  <a:moveTo>
                    <a:pt x="2556" y="0"/>
                  </a:moveTo>
                  <a:cubicBezTo>
                    <a:pt x="1145" y="0"/>
                    <a:pt x="1" y="1145"/>
                    <a:pt x="1" y="2555"/>
                  </a:cubicBezTo>
                  <a:cubicBezTo>
                    <a:pt x="1" y="3966"/>
                    <a:pt x="1145" y="5111"/>
                    <a:pt x="2556" y="5111"/>
                  </a:cubicBezTo>
                  <a:cubicBezTo>
                    <a:pt x="3966" y="5111"/>
                    <a:pt x="5111" y="3966"/>
                    <a:pt x="5111" y="2555"/>
                  </a:cubicBezTo>
                  <a:cubicBezTo>
                    <a:pt x="5111" y="1145"/>
                    <a:pt x="3966" y="0"/>
                    <a:pt x="255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18"/>
            <p:cNvSpPr/>
            <p:nvPr/>
          </p:nvSpPr>
          <p:spPr>
            <a:xfrm>
              <a:off x="3075350" y="4805850"/>
              <a:ext cx="127800" cy="127800"/>
            </a:xfrm>
            <a:custGeom>
              <a:avLst/>
              <a:gdLst/>
              <a:ahLst/>
              <a:cxnLst/>
              <a:rect l="l" t="t" r="r" b="b"/>
              <a:pathLst>
                <a:path w="5112" h="5112" extrusionOk="0">
                  <a:moveTo>
                    <a:pt x="2556" y="1"/>
                  </a:moveTo>
                  <a:cubicBezTo>
                    <a:pt x="1125" y="1"/>
                    <a:pt x="1" y="1125"/>
                    <a:pt x="1" y="2556"/>
                  </a:cubicBezTo>
                  <a:cubicBezTo>
                    <a:pt x="1" y="3967"/>
                    <a:pt x="1125" y="5111"/>
                    <a:pt x="2556" y="5111"/>
                  </a:cubicBezTo>
                  <a:cubicBezTo>
                    <a:pt x="3966" y="5111"/>
                    <a:pt x="5111" y="3967"/>
                    <a:pt x="5111" y="2556"/>
                  </a:cubicBezTo>
                  <a:cubicBezTo>
                    <a:pt x="5111" y="1125"/>
                    <a:pt x="3966" y="1"/>
                    <a:pt x="255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18"/>
            <p:cNvSpPr/>
            <p:nvPr/>
          </p:nvSpPr>
          <p:spPr>
            <a:xfrm>
              <a:off x="3075350" y="1899025"/>
              <a:ext cx="127800" cy="127775"/>
            </a:xfrm>
            <a:custGeom>
              <a:avLst/>
              <a:gdLst/>
              <a:ahLst/>
              <a:cxnLst/>
              <a:rect l="l" t="t" r="r" b="b"/>
              <a:pathLst>
                <a:path w="5112" h="5111" extrusionOk="0">
                  <a:moveTo>
                    <a:pt x="2556" y="0"/>
                  </a:moveTo>
                  <a:cubicBezTo>
                    <a:pt x="1125" y="0"/>
                    <a:pt x="1" y="1145"/>
                    <a:pt x="1" y="2555"/>
                  </a:cubicBezTo>
                  <a:cubicBezTo>
                    <a:pt x="1" y="3966"/>
                    <a:pt x="1125" y="5111"/>
                    <a:pt x="2556" y="5111"/>
                  </a:cubicBezTo>
                  <a:cubicBezTo>
                    <a:pt x="3966" y="5111"/>
                    <a:pt x="5111" y="3966"/>
                    <a:pt x="5111" y="2555"/>
                  </a:cubicBezTo>
                  <a:cubicBezTo>
                    <a:pt x="5111" y="1145"/>
                    <a:pt x="3966" y="0"/>
                    <a:pt x="255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18"/>
            <p:cNvSpPr/>
            <p:nvPr/>
          </p:nvSpPr>
          <p:spPr>
            <a:xfrm>
              <a:off x="5087350" y="2569500"/>
              <a:ext cx="127800" cy="127800"/>
            </a:xfrm>
            <a:custGeom>
              <a:avLst/>
              <a:gdLst/>
              <a:ahLst/>
              <a:cxnLst/>
              <a:rect l="l" t="t" r="r" b="b"/>
              <a:pathLst>
                <a:path w="5112" h="5112" extrusionOk="0">
                  <a:moveTo>
                    <a:pt x="2556" y="1"/>
                  </a:moveTo>
                  <a:cubicBezTo>
                    <a:pt x="1145" y="1"/>
                    <a:pt x="1" y="1146"/>
                    <a:pt x="1" y="2556"/>
                  </a:cubicBezTo>
                  <a:cubicBezTo>
                    <a:pt x="1" y="3987"/>
                    <a:pt x="1145" y="5111"/>
                    <a:pt x="2556" y="5111"/>
                  </a:cubicBezTo>
                  <a:cubicBezTo>
                    <a:pt x="3966" y="5111"/>
                    <a:pt x="5111" y="3987"/>
                    <a:pt x="5111" y="2556"/>
                  </a:cubicBezTo>
                  <a:cubicBezTo>
                    <a:pt x="5111" y="1146"/>
                    <a:pt x="3966" y="1"/>
                    <a:pt x="255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18"/>
            <p:cNvSpPr/>
            <p:nvPr/>
          </p:nvSpPr>
          <p:spPr>
            <a:xfrm>
              <a:off x="5981675" y="1228000"/>
              <a:ext cx="127800" cy="127800"/>
            </a:xfrm>
            <a:custGeom>
              <a:avLst/>
              <a:gdLst/>
              <a:ahLst/>
              <a:cxnLst/>
              <a:rect l="l" t="t" r="r" b="b"/>
              <a:pathLst>
                <a:path w="5112" h="5112" extrusionOk="0">
                  <a:moveTo>
                    <a:pt x="2556" y="1"/>
                  </a:moveTo>
                  <a:cubicBezTo>
                    <a:pt x="1146" y="1"/>
                    <a:pt x="1" y="1146"/>
                    <a:pt x="1" y="2556"/>
                  </a:cubicBezTo>
                  <a:cubicBezTo>
                    <a:pt x="1" y="3987"/>
                    <a:pt x="1146" y="5111"/>
                    <a:pt x="2556" y="5111"/>
                  </a:cubicBezTo>
                  <a:cubicBezTo>
                    <a:pt x="3967" y="5111"/>
                    <a:pt x="5111" y="3987"/>
                    <a:pt x="5111" y="2556"/>
                  </a:cubicBezTo>
                  <a:cubicBezTo>
                    <a:pt x="5111" y="1146"/>
                    <a:pt x="3967" y="1"/>
                    <a:pt x="2556" y="1"/>
                  </a:cubicBezTo>
                  <a:close/>
                </a:path>
              </a:pathLst>
            </a:custGeom>
            <a:solidFill>
              <a:srgbClr val="34E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18"/>
            <p:cNvSpPr/>
            <p:nvPr/>
          </p:nvSpPr>
          <p:spPr>
            <a:xfrm>
              <a:off x="2628200" y="3464350"/>
              <a:ext cx="127775" cy="127800"/>
            </a:xfrm>
            <a:custGeom>
              <a:avLst/>
              <a:gdLst/>
              <a:ahLst/>
              <a:cxnLst/>
              <a:rect l="l" t="t" r="r" b="b"/>
              <a:pathLst>
                <a:path w="5111" h="5112" extrusionOk="0">
                  <a:moveTo>
                    <a:pt x="2555" y="1"/>
                  </a:moveTo>
                  <a:cubicBezTo>
                    <a:pt x="1124" y="1"/>
                    <a:pt x="0" y="1125"/>
                    <a:pt x="0" y="2556"/>
                  </a:cubicBezTo>
                  <a:cubicBezTo>
                    <a:pt x="0" y="3967"/>
                    <a:pt x="1124" y="5111"/>
                    <a:pt x="2555" y="5111"/>
                  </a:cubicBezTo>
                  <a:cubicBezTo>
                    <a:pt x="3966" y="5111"/>
                    <a:pt x="5111" y="3967"/>
                    <a:pt x="5111" y="2556"/>
                  </a:cubicBezTo>
                  <a:cubicBezTo>
                    <a:pt x="5111" y="1125"/>
                    <a:pt x="3966" y="1"/>
                    <a:pt x="2555" y="1"/>
                  </a:cubicBezTo>
                  <a:close/>
                </a:path>
              </a:pathLst>
            </a:custGeom>
            <a:solidFill>
              <a:srgbClr val="DDE7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18"/>
            <p:cNvSpPr/>
            <p:nvPr/>
          </p:nvSpPr>
          <p:spPr>
            <a:xfrm>
              <a:off x="3522525" y="3464350"/>
              <a:ext cx="127775" cy="127800"/>
            </a:xfrm>
            <a:custGeom>
              <a:avLst/>
              <a:gdLst/>
              <a:ahLst/>
              <a:cxnLst/>
              <a:rect l="l" t="t" r="r" b="b"/>
              <a:pathLst>
                <a:path w="5111" h="5112" extrusionOk="0">
                  <a:moveTo>
                    <a:pt x="2556" y="1"/>
                  </a:moveTo>
                  <a:cubicBezTo>
                    <a:pt x="1125" y="1"/>
                    <a:pt x="0" y="1125"/>
                    <a:pt x="0" y="2556"/>
                  </a:cubicBezTo>
                  <a:cubicBezTo>
                    <a:pt x="0" y="3967"/>
                    <a:pt x="1125" y="5111"/>
                    <a:pt x="2556" y="5111"/>
                  </a:cubicBezTo>
                  <a:cubicBezTo>
                    <a:pt x="3966" y="5111"/>
                    <a:pt x="5111" y="3967"/>
                    <a:pt x="5111" y="2556"/>
                  </a:cubicBezTo>
                  <a:cubicBezTo>
                    <a:pt x="5111" y="1125"/>
                    <a:pt x="3966" y="1"/>
                    <a:pt x="2556" y="1"/>
                  </a:cubicBezTo>
                  <a:close/>
                </a:path>
              </a:pathLst>
            </a:custGeom>
            <a:solidFill>
              <a:srgbClr val="E8A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18"/>
            <p:cNvSpPr/>
            <p:nvPr/>
          </p:nvSpPr>
          <p:spPr>
            <a:xfrm>
              <a:off x="3745850" y="557525"/>
              <a:ext cx="127800" cy="127775"/>
            </a:xfrm>
            <a:custGeom>
              <a:avLst/>
              <a:gdLst/>
              <a:ahLst/>
              <a:cxnLst/>
              <a:rect l="l" t="t" r="r" b="b"/>
              <a:pathLst>
                <a:path w="5112" h="5111" extrusionOk="0">
                  <a:moveTo>
                    <a:pt x="2556" y="0"/>
                  </a:moveTo>
                  <a:cubicBezTo>
                    <a:pt x="1145" y="0"/>
                    <a:pt x="1" y="1145"/>
                    <a:pt x="1" y="2555"/>
                  </a:cubicBezTo>
                  <a:cubicBezTo>
                    <a:pt x="1" y="3966"/>
                    <a:pt x="1145" y="5111"/>
                    <a:pt x="2556" y="5111"/>
                  </a:cubicBezTo>
                  <a:cubicBezTo>
                    <a:pt x="3966" y="5111"/>
                    <a:pt x="5111" y="3966"/>
                    <a:pt x="5111" y="2555"/>
                  </a:cubicBezTo>
                  <a:cubicBezTo>
                    <a:pt x="5111" y="1145"/>
                    <a:pt x="3966" y="0"/>
                    <a:pt x="2556" y="0"/>
                  </a:cubicBezTo>
                  <a:close/>
                </a:path>
              </a:pathLst>
            </a:custGeom>
            <a:solidFill>
              <a:srgbClr val="A2E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18"/>
            <p:cNvSpPr/>
            <p:nvPr/>
          </p:nvSpPr>
          <p:spPr>
            <a:xfrm>
              <a:off x="5087350" y="1228000"/>
              <a:ext cx="127800" cy="127800"/>
            </a:xfrm>
            <a:custGeom>
              <a:avLst/>
              <a:gdLst/>
              <a:ahLst/>
              <a:cxnLst/>
              <a:rect l="l" t="t" r="r" b="b"/>
              <a:pathLst>
                <a:path w="5112" h="5112" extrusionOk="0">
                  <a:moveTo>
                    <a:pt x="2556" y="1"/>
                  </a:moveTo>
                  <a:cubicBezTo>
                    <a:pt x="1145" y="1"/>
                    <a:pt x="1" y="1146"/>
                    <a:pt x="1" y="2556"/>
                  </a:cubicBezTo>
                  <a:cubicBezTo>
                    <a:pt x="1" y="3987"/>
                    <a:pt x="1145" y="5111"/>
                    <a:pt x="2556" y="5111"/>
                  </a:cubicBezTo>
                  <a:cubicBezTo>
                    <a:pt x="3966" y="5111"/>
                    <a:pt x="5111" y="3987"/>
                    <a:pt x="5111" y="2556"/>
                  </a:cubicBezTo>
                  <a:cubicBezTo>
                    <a:pt x="5111" y="1146"/>
                    <a:pt x="3966" y="1"/>
                    <a:pt x="2556" y="1"/>
                  </a:cubicBezTo>
                  <a:close/>
                </a:path>
              </a:pathLst>
            </a:custGeom>
            <a:solidFill>
              <a:srgbClr val="F46B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18"/>
            <p:cNvSpPr/>
            <p:nvPr/>
          </p:nvSpPr>
          <p:spPr>
            <a:xfrm>
              <a:off x="6205525" y="333675"/>
              <a:ext cx="127775" cy="127800"/>
            </a:xfrm>
            <a:custGeom>
              <a:avLst/>
              <a:gdLst/>
              <a:ahLst/>
              <a:cxnLst/>
              <a:rect l="l" t="t" r="r" b="b"/>
              <a:pathLst>
                <a:path w="5111" h="5112" extrusionOk="0">
                  <a:moveTo>
                    <a:pt x="2556" y="1"/>
                  </a:moveTo>
                  <a:cubicBezTo>
                    <a:pt x="1125" y="1"/>
                    <a:pt x="0" y="1145"/>
                    <a:pt x="0" y="2556"/>
                  </a:cubicBezTo>
                  <a:cubicBezTo>
                    <a:pt x="0" y="3987"/>
                    <a:pt x="1125" y="5111"/>
                    <a:pt x="2556" y="5111"/>
                  </a:cubicBezTo>
                  <a:cubicBezTo>
                    <a:pt x="3966" y="5111"/>
                    <a:pt x="5111" y="3987"/>
                    <a:pt x="5111" y="2556"/>
                  </a:cubicBezTo>
                  <a:cubicBezTo>
                    <a:pt x="5111" y="1145"/>
                    <a:pt x="3966" y="1"/>
                    <a:pt x="2556" y="1"/>
                  </a:cubicBezTo>
                  <a:close/>
                </a:path>
              </a:pathLst>
            </a:custGeom>
            <a:solidFill>
              <a:srgbClr val="E39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18"/>
            <p:cNvSpPr/>
            <p:nvPr/>
          </p:nvSpPr>
          <p:spPr>
            <a:xfrm>
              <a:off x="2628200" y="5029175"/>
              <a:ext cx="127775" cy="127800"/>
            </a:xfrm>
            <a:custGeom>
              <a:avLst/>
              <a:gdLst/>
              <a:ahLst/>
              <a:cxnLst/>
              <a:rect l="l" t="t" r="r" b="b"/>
              <a:pathLst>
                <a:path w="5111" h="5112" extrusionOk="0">
                  <a:moveTo>
                    <a:pt x="2555" y="1"/>
                  </a:moveTo>
                  <a:cubicBezTo>
                    <a:pt x="1124" y="1"/>
                    <a:pt x="0" y="1146"/>
                    <a:pt x="0" y="2556"/>
                  </a:cubicBezTo>
                  <a:cubicBezTo>
                    <a:pt x="0" y="3967"/>
                    <a:pt x="1124" y="5111"/>
                    <a:pt x="2555" y="5111"/>
                  </a:cubicBezTo>
                  <a:cubicBezTo>
                    <a:pt x="3966" y="5111"/>
                    <a:pt x="5111" y="3967"/>
                    <a:pt x="5111" y="2556"/>
                  </a:cubicBezTo>
                  <a:cubicBezTo>
                    <a:pt x="5111" y="1146"/>
                    <a:pt x="3966" y="1"/>
                    <a:pt x="2555" y="1"/>
                  </a:cubicBezTo>
                  <a:close/>
                </a:path>
              </a:pathLst>
            </a:custGeom>
            <a:solidFill>
              <a:srgbClr val="34E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18"/>
            <p:cNvSpPr/>
            <p:nvPr/>
          </p:nvSpPr>
          <p:spPr>
            <a:xfrm>
              <a:off x="5087350" y="3911525"/>
              <a:ext cx="127800" cy="127775"/>
            </a:xfrm>
            <a:custGeom>
              <a:avLst/>
              <a:gdLst/>
              <a:ahLst/>
              <a:cxnLst/>
              <a:rect l="l" t="t" r="r" b="b"/>
              <a:pathLst>
                <a:path w="5112" h="5111" extrusionOk="0">
                  <a:moveTo>
                    <a:pt x="2556" y="0"/>
                  </a:moveTo>
                  <a:cubicBezTo>
                    <a:pt x="1145" y="0"/>
                    <a:pt x="1" y="1125"/>
                    <a:pt x="1" y="2556"/>
                  </a:cubicBezTo>
                  <a:cubicBezTo>
                    <a:pt x="1" y="3966"/>
                    <a:pt x="1145" y="5111"/>
                    <a:pt x="2556" y="5111"/>
                  </a:cubicBezTo>
                  <a:cubicBezTo>
                    <a:pt x="3966" y="5111"/>
                    <a:pt x="5111" y="3966"/>
                    <a:pt x="5111" y="2556"/>
                  </a:cubicBezTo>
                  <a:cubicBezTo>
                    <a:pt x="5111" y="1125"/>
                    <a:pt x="3966" y="0"/>
                    <a:pt x="2556" y="0"/>
                  </a:cubicBezTo>
                  <a:close/>
                </a:path>
              </a:pathLst>
            </a:custGeom>
            <a:solidFill>
              <a:srgbClr val="DDE7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18"/>
            <p:cNvSpPr/>
            <p:nvPr/>
          </p:nvSpPr>
          <p:spPr>
            <a:xfrm>
              <a:off x="2404350" y="333675"/>
              <a:ext cx="127800" cy="127800"/>
            </a:xfrm>
            <a:custGeom>
              <a:avLst/>
              <a:gdLst/>
              <a:ahLst/>
              <a:cxnLst/>
              <a:rect l="l" t="t" r="r" b="b"/>
              <a:pathLst>
                <a:path w="5112" h="5112" extrusionOk="0">
                  <a:moveTo>
                    <a:pt x="2556" y="1"/>
                  </a:moveTo>
                  <a:cubicBezTo>
                    <a:pt x="1145" y="1"/>
                    <a:pt x="1" y="1145"/>
                    <a:pt x="1" y="2556"/>
                  </a:cubicBezTo>
                  <a:cubicBezTo>
                    <a:pt x="1" y="3987"/>
                    <a:pt x="1145" y="5111"/>
                    <a:pt x="2556" y="5111"/>
                  </a:cubicBezTo>
                  <a:cubicBezTo>
                    <a:pt x="3966" y="5111"/>
                    <a:pt x="5111" y="3987"/>
                    <a:pt x="5111" y="2556"/>
                  </a:cubicBezTo>
                  <a:cubicBezTo>
                    <a:pt x="5111" y="1145"/>
                    <a:pt x="3966" y="1"/>
                    <a:pt x="2556" y="1"/>
                  </a:cubicBezTo>
                  <a:close/>
                </a:path>
              </a:pathLst>
            </a:custGeom>
            <a:solidFill>
              <a:srgbClr val="E8A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18"/>
            <p:cNvSpPr/>
            <p:nvPr/>
          </p:nvSpPr>
          <p:spPr>
            <a:xfrm>
              <a:off x="2851525" y="1228000"/>
              <a:ext cx="127775" cy="127800"/>
            </a:xfrm>
            <a:custGeom>
              <a:avLst/>
              <a:gdLst/>
              <a:ahLst/>
              <a:cxnLst/>
              <a:rect l="l" t="t" r="r" b="b"/>
              <a:pathLst>
                <a:path w="5111" h="5112" extrusionOk="0">
                  <a:moveTo>
                    <a:pt x="2555" y="1"/>
                  </a:moveTo>
                  <a:cubicBezTo>
                    <a:pt x="1145" y="1"/>
                    <a:pt x="0" y="1146"/>
                    <a:pt x="0" y="2556"/>
                  </a:cubicBezTo>
                  <a:cubicBezTo>
                    <a:pt x="0" y="3987"/>
                    <a:pt x="1145" y="5111"/>
                    <a:pt x="2555" y="5111"/>
                  </a:cubicBezTo>
                  <a:cubicBezTo>
                    <a:pt x="3966" y="5111"/>
                    <a:pt x="5111" y="3987"/>
                    <a:pt x="5111" y="2556"/>
                  </a:cubicBezTo>
                  <a:cubicBezTo>
                    <a:pt x="5111" y="1146"/>
                    <a:pt x="3966" y="1"/>
                    <a:pt x="2555" y="1"/>
                  </a:cubicBezTo>
                  <a:close/>
                </a:path>
              </a:pathLst>
            </a:custGeom>
            <a:solidFill>
              <a:srgbClr val="A2E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18"/>
            <p:cNvSpPr/>
            <p:nvPr/>
          </p:nvSpPr>
          <p:spPr>
            <a:xfrm>
              <a:off x="3298675" y="4134850"/>
              <a:ext cx="127800" cy="127800"/>
            </a:xfrm>
            <a:custGeom>
              <a:avLst/>
              <a:gdLst/>
              <a:ahLst/>
              <a:cxnLst/>
              <a:rect l="l" t="t" r="r" b="b"/>
              <a:pathLst>
                <a:path w="5112" h="5112" extrusionOk="0">
                  <a:moveTo>
                    <a:pt x="2556" y="1"/>
                  </a:moveTo>
                  <a:cubicBezTo>
                    <a:pt x="1146" y="1"/>
                    <a:pt x="1" y="1145"/>
                    <a:pt x="1" y="2556"/>
                  </a:cubicBezTo>
                  <a:cubicBezTo>
                    <a:pt x="1" y="3966"/>
                    <a:pt x="1146" y="5111"/>
                    <a:pt x="2556" y="5111"/>
                  </a:cubicBezTo>
                  <a:cubicBezTo>
                    <a:pt x="3967" y="5111"/>
                    <a:pt x="5111" y="3966"/>
                    <a:pt x="5111" y="2556"/>
                  </a:cubicBezTo>
                  <a:cubicBezTo>
                    <a:pt x="5111" y="1145"/>
                    <a:pt x="3967" y="1"/>
                    <a:pt x="2556" y="1"/>
                  </a:cubicBezTo>
                  <a:close/>
                </a:path>
              </a:pathLst>
            </a:custGeom>
            <a:solidFill>
              <a:srgbClr val="F46B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18"/>
            <p:cNvSpPr/>
            <p:nvPr/>
          </p:nvSpPr>
          <p:spPr>
            <a:xfrm>
              <a:off x="2181025" y="333675"/>
              <a:ext cx="127775" cy="127800"/>
            </a:xfrm>
            <a:custGeom>
              <a:avLst/>
              <a:gdLst/>
              <a:ahLst/>
              <a:cxnLst/>
              <a:rect l="l" t="t" r="r" b="b"/>
              <a:pathLst>
                <a:path w="5111" h="5112" extrusionOk="0">
                  <a:moveTo>
                    <a:pt x="2556" y="1"/>
                  </a:moveTo>
                  <a:cubicBezTo>
                    <a:pt x="1125" y="1"/>
                    <a:pt x="0" y="1145"/>
                    <a:pt x="0" y="2556"/>
                  </a:cubicBezTo>
                  <a:cubicBezTo>
                    <a:pt x="0" y="3987"/>
                    <a:pt x="1125" y="5111"/>
                    <a:pt x="2556" y="5111"/>
                  </a:cubicBezTo>
                  <a:cubicBezTo>
                    <a:pt x="3966" y="5111"/>
                    <a:pt x="5111" y="3987"/>
                    <a:pt x="5111" y="2556"/>
                  </a:cubicBezTo>
                  <a:cubicBezTo>
                    <a:pt x="5111" y="1145"/>
                    <a:pt x="3966" y="1"/>
                    <a:pt x="2556" y="1"/>
                  </a:cubicBezTo>
                  <a:close/>
                </a:path>
              </a:pathLst>
            </a:custGeom>
            <a:solidFill>
              <a:srgbClr val="E39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18"/>
            <p:cNvSpPr/>
            <p:nvPr/>
          </p:nvSpPr>
          <p:spPr>
            <a:xfrm>
              <a:off x="3745850" y="3464350"/>
              <a:ext cx="127800" cy="127800"/>
            </a:xfrm>
            <a:custGeom>
              <a:avLst/>
              <a:gdLst/>
              <a:ahLst/>
              <a:cxnLst/>
              <a:rect l="l" t="t" r="r" b="b"/>
              <a:pathLst>
                <a:path w="5112" h="5112" extrusionOk="0">
                  <a:moveTo>
                    <a:pt x="2556" y="1"/>
                  </a:moveTo>
                  <a:cubicBezTo>
                    <a:pt x="1145" y="1"/>
                    <a:pt x="1" y="1125"/>
                    <a:pt x="1" y="2556"/>
                  </a:cubicBezTo>
                  <a:cubicBezTo>
                    <a:pt x="1" y="3967"/>
                    <a:pt x="1145" y="5111"/>
                    <a:pt x="2556" y="5111"/>
                  </a:cubicBezTo>
                  <a:cubicBezTo>
                    <a:pt x="3966" y="5111"/>
                    <a:pt x="5111" y="3967"/>
                    <a:pt x="5111" y="2556"/>
                  </a:cubicBezTo>
                  <a:cubicBezTo>
                    <a:pt x="5111" y="1125"/>
                    <a:pt x="3966" y="1"/>
                    <a:pt x="2556" y="1"/>
                  </a:cubicBezTo>
                  <a:close/>
                </a:path>
              </a:pathLst>
            </a:custGeom>
            <a:solidFill>
              <a:srgbClr val="2644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18"/>
            <p:cNvSpPr/>
            <p:nvPr/>
          </p:nvSpPr>
          <p:spPr>
            <a:xfrm>
              <a:off x="4193025" y="1004675"/>
              <a:ext cx="127775" cy="127800"/>
            </a:xfrm>
            <a:custGeom>
              <a:avLst/>
              <a:gdLst/>
              <a:ahLst/>
              <a:cxnLst/>
              <a:rect l="l" t="t" r="r" b="b"/>
              <a:pathLst>
                <a:path w="5111" h="5112" extrusionOk="0">
                  <a:moveTo>
                    <a:pt x="2555" y="1"/>
                  </a:moveTo>
                  <a:cubicBezTo>
                    <a:pt x="1145" y="1"/>
                    <a:pt x="0" y="1146"/>
                    <a:pt x="0" y="2556"/>
                  </a:cubicBezTo>
                  <a:cubicBezTo>
                    <a:pt x="0" y="3967"/>
                    <a:pt x="1145" y="5111"/>
                    <a:pt x="2555" y="5111"/>
                  </a:cubicBezTo>
                  <a:cubicBezTo>
                    <a:pt x="3966" y="5111"/>
                    <a:pt x="5111" y="3967"/>
                    <a:pt x="5111" y="2556"/>
                  </a:cubicBezTo>
                  <a:cubicBezTo>
                    <a:pt x="5111" y="1146"/>
                    <a:pt x="3966" y="1"/>
                    <a:pt x="2555" y="1"/>
                  </a:cubicBezTo>
                  <a:close/>
                </a:path>
              </a:pathLst>
            </a:custGeom>
            <a:solidFill>
              <a:srgbClr val="464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18"/>
            <p:cNvSpPr/>
            <p:nvPr/>
          </p:nvSpPr>
          <p:spPr>
            <a:xfrm>
              <a:off x="5981675" y="780850"/>
              <a:ext cx="127800" cy="127775"/>
            </a:xfrm>
            <a:custGeom>
              <a:avLst/>
              <a:gdLst/>
              <a:ahLst/>
              <a:cxnLst/>
              <a:rect l="l" t="t" r="r" b="b"/>
              <a:pathLst>
                <a:path w="5112" h="5111" extrusionOk="0">
                  <a:moveTo>
                    <a:pt x="2556" y="0"/>
                  </a:moveTo>
                  <a:cubicBezTo>
                    <a:pt x="1146" y="0"/>
                    <a:pt x="1" y="1145"/>
                    <a:pt x="1" y="2556"/>
                  </a:cubicBezTo>
                  <a:cubicBezTo>
                    <a:pt x="1" y="3986"/>
                    <a:pt x="1146" y="5111"/>
                    <a:pt x="2556" y="5111"/>
                  </a:cubicBezTo>
                  <a:cubicBezTo>
                    <a:pt x="3967" y="5111"/>
                    <a:pt x="5111" y="3986"/>
                    <a:pt x="5111" y="2556"/>
                  </a:cubicBezTo>
                  <a:cubicBezTo>
                    <a:pt x="5111" y="1145"/>
                    <a:pt x="3967" y="0"/>
                    <a:pt x="2556" y="0"/>
                  </a:cubicBezTo>
                  <a:close/>
                </a:path>
              </a:pathLst>
            </a:custGeom>
            <a:solidFill>
              <a:srgbClr val="4B38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18"/>
            <p:cNvSpPr/>
            <p:nvPr/>
          </p:nvSpPr>
          <p:spPr>
            <a:xfrm>
              <a:off x="3745850" y="1675175"/>
              <a:ext cx="127800" cy="127800"/>
            </a:xfrm>
            <a:custGeom>
              <a:avLst/>
              <a:gdLst/>
              <a:ahLst/>
              <a:cxnLst/>
              <a:rect l="l" t="t" r="r" b="b"/>
              <a:pathLst>
                <a:path w="5112" h="5112" extrusionOk="0">
                  <a:moveTo>
                    <a:pt x="2556" y="1"/>
                  </a:moveTo>
                  <a:cubicBezTo>
                    <a:pt x="1145" y="1"/>
                    <a:pt x="1" y="1145"/>
                    <a:pt x="1" y="2556"/>
                  </a:cubicBezTo>
                  <a:cubicBezTo>
                    <a:pt x="1" y="3987"/>
                    <a:pt x="1145" y="5111"/>
                    <a:pt x="2556" y="5111"/>
                  </a:cubicBezTo>
                  <a:cubicBezTo>
                    <a:pt x="3966" y="5111"/>
                    <a:pt x="5111" y="3987"/>
                    <a:pt x="5111" y="2556"/>
                  </a:cubicBezTo>
                  <a:cubicBezTo>
                    <a:pt x="5111" y="1145"/>
                    <a:pt x="3966" y="1"/>
                    <a:pt x="2556" y="1"/>
                  </a:cubicBezTo>
                  <a:close/>
                </a:path>
              </a:pathLst>
            </a:custGeom>
            <a:solidFill>
              <a:srgbClr val="4D6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18"/>
            <p:cNvSpPr/>
            <p:nvPr/>
          </p:nvSpPr>
          <p:spPr>
            <a:xfrm>
              <a:off x="2404350" y="1899025"/>
              <a:ext cx="127800" cy="127775"/>
            </a:xfrm>
            <a:custGeom>
              <a:avLst/>
              <a:gdLst/>
              <a:ahLst/>
              <a:cxnLst/>
              <a:rect l="l" t="t" r="r" b="b"/>
              <a:pathLst>
                <a:path w="5112" h="5111" extrusionOk="0">
                  <a:moveTo>
                    <a:pt x="2556" y="0"/>
                  </a:moveTo>
                  <a:cubicBezTo>
                    <a:pt x="1145" y="0"/>
                    <a:pt x="1" y="1145"/>
                    <a:pt x="1" y="2555"/>
                  </a:cubicBezTo>
                  <a:cubicBezTo>
                    <a:pt x="1" y="3966"/>
                    <a:pt x="1145" y="5111"/>
                    <a:pt x="2556" y="5111"/>
                  </a:cubicBezTo>
                  <a:cubicBezTo>
                    <a:pt x="3966" y="5111"/>
                    <a:pt x="5111" y="3966"/>
                    <a:pt x="5111" y="2555"/>
                  </a:cubicBezTo>
                  <a:cubicBezTo>
                    <a:pt x="5111" y="1145"/>
                    <a:pt x="3966" y="0"/>
                    <a:pt x="2556" y="0"/>
                  </a:cubicBezTo>
                  <a:close/>
                </a:path>
              </a:pathLst>
            </a:custGeom>
            <a:solidFill>
              <a:srgbClr val="402B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18"/>
            <p:cNvSpPr/>
            <p:nvPr/>
          </p:nvSpPr>
          <p:spPr>
            <a:xfrm>
              <a:off x="5758350" y="4582025"/>
              <a:ext cx="127800" cy="127775"/>
            </a:xfrm>
            <a:custGeom>
              <a:avLst/>
              <a:gdLst/>
              <a:ahLst/>
              <a:cxnLst/>
              <a:rect l="l" t="t" r="r" b="b"/>
              <a:pathLst>
                <a:path w="5112" h="5111" extrusionOk="0">
                  <a:moveTo>
                    <a:pt x="2556" y="0"/>
                  </a:moveTo>
                  <a:cubicBezTo>
                    <a:pt x="1125" y="0"/>
                    <a:pt x="1" y="1145"/>
                    <a:pt x="1" y="2555"/>
                  </a:cubicBezTo>
                  <a:cubicBezTo>
                    <a:pt x="1" y="3966"/>
                    <a:pt x="1125" y="5111"/>
                    <a:pt x="2556" y="5111"/>
                  </a:cubicBezTo>
                  <a:cubicBezTo>
                    <a:pt x="3967" y="5111"/>
                    <a:pt x="5111" y="3966"/>
                    <a:pt x="5111" y="2555"/>
                  </a:cubicBezTo>
                  <a:cubicBezTo>
                    <a:pt x="5111" y="1145"/>
                    <a:pt x="3967" y="0"/>
                    <a:pt x="2556" y="0"/>
                  </a:cubicBezTo>
                  <a:close/>
                </a:path>
              </a:pathLst>
            </a:custGeom>
            <a:solidFill>
              <a:srgbClr val="5040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18"/>
            <p:cNvSpPr/>
            <p:nvPr/>
          </p:nvSpPr>
          <p:spPr>
            <a:xfrm>
              <a:off x="1510025" y="2569500"/>
              <a:ext cx="127775" cy="127800"/>
            </a:xfrm>
            <a:custGeom>
              <a:avLst/>
              <a:gdLst/>
              <a:ahLst/>
              <a:cxnLst/>
              <a:rect l="l" t="t" r="r" b="b"/>
              <a:pathLst>
                <a:path w="5111" h="5112" extrusionOk="0">
                  <a:moveTo>
                    <a:pt x="2555" y="1"/>
                  </a:moveTo>
                  <a:cubicBezTo>
                    <a:pt x="1145" y="1"/>
                    <a:pt x="0" y="1146"/>
                    <a:pt x="0" y="2556"/>
                  </a:cubicBezTo>
                  <a:cubicBezTo>
                    <a:pt x="0" y="3987"/>
                    <a:pt x="1145" y="5111"/>
                    <a:pt x="2555" y="5111"/>
                  </a:cubicBezTo>
                  <a:cubicBezTo>
                    <a:pt x="3966" y="5111"/>
                    <a:pt x="5111" y="3987"/>
                    <a:pt x="5111" y="2556"/>
                  </a:cubicBezTo>
                  <a:cubicBezTo>
                    <a:pt x="5111" y="1146"/>
                    <a:pt x="3966" y="1"/>
                    <a:pt x="255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18"/>
            <p:cNvSpPr/>
            <p:nvPr/>
          </p:nvSpPr>
          <p:spPr>
            <a:xfrm>
              <a:off x="1510025" y="3911525"/>
              <a:ext cx="127775" cy="127775"/>
            </a:xfrm>
            <a:custGeom>
              <a:avLst/>
              <a:gdLst/>
              <a:ahLst/>
              <a:cxnLst/>
              <a:rect l="l" t="t" r="r" b="b"/>
              <a:pathLst>
                <a:path w="5111" h="5111" extrusionOk="0">
                  <a:moveTo>
                    <a:pt x="2555" y="0"/>
                  </a:moveTo>
                  <a:cubicBezTo>
                    <a:pt x="1145" y="0"/>
                    <a:pt x="0" y="1125"/>
                    <a:pt x="0" y="2556"/>
                  </a:cubicBezTo>
                  <a:cubicBezTo>
                    <a:pt x="0" y="3966"/>
                    <a:pt x="1145" y="5111"/>
                    <a:pt x="2555" y="5111"/>
                  </a:cubicBezTo>
                  <a:cubicBezTo>
                    <a:pt x="3966" y="5111"/>
                    <a:pt x="5111" y="3966"/>
                    <a:pt x="5111" y="2556"/>
                  </a:cubicBezTo>
                  <a:cubicBezTo>
                    <a:pt x="5111" y="1125"/>
                    <a:pt x="3966" y="0"/>
                    <a:pt x="255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18"/>
            <p:cNvSpPr/>
            <p:nvPr/>
          </p:nvSpPr>
          <p:spPr>
            <a:xfrm>
              <a:off x="5311200" y="5029175"/>
              <a:ext cx="127775" cy="127800"/>
            </a:xfrm>
            <a:custGeom>
              <a:avLst/>
              <a:gdLst/>
              <a:ahLst/>
              <a:cxnLst/>
              <a:rect l="l" t="t" r="r" b="b"/>
              <a:pathLst>
                <a:path w="5111" h="5112" extrusionOk="0">
                  <a:moveTo>
                    <a:pt x="2555" y="1"/>
                  </a:moveTo>
                  <a:cubicBezTo>
                    <a:pt x="1124" y="1"/>
                    <a:pt x="0" y="1146"/>
                    <a:pt x="0" y="2556"/>
                  </a:cubicBezTo>
                  <a:cubicBezTo>
                    <a:pt x="0" y="3967"/>
                    <a:pt x="1124" y="5111"/>
                    <a:pt x="2555" y="5111"/>
                  </a:cubicBezTo>
                  <a:cubicBezTo>
                    <a:pt x="3966" y="5111"/>
                    <a:pt x="5111" y="3967"/>
                    <a:pt x="5111" y="2556"/>
                  </a:cubicBezTo>
                  <a:cubicBezTo>
                    <a:pt x="5111" y="1146"/>
                    <a:pt x="3966" y="1"/>
                    <a:pt x="255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18"/>
            <p:cNvSpPr/>
            <p:nvPr/>
          </p:nvSpPr>
          <p:spPr>
            <a:xfrm>
              <a:off x="1957175" y="2569500"/>
              <a:ext cx="127800" cy="127800"/>
            </a:xfrm>
            <a:custGeom>
              <a:avLst/>
              <a:gdLst/>
              <a:ahLst/>
              <a:cxnLst/>
              <a:rect l="l" t="t" r="r" b="b"/>
              <a:pathLst>
                <a:path w="5112" h="5112" extrusionOk="0">
                  <a:moveTo>
                    <a:pt x="2556" y="1"/>
                  </a:moveTo>
                  <a:cubicBezTo>
                    <a:pt x="1146" y="1"/>
                    <a:pt x="1" y="1146"/>
                    <a:pt x="1" y="2556"/>
                  </a:cubicBezTo>
                  <a:cubicBezTo>
                    <a:pt x="1" y="3987"/>
                    <a:pt x="1146" y="5111"/>
                    <a:pt x="2556" y="5111"/>
                  </a:cubicBezTo>
                  <a:cubicBezTo>
                    <a:pt x="3967" y="5111"/>
                    <a:pt x="5111" y="3987"/>
                    <a:pt x="5111" y="2556"/>
                  </a:cubicBezTo>
                  <a:cubicBezTo>
                    <a:pt x="5111" y="1146"/>
                    <a:pt x="3967" y="1"/>
                    <a:pt x="255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18"/>
            <p:cNvSpPr/>
            <p:nvPr/>
          </p:nvSpPr>
          <p:spPr>
            <a:xfrm>
              <a:off x="1510025" y="3240525"/>
              <a:ext cx="127775" cy="127775"/>
            </a:xfrm>
            <a:custGeom>
              <a:avLst/>
              <a:gdLst/>
              <a:ahLst/>
              <a:cxnLst/>
              <a:rect l="l" t="t" r="r" b="b"/>
              <a:pathLst>
                <a:path w="5111" h="5111" extrusionOk="0">
                  <a:moveTo>
                    <a:pt x="2555" y="0"/>
                  </a:moveTo>
                  <a:cubicBezTo>
                    <a:pt x="1145" y="0"/>
                    <a:pt x="0" y="1145"/>
                    <a:pt x="0" y="2555"/>
                  </a:cubicBezTo>
                  <a:cubicBezTo>
                    <a:pt x="0" y="3966"/>
                    <a:pt x="1145" y="5111"/>
                    <a:pt x="2555" y="5111"/>
                  </a:cubicBezTo>
                  <a:cubicBezTo>
                    <a:pt x="3966" y="5111"/>
                    <a:pt x="5111" y="3966"/>
                    <a:pt x="5111" y="2555"/>
                  </a:cubicBezTo>
                  <a:cubicBezTo>
                    <a:pt x="5111" y="1145"/>
                    <a:pt x="3966" y="0"/>
                    <a:pt x="255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18"/>
            <p:cNvSpPr/>
            <p:nvPr/>
          </p:nvSpPr>
          <p:spPr>
            <a:xfrm>
              <a:off x="1733850" y="4805850"/>
              <a:ext cx="127800" cy="127800"/>
            </a:xfrm>
            <a:custGeom>
              <a:avLst/>
              <a:gdLst/>
              <a:ahLst/>
              <a:cxnLst/>
              <a:rect l="l" t="t" r="r" b="b"/>
              <a:pathLst>
                <a:path w="5112" h="5112" extrusionOk="0">
                  <a:moveTo>
                    <a:pt x="2556" y="1"/>
                  </a:moveTo>
                  <a:cubicBezTo>
                    <a:pt x="1125" y="1"/>
                    <a:pt x="1" y="1125"/>
                    <a:pt x="1" y="2556"/>
                  </a:cubicBezTo>
                  <a:cubicBezTo>
                    <a:pt x="1" y="3967"/>
                    <a:pt x="1125" y="5111"/>
                    <a:pt x="2556" y="5111"/>
                  </a:cubicBezTo>
                  <a:cubicBezTo>
                    <a:pt x="3966" y="5111"/>
                    <a:pt x="5111" y="3967"/>
                    <a:pt x="5111" y="2556"/>
                  </a:cubicBezTo>
                  <a:cubicBezTo>
                    <a:pt x="5111" y="1125"/>
                    <a:pt x="3966" y="1"/>
                    <a:pt x="255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18"/>
            <p:cNvSpPr/>
            <p:nvPr/>
          </p:nvSpPr>
          <p:spPr>
            <a:xfrm>
              <a:off x="5534525" y="3016675"/>
              <a:ext cx="127775" cy="128300"/>
            </a:xfrm>
            <a:custGeom>
              <a:avLst/>
              <a:gdLst/>
              <a:ahLst/>
              <a:cxnLst/>
              <a:rect l="l" t="t" r="r" b="b"/>
              <a:pathLst>
                <a:path w="5111" h="5132" extrusionOk="0">
                  <a:moveTo>
                    <a:pt x="2555" y="1"/>
                  </a:moveTo>
                  <a:cubicBezTo>
                    <a:pt x="1145" y="1"/>
                    <a:pt x="0" y="1145"/>
                    <a:pt x="0" y="2576"/>
                  </a:cubicBezTo>
                  <a:cubicBezTo>
                    <a:pt x="0" y="3987"/>
                    <a:pt x="1145" y="5132"/>
                    <a:pt x="2555" y="5132"/>
                  </a:cubicBezTo>
                  <a:cubicBezTo>
                    <a:pt x="3966" y="5132"/>
                    <a:pt x="5111" y="3987"/>
                    <a:pt x="5111" y="2576"/>
                  </a:cubicBezTo>
                  <a:cubicBezTo>
                    <a:pt x="5111" y="1145"/>
                    <a:pt x="3966" y="1"/>
                    <a:pt x="2555" y="1"/>
                  </a:cubicBezTo>
                  <a:close/>
                </a:path>
              </a:pathLst>
            </a:custGeom>
            <a:solidFill>
              <a:srgbClr val="34E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18"/>
            <p:cNvSpPr/>
            <p:nvPr/>
          </p:nvSpPr>
          <p:spPr>
            <a:xfrm>
              <a:off x="5087350" y="3687675"/>
              <a:ext cx="127800" cy="127800"/>
            </a:xfrm>
            <a:custGeom>
              <a:avLst/>
              <a:gdLst/>
              <a:ahLst/>
              <a:cxnLst/>
              <a:rect l="l" t="t" r="r" b="b"/>
              <a:pathLst>
                <a:path w="5112" h="5112" extrusionOk="0">
                  <a:moveTo>
                    <a:pt x="2556" y="1"/>
                  </a:moveTo>
                  <a:cubicBezTo>
                    <a:pt x="1145" y="1"/>
                    <a:pt x="1" y="1146"/>
                    <a:pt x="1" y="2556"/>
                  </a:cubicBezTo>
                  <a:cubicBezTo>
                    <a:pt x="1" y="3967"/>
                    <a:pt x="1145" y="5111"/>
                    <a:pt x="2556" y="5111"/>
                  </a:cubicBezTo>
                  <a:cubicBezTo>
                    <a:pt x="3966" y="5111"/>
                    <a:pt x="5111" y="3967"/>
                    <a:pt x="5111" y="2556"/>
                  </a:cubicBezTo>
                  <a:cubicBezTo>
                    <a:pt x="5111" y="1146"/>
                    <a:pt x="3966" y="1"/>
                    <a:pt x="2556" y="1"/>
                  </a:cubicBezTo>
                  <a:close/>
                </a:path>
              </a:pathLst>
            </a:custGeom>
            <a:solidFill>
              <a:srgbClr val="DDE7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18"/>
            <p:cNvSpPr/>
            <p:nvPr/>
          </p:nvSpPr>
          <p:spPr>
            <a:xfrm>
              <a:off x="2628200" y="3240525"/>
              <a:ext cx="127775" cy="127775"/>
            </a:xfrm>
            <a:custGeom>
              <a:avLst/>
              <a:gdLst/>
              <a:ahLst/>
              <a:cxnLst/>
              <a:rect l="l" t="t" r="r" b="b"/>
              <a:pathLst>
                <a:path w="5111" h="5111" extrusionOk="0">
                  <a:moveTo>
                    <a:pt x="2555" y="0"/>
                  </a:moveTo>
                  <a:cubicBezTo>
                    <a:pt x="1124" y="0"/>
                    <a:pt x="0" y="1145"/>
                    <a:pt x="0" y="2555"/>
                  </a:cubicBezTo>
                  <a:cubicBezTo>
                    <a:pt x="0" y="3966"/>
                    <a:pt x="1124" y="5111"/>
                    <a:pt x="2555" y="5111"/>
                  </a:cubicBezTo>
                  <a:cubicBezTo>
                    <a:pt x="3966" y="5111"/>
                    <a:pt x="5111" y="3966"/>
                    <a:pt x="5111" y="2555"/>
                  </a:cubicBezTo>
                  <a:cubicBezTo>
                    <a:pt x="5111" y="1145"/>
                    <a:pt x="3966" y="0"/>
                    <a:pt x="2555" y="0"/>
                  </a:cubicBezTo>
                  <a:close/>
                </a:path>
              </a:pathLst>
            </a:custGeom>
            <a:solidFill>
              <a:srgbClr val="E8A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18"/>
            <p:cNvSpPr/>
            <p:nvPr/>
          </p:nvSpPr>
          <p:spPr>
            <a:xfrm>
              <a:off x="6205525" y="4358700"/>
              <a:ext cx="127775" cy="127775"/>
            </a:xfrm>
            <a:custGeom>
              <a:avLst/>
              <a:gdLst/>
              <a:ahLst/>
              <a:cxnLst/>
              <a:rect l="l" t="t" r="r" b="b"/>
              <a:pathLst>
                <a:path w="5111" h="5111" extrusionOk="0">
                  <a:moveTo>
                    <a:pt x="2556" y="0"/>
                  </a:moveTo>
                  <a:cubicBezTo>
                    <a:pt x="1125" y="0"/>
                    <a:pt x="0" y="1124"/>
                    <a:pt x="0" y="2555"/>
                  </a:cubicBezTo>
                  <a:cubicBezTo>
                    <a:pt x="0" y="3966"/>
                    <a:pt x="1125" y="5111"/>
                    <a:pt x="2556" y="5111"/>
                  </a:cubicBezTo>
                  <a:cubicBezTo>
                    <a:pt x="3966" y="5111"/>
                    <a:pt x="5111" y="3966"/>
                    <a:pt x="5111" y="2555"/>
                  </a:cubicBezTo>
                  <a:cubicBezTo>
                    <a:pt x="5111" y="1124"/>
                    <a:pt x="3966" y="0"/>
                    <a:pt x="2556" y="0"/>
                  </a:cubicBezTo>
                  <a:close/>
                </a:path>
              </a:pathLst>
            </a:custGeom>
            <a:solidFill>
              <a:srgbClr val="A2E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18"/>
            <p:cNvSpPr/>
            <p:nvPr/>
          </p:nvSpPr>
          <p:spPr>
            <a:xfrm>
              <a:off x="3522525" y="4582025"/>
              <a:ext cx="127775" cy="127775"/>
            </a:xfrm>
            <a:custGeom>
              <a:avLst/>
              <a:gdLst/>
              <a:ahLst/>
              <a:cxnLst/>
              <a:rect l="l" t="t" r="r" b="b"/>
              <a:pathLst>
                <a:path w="5111" h="5111" extrusionOk="0">
                  <a:moveTo>
                    <a:pt x="2556" y="0"/>
                  </a:moveTo>
                  <a:cubicBezTo>
                    <a:pt x="1125" y="0"/>
                    <a:pt x="0" y="1145"/>
                    <a:pt x="0" y="2555"/>
                  </a:cubicBezTo>
                  <a:cubicBezTo>
                    <a:pt x="0" y="3966"/>
                    <a:pt x="1125" y="5111"/>
                    <a:pt x="2556" y="5111"/>
                  </a:cubicBezTo>
                  <a:cubicBezTo>
                    <a:pt x="3966" y="5111"/>
                    <a:pt x="5111" y="3966"/>
                    <a:pt x="5111" y="2555"/>
                  </a:cubicBezTo>
                  <a:cubicBezTo>
                    <a:pt x="5111" y="1145"/>
                    <a:pt x="3966" y="0"/>
                    <a:pt x="2556" y="0"/>
                  </a:cubicBezTo>
                  <a:close/>
                </a:path>
              </a:pathLst>
            </a:custGeom>
            <a:solidFill>
              <a:srgbClr val="F46B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18"/>
            <p:cNvSpPr/>
            <p:nvPr/>
          </p:nvSpPr>
          <p:spPr>
            <a:xfrm>
              <a:off x="3745850" y="4582025"/>
              <a:ext cx="127800" cy="127775"/>
            </a:xfrm>
            <a:custGeom>
              <a:avLst/>
              <a:gdLst/>
              <a:ahLst/>
              <a:cxnLst/>
              <a:rect l="l" t="t" r="r" b="b"/>
              <a:pathLst>
                <a:path w="5112" h="5111" extrusionOk="0">
                  <a:moveTo>
                    <a:pt x="2556" y="0"/>
                  </a:moveTo>
                  <a:cubicBezTo>
                    <a:pt x="1145" y="0"/>
                    <a:pt x="1" y="1145"/>
                    <a:pt x="1" y="2555"/>
                  </a:cubicBezTo>
                  <a:cubicBezTo>
                    <a:pt x="1" y="3966"/>
                    <a:pt x="1145" y="5111"/>
                    <a:pt x="2556" y="5111"/>
                  </a:cubicBezTo>
                  <a:cubicBezTo>
                    <a:pt x="3966" y="5111"/>
                    <a:pt x="5111" y="3966"/>
                    <a:pt x="5111" y="2555"/>
                  </a:cubicBezTo>
                  <a:cubicBezTo>
                    <a:pt x="5111" y="1145"/>
                    <a:pt x="3966" y="0"/>
                    <a:pt x="2556" y="0"/>
                  </a:cubicBezTo>
                  <a:close/>
                </a:path>
              </a:pathLst>
            </a:custGeom>
            <a:solidFill>
              <a:srgbClr val="E39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18"/>
            <p:cNvSpPr/>
            <p:nvPr/>
          </p:nvSpPr>
          <p:spPr>
            <a:xfrm>
              <a:off x="3075350" y="1675175"/>
              <a:ext cx="127800" cy="127800"/>
            </a:xfrm>
            <a:custGeom>
              <a:avLst/>
              <a:gdLst/>
              <a:ahLst/>
              <a:cxnLst/>
              <a:rect l="l" t="t" r="r" b="b"/>
              <a:pathLst>
                <a:path w="5112" h="5112" extrusionOk="0">
                  <a:moveTo>
                    <a:pt x="2556" y="1"/>
                  </a:moveTo>
                  <a:cubicBezTo>
                    <a:pt x="1125" y="1"/>
                    <a:pt x="1" y="1145"/>
                    <a:pt x="1" y="2556"/>
                  </a:cubicBezTo>
                  <a:cubicBezTo>
                    <a:pt x="1" y="3987"/>
                    <a:pt x="1125" y="5111"/>
                    <a:pt x="2556" y="5111"/>
                  </a:cubicBezTo>
                  <a:cubicBezTo>
                    <a:pt x="3966" y="5111"/>
                    <a:pt x="5111" y="3987"/>
                    <a:pt x="5111" y="2556"/>
                  </a:cubicBezTo>
                  <a:cubicBezTo>
                    <a:pt x="5111" y="1145"/>
                    <a:pt x="3966" y="1"/>
                    <a:pt x="2556" y="1"/>
                  </a:cubicBezTo>
                  <a:close/>
                </a:path>
              </a:pathLst>
            </a:custGeom>
            <a:solidFill>
              <a:srgbClr val="34E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18"/>
            <p:cNvSpPr/>
            <p:nvPr/>
          </p:nvSpPr>
          <p:spPr>
            <a:xfrm>
              <a:off x="2851525" y="5029175"/>
              <a:ext cx="127775" cy="127800"/>
            </a:xfrm>
            <a:custGeom>
              <a:avLst/>
              <a:gdLst/>
              <a:ahLst/>
              <a:cxnLst/>
              <a:rect l="l" t="t" r="r" b="b"/>
              <a:pathLst>
                <a:path w="5111" h="5112" extrusionOk="0">
                  <a:moveTo>
                    <a:pt x="2555" y="1"/>
                  </a:moveTo>
                  <a:cubicBezTo>
                    <a:pt x="1145" y="1"/>
                    <a:pt x="0" y="1146"/>
                    <a:pt x="0" y="2556"/>
                  </a:cubicBezTo>
                  <a:cubicBezTo>
                    <a:pt x="0" y="3967"/>
                    <a:pt x="1145" y="5111"/>
                    <a:pt x="2555" y="5111"/>
                  </a:cubicBezTo>
                  <a:cubicBezTo>
                    <a:pt x="3966" y="5111"/>
                    <a:pt x="5111" y="3967"/>
                    <a:pt x="5111" y="2556"/>
                  </a:cubicBezTo>
                  <a:cubicBezTo>
                    <a:pt x="5111" y="1146"/>
                    <a:pt x="3966" y="1"/>
                    <a:pt x="2555" y="1"/>
                  </a:cubicBezTo>
                  <a:close/>
                </a:path>
              </a:pathLst>
            </a:custGeom>
            <a:solidFill>
              <a:srgbClr val="DDE7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18"/>
            <p:cNvSpPr/>
            <p:nvPr/>
          </p:nvSpPr>
          <p:spPr>
            <a:xfrm>
              <a:off x="3075350" y="780850"/>
              <a:ext cx="127800" cy="127775"/>
            </a:xfrm>
            <a:custGeom>
              <a:avLst/>
              <a:gdLst/>
              <a:ahLst/>
              <a:cxnLst/>
              <a:rect l="l" t="t" r="r" b="b"/>
              <a:pathLst>
                <a:path w="5112" h="5111" extrusionOk="0">
                  <a:moveTo>
                    <a:pt x="2556" y="0"/>
                  </a:moveTo>
                  <a:cubicBezTo>
                    <a:pt x="1125" y="0"/>
                    <a:pt x="1" y="1145"/>
                    <a:pt x="1" y="2556"/>
                  </a:cubicBezTo>
                  <a:cubicBezTo>
                    <a:pt x="1" y="3986"/>
                    <a:pt x="1125" y="5111"/>
                    <a:pt x="2556" y="5111"/>
                  </a:cubicBezTo>
                  <a:cubicBezTo>
                    <a:pt x="3966" y="5111"/>
                    <a:pt x="5111" y="3986"/>
                    <a:pt x="5111" y="2556"/>
                  </a:cubicBezTo>
                  <a:cubicBezTo>
                    <a:pt x="5111" y="1145"/>
                    <a:pt x="3966" y="0"/>
                    <a:pt x="2556" y="0"/>
                  </a:cubicBezTo>
                  <a:close/>
                </a:path>
              </a:pathLst>
            </a:custGeom>
            <a:solidFill>
              <a:srgbClr val="E8A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18"/>
            <p:cNvSpPr/>
            <p:nvPr/>
          </p:nvSpPr>
          <p:spPr>
            <a:xfrm>
              <a:off x="2628200" y="3016675"/>
              <a:ext cx="127775" cy="128300"/>
            </a:xfrm>
            <a:custGeom>
              <a:avLst/>
              <a:gdLst/>
              <a:ahLst/>
              <a:cxnLst/>
              <a:rect l="l" t="t" r="r" b="b"/>
              <a:pathLst>
                <a:path w="5111" h="5132" extrusionOk="0">
                  <a:moveTo>
                    <a:pt x="2555" y="1"/>
                  </a:moveTo>
                  <a:cubicBezTo>
                    <a:pt x="1124" y="1"/>
                    <a:pt x="0" y="1145"/>
                    <a:pt x="0" y="2576"/>
                  </a:cubicBezTo>
                  <a:cubicBezTo>
                    <a:pt x="0" y="3987"/>
                    <a:pt x="1124" y="5132"/>
                    <a:pt x="2555" y="5132"/>
                  </a:cubicBezTo>
                  <a:cubicBezTo>
                    <a:pt x="3966" y="5132"/>
                    <a:pt x="5111" y="3987"/>
                    <a:pt x="5111" y="2576"/>
                  </a:cubicBezTo>
                  <a:cubicBezTo>
                    <a:pt x="5111" y="1145"/>
                    <a:pt x="3966" y="1"/>
                    <a:pt x="2555" y="1"/>
                  </a:cubicBezTo>
                  <a:close/>
                </a:path>
              </a:pathLst>
            </a:custGeom>
            <a:solidFill>
              <a:srgbClr val="A2E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18"/>
            <p:cNvSpPr/>
            <p:nvPr/>
          </p:nvSpPr>
          <p:spPr>
            <a:xfrm>
              <a:off x="6205525" y="1004675"/>
              <a:ext cx="127775" cy="127800"/>
            </a:xfrm>
            <a:custGeom>
              <a:avLst/>
              <a:gdLst/>
              <a:ahLst/>
              <a:cxnLst/>
              <a:rect l="l" t="t" r="r" b="b"/>
              <a:pathLst>
                <a:path w="5111" h="5112" extrusionOk="0">
                  <a:moveTo>
                    <a:pt x="2556" y="1"/>
                  </a:moveTo>
                  <a:cubicBezTo>
                    <a:pt x="1125" y="1"/>
                    <a:pt x="0" y="1146"/>
                    <a:pt x="0" y="2556"/>
                  </a:cubicBezTo>
                  <a:cubicBezTo>
                    <a:pt x="0" y="3967"/>
                    <a:pt x="1125" y="5111"/>
                    <a:pt x="2556" y="5111"/>
                  </a:cubicBezTo>
                  <a:cubicBezTo>
                    <a:pt x="3966" y="5111"/>
                    <a:pt x="5111" y="3967"/>
                    <a:pt x="5111" y="2556"/>
                  </a:cubicBezTo>
                  <a:cubicBezTo>
                    <a:pt x="5111" y="1146"/>
                    <a:pt x="3966" y="1"/>
                    <a:pt x="2556" y="1"/>
                  </a:cubicBezTo>
                  <a:close/>
                </a:path>
              </a:pathLst>
            </a:custGeom>
            <a:solidFill>
              <a:srgbClr val="F46B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18"/>
            <p:cNvSpPr/>
            <p:nvPr/>
          </p:nvSpPr>
          <p:spPr>
            <a:xfrm>
              <a:off x="5534525" y="2793350"/>
              <a:ext cx="127775" cy="127800"/>
            </a:xfrm>
            <a:custGeom>
              <a:avLst/>
              <a:gdLst/>
              <a:ahLst/>
              <a:cxnLst/>
              <a:rect l="l" t="t" r="r" b="b"/>
              <a:pathLst>
                <a:path w="5111" h="5112" extrusionOk="0">
                  <a:moveTo>
                    <a:pt x="2555" y="1"/>
                  </a:moveTo>
                  <a:cubicBezTo>
                    <a:pt x="1145" y="1"/>
                    <a:pt x="0" y="1145"/>
                    <a:pt x="0" y="2556"/>
                  </a:cubicBezTo>
                  <a:cubicBezTo>
                    <a:pt x="0" y="3966"/>
                    <a:pt x="1145" y="5111"/>
                    <a:pt x="2555" y="5111"/>
                  </a:cubicBezTo>
                  <a:cubicBezTo>
                    <a:pt x="3966" y="5111"/>
                    <a:pt x="5111" y="3966"/>
                    <a:pt x="5111" y="2556"/>
                  </a:cubicBezTo>
                  <a:cubicBezTo>
                    <a:pt x="5111" y="1145"/>
                    <a:pt x="3966" y="1"/>
                    <a:pt x="2555" y="1"/>
                  </a:cubicBezTo>
                  <a:close/>
                </a:path>
              </a:pathLst>
            </a:custGeom>
            <a:solidFill>
              <a:srgbClr val="E39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18"/>
            <p:cNvSpPr/>
            <p:nvPr/>
          </p:nvSpPr>
          <p:spPr>
            <a:xfrm>
              <a:off x="3522525" y="780850"/>
              <a:ext cx="127775" cy="127775"/>
            </a:xfrm>
            <a:custGeom>
              <a:avLst/>
              <a:gdLst/>
              <a:ahLst/>
              <a:cxnLst/>
              <a:rect l="l" t="t" r="r" b="b"/>
              <a:pathLst>
                <a:path w="5111" h="5111" extrusionOk="0">
                  <a:moveTo>
                    <a:pt x="2556" y="0"/>
                  </a:moveTo>
                  <a:cubicBezTo>
                    <a:pt x="1125" y="0"/>
                    <a:pt x="0" y="1145"/>
                    <a:pt x="0" y="2556"/>
                  </a:cubicBezTo>
                  <a:cubicBezTo>
                    <a:pt x="0" y="3986"/>
                    <a:pt x="1125" y="5111"/>
                    <a:pt x="2556" y="5111"/>
                  </a:cubicBezTo>
                  <a:cubicBezTo>
                    <a:pt x="3966" y="5111"/>
                    <a:pt x="5111" y="3986"/>
                    <a:pt x="5111" y="2556"/>
                  </a:cubicBezTo>
                  <a:cubicBezTo>
                    <a:pt x="5111" y="1145"/>
                    <a:pt x="3966" y="0"/>
                    <a:pt x="2556" y="0"/>
                  </a:cubicBezTo>
                  <a:close/>
                </a:path>
              </a:pathLst>
            </a:custGeom>
            <a:solidFill>
              <a:srgbClr val="2644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18"/>
            <p:cNvSpPr/>
            <p:nvPr/>
          </p:nvSpPr>
          <p:spPr>
            <a:xfrm>
              <a:off x="3075350" y="4134850"/>
              <a:ext cx="127800" cy="127800"/>
            </a:xfrm>
            <a:custGeom>
              <a:avLst/>
              <a:gdLst/>
              <a:ahLst/>
              <a:cxnLst/>
              <a:rect l="l" t="t" r="r" b="b"/>
              <a:pathLst>
                <a:path w="5112" h="5112" extrusionOk="0">
                  <a:moveTo>
                    <a:pt x="2556" y="1"/>
                  </a:moveTo>
                  <a:cubicBezTo>
                    <a:pt x="1125" y="1"/>
                    <a:pt x="1" y="1145"/>
                    <a:pt x="1" y="2556"/>
                  </a:cubicBezTo>
                  <a:cubicBezTo>
                    <a:pt x="1" y="3966"/>
                    <a:pt x="1125" y="5111"/>
                    <a:pt x="2556" y="5111"/>
                  </a:cubicBezTo>
                  <a:cubicBezTo>
                    <a:pt x="3966" y="5111"/>
                    <a:pt x="5111" y="3966"/>
                    <a:pt x="5111" y="2556"/>
                  </a:cubicBezTo>
                  <a:cubicBezTo>
                    <a:pt x="5111" y="1145"/>
                    <a:pt x="3966" y="1"/>
                    <a:pt x="2556" y="1"/>
                  </a:cubicBezTo>
                  <a:close/>
                </a:path>
              </a:pathLst>
            </a:custGeom>
            <a:solidFill>
              <a:srgbClr val="464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18"/>
            <p:cNvSpPr/>
            <p:nvPr/>
          </p:nvSpPr>
          <p:spPr>
            <a:xfrm>
              <a:off x="2851525" y="1675175"/>
              <a:ext cx="127775" cy="127800"/>
            </a:xfrm>
            <a:custGeom>
              <a:avLst/>
              <a:gdLst/>
              <a:ahLst/>
              <a:cxnLst/>
              <a:rect l="l" t="t" r="r" b="b"/>
              <a:pathLst>
                <a:path w="5111" h="5112" extrusionOk="0">
                  <a:moveTo>
                    <a:pt x="2555" y="1"/>
                  </a:moveTo>
                  <a:cubicBezTo>
                    <a:pt x="1145" y="1"/>
                    <a:pt x="0" y="1145"/>
                    <a:pt x="0" y="2556"/>
                  </a:cubicBezTo>
                  <a:cubicBezTo>
                    <a:pt x="0" y="3987"/>
                    <a:pt x="1145" y="5111"/>
                    <a:pt x="2555" y="5111"/>
                  </a:cubicBezTo>
                  <a:cubicBezTo>
                    <a:pt x="3966" y="5111"/>
                    <a:pt x="5111" y="3987"/>
                    <a:pt x="5111" y="2556"/>
                  </a:cubicBezTo>
                  <a:cubicBezTo>
                    <a:pt x="5111" y="1145"/>
                    <a:pt x="3966" y="1"/>
                    <a:pt x="2555" y="1"/>
                  </a:cubicBezTo>
                  <a:close/>
                </a:path>
              </a:pathLst>
            </a:custGeom>
            <a:solidFill>
              <a:srgbClr val="4B38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18"/>
            <p:cNvSpPr/>
            <p:nvPr/>
          </p:nvSpPr>
          <p:spPr>
            <a:xfrm>
              <a:off x="3075350" y="3240525"/>
              <a:ext cx="127800" cy="127775"/>
            </a:xfrm>
            <a:custGeom>
              <a:avLst/>
              <a:gdLst/>
              <a:ahLst/>
              <a:cxnLst/>
              <a:rect l="l" t="t" r="r" b="b"/>
              <a:pathLst>
                <a:path w="5112" h="5111" extrusionOk="0">
                  <a:moveTo>
                    <a:pt x="2556" y="0"/>
                  </a:moveTo>
                  <a:cubicBezTo>
                    <a:pt x="1125" y="0"/>
                    <a:pt x="1" y="1145"/>
                    <a:pt x="1" y="2555"/>
                  </a:cubicBezTo>
                  <a:cubicBezTo>
                    <a:pt x="1" y="3966"/>
                    <a:pt x="1125" y="5111"/>
                    <a:pt x="2556" y="5111"/>
                  </a:cubicBezTo>
                  <a:cubicBezTo>
                    <a:pt x="3966" y="5111"/>
                    <a:pt x="5111" y="3966"/>
                    <a:pt x="5111" y="2555"/>
                  </a:cubicBezTo>
                  <a:cubicBezTo>
                    <a:pt x="5111" y="1145"/>
                    <a:pt x="3966" y="0"/>
                    <a:pt x="2556" y="0"/>
                  </a:cubicBezTo>
                  <a:close/>
                </a:path>
              </a:pathLst>
            </a:custGeom>
            <a:solidFill>
              <a:srgbClr val="4D6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18"/>
            <p:cNvSpPr/>
            <p:nvPr/>
          </p:nvSpPr>
          <p:spPr>
            <a:xfrm>
              <a:off x="5981675" y="1675175"/>
              <a:ext cx="127800" cy="127800"/>
            </a:xfrm>
            <a:custGeom>
              <a:avLst/>
              <a:gdLst/>
              <a:ahLst/>
              <a:cxnLst/>
              <a:rect l="l" t="t" r="r" b="b"/>
              <a:pathLst>
                <a:path w="5112" h="5112" extrusionOk="0">
                  <a:moveTo>
                    <a:pt x="2556" y="1"/>
                  </a:moveTo>
                  <a:cubicBezTo>
                    <a:pt x="1146" y="1"/>
                    <a:pt x="1" y="1145"/>
                    <a:pt x="1" y="2556"/>
                  </a:cubicBezTo>
                  <a:cubicBezTo>
                    <a:pt x="1" y="3987"/>
                    <a:pt x="1146" y="5111"/>
                    <a:pt x="2556" y="5111"/>
                  </a:cubicBezTo>
                  <a:cubicBezTo>
                    <a:pt x="3967" y="5111"/>
                    <a:pt x="5111" y="3987"/>
                    <a:pt x="5111" y="2556"/>
                  </a:cubicBezTo>
                  <a:cubicBezTo>
                    <a:pt x="5111" y="1145"/>
                    <a:pt x="3967" y="1"/>
                    <a:pt x="2556" y="1"/>
                  </a:cubicBezTo>
                  <a:close/>
                </a:path>
              </a:pathLst>
            </a:custGeom>
            <a:solidFill>
              <a:srgbClr val="402B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18"/>
            <p:cNvSpPr/>
            <p:nvPr/>
          </p:nvSpPr>
          <p:spPr>
            <a:xfrm>
              <a:off x="5534525" y="2569500"/>
              <a:ext cx="127775" cy="127800"/>
            </a:xfrm>
            <a:custGeom>
              <a:avLst/>
              <a:gdLst/>
              <a:ahLst/>
              <a:cxnLst/>
              <a:rect l="l" t="t" r="r" b="b"/>
              <a:pathLst>
                <a:path w="5111" h="5112" extrusionOk="0">
                  <a:moveTo>
                    <a:pt x="2555" y="1"/>
                  </a:moveTo>
                  <a:cubicBezTo>
                    <a:pt x="1145" y="1"/>
                    <a:pt x="0" y="1146"/>
                    <a:pt x="0" y="2556"/>
                  </a:cubicBezTo>
                  <a:cubicBezTo>
                    <a:pt x="0" y="3987"/>
                    <a:pt x="1145" y="5111"/>
                    <a:pt x="2555" y="5111"/>
                  </a:cubicBezTo>
                  <a:cubicBezTo>
                    <a:pt x="3966" y="5111"/>
                    <a:pt x="5111" y="3987"/>
                    <a:pt x="5111" y="2556"/>
                  </a:cubicBezTo>
                  <a:cubicBezTo>
                    <a:pt x="5111" y="1146"/>
                    <a:pt x="3966" y="1"/>
                    <a:pt x="2555" y="1"/>
                  </a:cubicBezTo>
                  <a:close/>
                </a:path>
              </a:pathLst>
            </a:custGeom>
            <a:solidFill>
              <a:srgbClr val="5040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18"/>
            <p:cNvSpPr/>
            <p:nvPr/>
          </p:nvSpPr>
          <p:spPr>
            <a:xfrm>
              <a:off x="5758350" y="3464350"/>
              <a:ext cx="127800" cy="127800"/>
            </a:xfrm>
            <a:custGeom>
              <a:avLst/>
              <a:gdLst/>
              <a:ahLst/>
              <a:cxnLst/>
              <a:rect l="l" t="t" r="r" b="b"/>
              <a:pathLst>
                <a:path w="5112" h="5112" extrusionOk="0">
                  <a:moveTo>
                    <a:pt x="2556" y="1"/>
                  </a:moveTo>
                  <a:cubicBezTo>
                    <a:pt x="1125" y="1"/>
                    <a:pt x="1" y="1125"/>
                    <a:pt x="1" y="2556"/>
                  </a:cubicBezTo>
                  <a:cubicBezTo>
                    <a:pt x="1" y="3967"/>
                    <a:pt x="1125" y="5111"/>
                    <a:pt x="2556" y="5111"/>
                  </a:cubicBezTo>
                  <a:cubicBezTo>
                    <a:pt x="3967" y="5111"/>
                    <a:pt x="5111" y="3967"/>
                    <a:pt x="5111" y="2556"/>
                  </a:cubicBezTo>
                  <a:cubicBezTo>
                    <a:pt x="5111" y="1125"/>
                    <a:pt x="3967" y="1"/>
                    <a:pt x="255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18"/>
            <p:cNvSpPr/>
            <p:nvPr/>
          </p:nvSpPr>
          <p:spPr>
            <a:xfrm>
              <a:off x="2404350" y="3687675"/>
              <a:ext cx="127800" cy="127800"/>
            </a:xfrm>
            <a:custGeom>
              <a:avLst/>
              <a:gdLst/>
              <a:ahLst/>
              <a:cxnLst/>
              <a:rect l="l" t="t" r="r" b="b"/>
              <a:pathLst>
                <a:path w="5112" h="5112" extrusionOk="0">
                  <a:moveTo>
                    <a:pt x="2556" y="1"/>
                  </a:moveTo>
                  <a:cubicBezTo>
                    <a:pt x="1145" y="1"/>
                    <a:pt x="1" y="1146"/>
                    <a:pt x="1" y="2556"/>
                  </a:cubicBezTo>
                  <a:cubicBezTo>
                    <a:pt x="1" y="3967"/>
                    <a:pt x="1145" y="5111"/>
                    <a:pt x="2556" y="5111"/>
                  </a:cubicBezTo>
                  <a:cubicBezTo>
                    <a:pt x="3966" y="5111"/>
                    <a:pt x="5111" y="3967"/>
                    <a:pt x="5111" y="2556"/>
                  </a:cubicBezTo>
                  <a:cubicBezTo>
                    <a:pt x="5111" y="1146"/>
                    <a:pt x="3966" y="1"/>
                    <a:pt x="255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18"/>
            <p:cNvSpPr/>
            <p:nvPr/>
          </p:nvSpPr>
          <p:spPr>
            <a:xfrm>
              <a:off x="5981675" y="4805850"/>
              <a:ext cx="127800" cy="127800"/>
            </a:xfrm>
            <a:custGeom>
              <a:avLst/>
              <a:gdLst/>
              <a:ahLst/>
              <a:cxnLst/>
              <a:rect l="l" t="t" r="r" b="b"/>
              <a:pathLst>
                <a:path w="5112" h="5112" extrusionOk="0">
                  <a:moveTo>
                    <a:pt x="2556" y="1"/>
                  </a:moveTo>
                  <a:cubicBezTo>
                    <a:pt x="1146" y="1"/>
                    <a:pt x="1" y="1125"/>
                    <a:pt x="1" y="2556"/>
                  </a:cubicBezTo>
                  <a:cubicBezTo>
                    <a:pt x="1" y="3967"/>
                    <a:pt x="1146" y="5111"/>
                    <a:pt x="2556" y="5111"/>
                  </a:cubicBezTo>
                  <a:cubicBezTo>
                    <a:pt x="3967" y="5111"/>
                    <a:pt x="5111" y="3967"/>
                    <a:pt x="5111" y="2556"/>
                  </a:cubicBezTo>
                  <a:cubicBezTo>
                    <a:pt x="5111" y="1125"/>
                    <a:pt x="3967" y="1"/>
                    <a:pt x="255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18"/>
            <p:cNvSpPr/>
            <p:nvPr/>
          </p:nvSpPr>
          <p:spPr>
            <a:xfrm>
              <a:off x="1957175" y="2793350"/>
              <a:ext cx="127800" cy="127800"/>
            </a:xfrm>
            <a:custGeom>
              <a:avLst/>
              <a:gdLst/>
              <a:ahLst/>
              <a:cxnLst/>
              <a:rect l="l" t="t" r="r" b="b"/>
              <a:pathLst>
                <a:path w="5112" h="5112" extrusionOk="0">
                  <a:moveTo>
                    <a:pt x="2556" y="1"/>
                  </a:moveTo>
                  <a:cubicBezTo>
                    <a:pt x="1146" y="1"/>
                    <a:pt x="1" y="1145"/>
                    <a:pt x="1" y="2556"/>
                  </a:cubicBezTo>
                  <a:cubicBezTo>
                    <a:pt x="1" y="3966"/>
                    <a:pt x="1146" y="5111"/>
                    <a:pt x="2556" y="5111"/>
                  </a:cubicBezTo>
                  <a:cubicBezTo>
                    <a:pt x="3967" y="5111"/>
                    <a:pt x="5111" y="3966"/>
                    <a:pt x="5111" y="2556"/>
                  </a:cubicBezTo>
                  <a:cubicBezTo>
                    <a:pt x="5111" y="1145"/>
                    <a:pt x="3967" y="1"/>
                    <a:pt x="255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18"/>
            <p:cNvSpPr/>
            <p:nvPr/>
          </p:nvSpPr>
          <p:spPr>
            <a:xfrm>
              <a:off x="2404350" y="557525"/>
              <a:ext cx="127800" cy="127775"/>
            </a:xfrm>
            <a:custGeom>
              <a:avLst/>
              <a:gdLst/>
              <a:ahLst/>
              <a:cxnLst/>
              <a:rect l="l" t="t" r="r" b="b"/>
              <a:pathLst>
                <a:path w="5112" h="5111" extrusionOk="0">
                  <a:moveTo>
                    <a:pt x="2556" y="0"/>
                  </a:moveTo>
                  <a:cubicBezTo>
                    <a:pt x="1145" y="0"/>
                    <a:pt x="1" y="1145"/>
                    <a:pt x="1" y="2555"/>
                  </a:cubicBezTo>
                  <a:cubicBezTo>
                    <a:pt x="1" y="3966"/>
                    <a:pt x="1145" y="5111"/>
                    <a:pt x="2556" y="5111"/>
                  </a:cubicBezTo>
                  <a:cubicBezTo>
                    <a:pt x="3966" y="5111"/>
                    <a:pt x="5111" y="3966"/>
                    <a:pt x="5111" y="2555"/>
                  </a:cubicBezTo>
                  <a:cubicBezTo>
                    <a:pt x="5111" y="1145"/>
                    <a:pt x="3966" y="0"/>
                    <a:pt x="255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18"/>
            <p:cNvSpPr/>
            <p:nvPr/>
          </p:nvSpPr>
          <p:spPr>
            <a:xfrm>
              <a:off x="2404350" y="3240525"/>
              <a:ext cx="127800" cy="127775"/>
            </a:xfrm>
            <a:custGeom>
              <a:avLst/>
              <a:gdLst/>
              <a:ahLst/>
              <a:cxnLst/>
              <a:rect l="l" t="t" r="r" b="b"/>
              <a:pathLst>
                <a:path w="5112" h="5111" extrusionOk="0">
                  <a:moveTo>
                    <a:pt x="2556" y="0"/>
                  </a:moveTo>
                  <a:cubicBezTo>
                    <a:pt x="1145" y="0"/>
                    <a:pt x="1" y="1145"/>
                    <a:pt x="1" y="2555"/>
                  </a:cubicBezTo>
                  <a:cubicBezTo>
                    <a:pt x="1" y="3966"/>
                    <a:pt x="1145" y="5111"/>
                    <a:pt x="2556" y="5111"/>
                  </a:cubicBezTo>
                  <a:cubicBezTo>
                    <a:pt x="3966" y="5111"/>
                    <a:pt x="5111" y="3966"/>
                    <a:pt x="5111" y="2555"/>
                  </a:cubicBezTo>
                  <a:cubicBezTo>
                    <a:pt x="5111" y="1145"/>
                    <a:pt x="3966" y="0"/>
                    <a:pt x="255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18"/>
            <p:cNvSpPr/>
            <p:nvPr/>
          </p:nvSpPr>
          <p:spPr>
            <a:xfrm>
              <a:off x="1733850" y="1228000"/>
              <a:ext cx="127800" cy="127800"/>
            </a:xfrm>
            <a:custGeom>
              <a:avLst/>
              <a:gdLst/>
              <a:ahLst/>
              <a:cxnLst/>
              <a:rect l="l" t="t" r="r" b="b"/>
              <a:pathLst>
                <a:path w="5112" h="5112" extrusionOk="0">
                  <a:moveTo>
                    <a:pt x="2556" y="1"/>
                  </a:moveTo>
                  <a:cubicBezTo>
                    <a:pt x="1125" y="1"/>
                    <a:pt x="1" y="1146"/>
                    <a:pt x="1" y="2556"/>
                  </a:cubicBezTo>
                  <a:cubicBezTo>
                    <a:pt x="1" y="3987"/>
                    <a:pt x="1125" y="5111"/>
                    <a:pt x="2556" y="5111"/>
                  </a:cubicBezTo>
                  <a:cubicBezTo>
                    <a:pt x="3966" y="5111"/>
                    <a:pt x="5111" y="3987"/>
                    <a:pt x="5111" y="2556"/>
                  </a:cubicBezTo>
                  <a:cubicBezTo>
                    <a:pt x="5111" y="1146"/>
                    <a:pt x="3966" y="1"/>
                    <a:pt x="2556" y="1"/>
                  </a:cubicBezTo>
                  <a:close/>
                </a:path>
              </a:pathLst>
            </a:custGeom>
            <a:solidFill>
              <a:srgbClr val="34E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18"/>
            <p:cNvSpPr/>
            <p:nvPr/>
          </p:nvSpPr>
          <p:spPr>
            <a:xfrm>
              <a:off x="1286700" y="2122350"/>
              <a:ext cx="127775" cy="127775"/>
            </a:xfrm>
            <a:custGeom>
              <a:avLst/>
              <a:gdLst/>
              <a:ahLst/>
              <a:cxnLst/>
              <a:rect l="l" t="t" r="r" b="b"/>
              <a:pathLst>
                <a:path w="5111" h="5111" extrusionOk="0">
                  <a:moveTo>
                    <a:pt x="2555" y="0"/>
                  </a:moveTo>
                  <a:cubicBezTo>
                    <a:pt x="1124" y="0"/>
                    <a:pt x="0" y="1145"/>
                    <a:pt x="0" y="2556"/>
                  </a:cubicBezTo>
                  <a:cubicBezTo>
                    <a:pt x="0" y="3986"/>
                    <a:pt x="1124" y="5111"/>
                    <a:pt x="2555" y="5111"/>
                  </a:cubicBezTo>
                  <a:cubicBezTo>
                    <a:pt x="3966" y="5111"/>
                    <a:pt x="5111" y="3986"/>
                    <a:pt x="5111" y="2556"/>
                  </a:cubicBezTo>
                  <a:cubicBezTo>
                    <a:pt x="5111" y="1145"/>
                    <a:pt x="3966" y="0"/>
                    <a:pt x="2555" y="0"/>
                  </a:cubicBezTo>
                  <a:close/>
                </a:path>
              </a:pathLst>
            </a:custGeom>
            <a:solidFill>
              <a:srgbClr val="DDE7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18"/>
            <p:cNvSpPr/>
            <p:nvPr/>
          </p:nvSpPr>
          <p:spPr>
            <a:xfrm>
              <a:off x="4864025" y="1899025"/>
              <a:ext cx="127775" cy="127775"/>
            </a:xfrm>
            <a:custGeom>
              <a:avLst/>
              <a:gdLst/>
              <a:ahLst/>
              <a:cxnLst/>
              <a:rect l="l" t="t" r="r" b="b"/>
              <a:pathLst>
                <a:path w="5111" h="5111" extrusionOk="0">
                  <a:moveTo>
                    <a:pt x="2556" y="0"/>
                  </a:moveTo>
                  <a:cubicBezTo>
                    <a:pt x="1125" y="0"/>
                    <a:pt x="0" y="1145"/>
                    <a:pt x="0" y="2555"/>
                  </a:cubicBezTo>
                  <a:cubicBezTo>
                    <a:pt x="0" y="3966"/>
                    <a:pt x="1125" y="5111"/>
                    <a:pt x="2556" y="5111"/>
                  </a:cubicBezTo>
                  <a:cubicBezTo>
                    <a:pt x="3966" y="5111"/>
                    <a:pt x="5111" y="3966"/>
                    <a:pt x="5111" y="2555"/>
                  </a:cubicBezTo>
                  <a:cubicBezTo>
                    <a:pt x="5111" y="1145"/>
                    <a:pt x="3966" y="0"/>
                    <a:pt x="2556" y="0"/>
                  </a:cubicBezTo>
                  <a:close/>
                </a:path>
              </a:pathLst>
            </a:custGeom>
            <a:solidFill>
              <a:srgbClr val="E8A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18"/>
            <p:cNvSpPr/>
            <p:nvPr/>
          </p:nvSpPr>
          <p:spPr>
            <a:xfrm>
              <a:off x="3075350" y="333675"/>
              <a:ext cx="127800" cy="127800"/>
            </a:xfrm>
            <a:custGeom>
              <a:avLst/>
              <a:gdLst/>
              <a:ahLst/>
              <a:cxnLst/>
              <a:rect l="l" t="t" r="r" b="b"/>
              <a:pathLst>
                <a:path w="5112" h="5112" extrusionOk="0">
                  <a:moveTo>
                    <a:pt x="2556" y="1"/>
                  </a:moveTo>
                  <a:cubicBezTo>
                    <a:pt x="1125" y="1"/>
                    <a:pt x="1" y="1145"/>
                    <a:pt x="1" y="2556"/>
                  </a:cubicBezTo>
                  <a:cubicBezTo>
                    <a:pt x="1" y="3987"/>
                    <a:pt x="1125" y="5111"/>
                    <a:pt x="2556" y="5111"/>
                  </a:cubicBezTo>
                  <a:cubicBezTo>
                    <a:pt x="3966" y="5111"/>
                    <a:pt x="5111" y="3987"/>
                    <a:pt x="5111" y="2556"/>
                  </a:cubicBezTo>
                  <a:cubicBezTo>
                    <a:pt x="5111" y="1145"/>
                    <a:pt x="3966" y="1"/>
                    <a:pt x="2556" y="1"/>
                  </a:cubicBezTo>
                  <a:close/>
                </a:path>
              </a:pathLst>
            </a:custGeom>
            <a:solidFill>
              <a:srgbClr val="A2E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18"/>
            <p:cNvSpPr/>
            <p:nvPr/>
          </p:nvSpPr>
          <p:spPr>
            <a:xfrm>
              <a:off x="2851525" y="557525"/>
              <a:ext cx="127775" cy="127775"/>
            </a:xfrm>
            <a:custGeom>
              <a:avLst/>
              <a:gdLst/>
              <a:ahLst/>
              <a:cxnLst/>
              <a:rect l="l" t="t" r="r" b="b"/>
              <a:pathLst>
                <a:path w="5111" h="5111" extrusionOk="0">
                  <a:moveTo>
                    <a:pt x="2555" y="0"/>
                  </a:moveTo>
                  <a:cubicBezTo>
                    <a:pt x="1145" y="0"/>
                    <a:pt x="0" y="1145"/>
                    <a:pt x="0" y="2555"/>
                  </a:cubicBezTo>
                  <a:cubicBezTo>
                    <a:pt x="0" y="3966"/>
                    <a:pt x="1145" y="5111"/>
                    <a:pt x="2555" y="5111"/>
                  </a:cubicBezTo>
                  <a:cubicBezTo>
                    <a:pt x="3966" y="5111"/>
                    <a:pt x="5111" y="3966"/>
                    <a:pt x="5111" y="2555"/>
                  </a:cubicBezTo>
                  <a:cubicBezTo>
                    <a:pt x="5111" y="1145"/>
                    <a:pt x="3966" y="0"/>
                    <a:pt x="2555" y="0"/>
                  </a:cubicBezTo>
                  <a:close/>
                </a:path>
              </a:pathLst>
            </a:custGeom>
            <a:solidFill>
              <a:srgbClr val="F46B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18"/>
            <p:cNvSpPr/>
            <p:nvPr/>
          </p:nvSpPr>
          <p:spPr>
            <a:xfrm>
              <a:off x="3745850" y="2793350"/>
              <a:ext cx="127800" cy="127800"/>
            </a:xfrm>
            <a:custGeom>
              <a:avLst/>
              <a:gdLst/>
              <a:ahLst/>
              <a:cxnLst/>
              <a:rect l="l" t="t" r="r" b="b"/>
              <a:pathLst>
                <a:path w="5112" h="5112" extrusionOk="0">
                  <a:moveTo>
                    <a:pt x="2556" y="1"/>
                  </a:moveTo>
                  <a:cubicBezTo>
                    <a:pt x="1145" y="1"/>
                    <a:pt x="1" y="1145"/>
                    <a:pt x="1" y="2556"/>
                  </a:cubicBezTo>
                  <a:cubicBezTo>
                    <a:pt x="1" y="3966"/>
                    <a:pt x="1145" y="5111"/>
                    <a:pt x="2556" y="5111"/>
                  </a:cubicBezTo>
                  <a:cubicBezTo>
                    <a:pt x="3966" y="5111"/>
                    <a:pt x="5111" y="3966"/>
                    <a:pt x="5111" y="2556"/>
                  </a:cubicBezTo>
                  <a:cubicBezTo>
                    <a:pt x="5111" y="1145"/>
                    <a:pt x="3966" y="1"/>
                    <a:pt x="2556" y="1"/>
                  </a:cubicBezTo>
                  <a:close/>
                </a:path>
              </a:pathLst>
            </a:custGeom>
            <a:solidFill>
              <a:srgbClr val="E39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18"/>
            <p:cNvSpPr/>
            <p:nvPr/>
          </p:nvSpPr>
          <p:spPr>
            <a:xfrm>
              <a:off x="1957175" y="3687675"/>
              <a:ext cx="127800" cy="127800"/>
            </a:xfrm>
            <a:custGeom>
              <a:avLst/>
              <a:gdLst/>
              <a:ahLst/>
              <a:cxnLst/>
              <a:rect l="l" t="t" r="r" b="b"/>
              <a:pathLst>
                <a:path w="5112" h="5112" extrusionOk="0">
                  <a:moveTo>
                    <a:pt x="2556" y="1"/>
                  </a:moveTo>
                  <a:cubicBezTo>
                    <a:pt x="1146" y="1"/>
                    <a:pt x="1" y="1146"/>
                    <a:pt x="1" y="2556"/>
                  </a:cubicBezTo>
                  <a:cubicBezTo>
                    <a:pt x="1" y="3967"/>
                    <a:pt x="1146" y="5111"/>
                    <a:pt x="2556" y="5111"/>
                  </a:cubicBezTo>
                  <a:cubicBezTo>
                    <a:pt x="3967" y="5111"/>
                    <a:pt x="5111" y="3967"/>
                    <a:pt x="5111" y="2556"/>
                  </a:cubicBezTo>
                  <a:cubicBezTo>
                    <a:pt x="5111" y="1146"/>
                    <a:pt x="3967" y="1"/>
                    <a:pt x="2556" y="1"/>
                  </a:cubicBezTo>
                  <a:close/>
                </a:path>
              </a:pathLst>
            </a:custGeom>
            <a:solidFill>
              <a:srgbClr val="34E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18"/>
            <p:cNvSpPr/>
            <p:nvPr/>
          </p:nvSpPr>
          <p:spPr>
            <a:xfrm>
              <a:off x="3969700" y="1228000"/>
              <a:ext cx="127775" cy="127800"/>
            </a:xfrm>
            <a:custGeom>
              <a:avLst/>
              <a:gdLst/>
              <a:ahLst/>
              <a:cxnLst/>
              <a:rect l="l" t="t" r="r" b="b"/>
              <a:pathLst>
                <a:path w="5111" h="5112" extrusionOk="0">
                  <a:moveTo>
                    <a:pt x="2555" y="1"/>
                  </a:moveTo>
                  <a:cubicBezTo>
                    <a:pt x="1124" y="1"/>
                    <a:pt x="0" y="1146"/>
                    <a:pt x="0" y="2556"/>
                  </a:cubicBezTo>
                  <a:cubicBezTo>
                    <a:pt x="0" y="3987"/>
                    <a:pt x="1124" y="5111"/>
                    <a:pt x="2555" y="5111"/>
                  </a:cubicBezTo>
                  <a:cubicBezTo>
                    <a:pt x="3966" y="5111"/>
                    <a:pt x="5111" y="3987"/>
                    <a:pt x="5111" y="2556"/>
                  </a:cubicBezTo>
                  <a:cubicBezTo>
                    <a:pt x="5111" y="1146"/>
                    <a:pt x="3966" y="1"/>
                    <a:pt x="2555" y="1"/>
                  </a:cubicBezTo>
                  <a:close/>
                </a:path>
              </a:pathLst>
            </a:custGeom>
            <a:solidFill>
              <a:srgbClr val="DDE7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18"/>
            <p:cNvSpPr/>
            <p:nvPr/>
          </p:nvSpPr>
          <p:spPr>
            <a:xfrm>
              <a:off x="5758350" y="2793350"/>
              <a:ext cx="127800" cy="127800"/>
            </a:xfrm>
            <a:custGeom>
              <a:avLst/>
              <a:gdLst/>
              <a:ahLst/>
              <a:cxnLst/>
              <a:rect l="l" t="t" r="r" b="b"/>
              <a:pathLst>
                <a:path w="5112" h="5112" extrusionOk="0">
                  <a:moveTo>
                    <a:pt x="2556" y="1"/>
                  </a:moveTo>
                  <a:cubicBezTo>
                    <a:pt x="1125" y="1"/>
                    <a:pt x="1" y="1145"/>
                    <a:pt x="1" y="2556"/>
                  </a:cubicBezTo>
                  <a:cubicBezTo>
                    <a:pt x="1" y="3966"/>
                    <a:pt x="1125" y="5111"/>
                    <a:pt x="2556" y="5111"/>
                  </a:cubicBezTo>
                  <a:cubicBezTo>
                    <a:pt x="3967" y="5111"/>
                    <a:pt x="5111" y="3966"/>
                    <a:pt x="5111" y="2556"/>
                  </a:cubicBezTo>
                  <a:cubicBezTo>
                    <a:pt x="5111" y="1145"/>
                    <a:pt x="3967" y="1"/>
                    <a:pt x="2556" y="1"/>
                  </a:cubicBezTo>
                  <a:close/>
                </a:path>
              </a:pathLst>
            </a:custGeom>
            <a:solidFill>
              <a:srgbClr val="E8A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18"/>
            <p:cNvSpPr/>
            <p:nvPr/>
          </p:nvSpPr>
          <p:spPr>
            <a:xfrm>
              <a:off x="3745850" y="333675"/>
              <a:ext cx="127800" cy="127800"/>
            </a:xfrm>
            <a:custGeom>
              <a:avLst/>
              <a:gdLst/>
              <a:ahLst/>
              <a:cxnLst/>
              <a:rect l="l" t="t" r="r" b="b"/>
              <a:pathLst>
                <a:path w="5112" h="5112" extrusionOk="0">
                  <a:moveTo>
                    <a:pt x="2556" y="1"/>
                  </a:moveTo>
                  <a:cubicBezTo>
                    <a:pt x="1145" y="1"/>
                    <a:pt x="1" y="1145"/>
                    <a:pt x="1" y="2556"/>
                  </a:cubicBezTo>
                  <a:cubicBezTo>
                    <a:pt x="1" y="3987"/>
                    <a:pt x="1145" y="5111"/>
                    <a:pt x="2556" y="5111"/>
                  </a:cubicBezTo>
                  <a:cubicBezTo>
                    <a:pt x="3966" y="5111"/>
                    <a:pt x="5111" y="3987"/>
                    <a:pt x="5111" y="2556"/>
                  </a:cubicBezTo>
                  <a:cubicBezTo>
                    <a:pt x="5111" y="1145"/>
                    <a:pt x="3966" y="1"/>
                    <a:pt x="2556" y="1"/>
                  </a:cubicBezTo>
                  <a:close/>
                </a:path>
              </a:pathLst>
            </a:custGeom>
            <a:solidFill>
              <a:srgbClr val="A2E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18"/>
            <p:cNvSpPr/>
            <p:nvPr/>
          </p:nvSpPr>
          <p:spPr>
            <a:xfrm>
              <a:off x="2404350" y="4358700"/>
              <a:ext cx="127800" cy="127775"/>
            </a:xfrm>
            <a:custGeom>
              <a:avLst/>
              <a:gdLst/>
              <a:ahLst/>
              <a:cxnLst/>
              <a:rect l="l" t="t" r="r" b="b"/>
              <a:pathLst>
                <a:path w="5112" h="5111" extrusionOk="0">
                  <a:moveTo>
                    <a:pt x="2556" y="0"/>
                  </a:moveTo>
                  <a:cubicBezTo>
                    <a:pt x="1145" y="0"/>
                    <a:pt x="1" y="1124"/>
                    <a:pt x="1" y="2555"/>
                  </a:cubicBezTo>
                  <a:cubicBezTo>
                    <a:pt x="1" y="3966"/>
                    <a:pt x="1145" y="5111"/>
                    <a:pt x="2556" y="5111"/>
                  </a:cubicBezTo>
                  <a:cubicBezTo>
                    <a:pt x="3966" y="5111"/>
                    <a:pt x="5111" y="3966"/>
                    <a:pt x="5111" y="2555"/>
                  </a:cubicBezTo>
                  <a:cubicBezTo>
                    <a:pt x="5111" y="1124"/>
                    <a:pt x="3966" y="0"/>
                    <a:pt x="2556" y="0"/>
                  </a:cubicBezTo>
                  <a:close/>
                </a:path>
              </a:pathLst>
            </a:custGeom>
            <a:solidFill>
              <a:srgbClr val="F46B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18"/>
            <p:cNvSpPr/>
            <p:nvPr/>
          </p:nvSpPr>
          <p:spPr>
            <a:xfrm>
              <a:off x="2628200" y="2122350"/>
              <a:ext cx="127775" cy="127775"/>
            </a:xfrm>
            <a:custGeom>
              <a:avLst/>
              <a:gdLst/>
              <a:ahLst/>
              <a:cxnLst/>
              <a:rect l="l" t="t" r="r" b="b"/>
              <a:pathLst>
                <a:path w="5111" h="5111" extrusionOk="0">
                  <a:moveTo>
                    <a:pt x="2555" y="0"/>
                  </a:moveTo>
                  <a:cubicBezTo>
                    <a:pt x="1124" y="0"/>
                    <a:pt x="0" y="1145"/>
                    <a:pt x="0" y="2556"/>
                  </a:cubicBezTo>
                  <a:cubicBezTo>
                    <a:pt x="0" y="3986"/>
                    <a:pt x="1124" y="5111"/>
                    <a:pt x="2555" y="5111"/>
                  </a:cubicBezTo>
                  <a:cubicBezTo>
                    <a:pt x="3966" y="5111"/>
                    <a:pt x="5111" y="3986"/>
                    <a:pt x="5111" y="2556"/>
                  </a:cubicBezTo>
                  <a:cubicBezTo>
                    <a:pt x="5111" y="1145"/>
                    <a:pt x="3966" y="0"/>
                    <a:pt x="2555" y="0"/>
                  </a:cubicBezTo>
                  <a:close/>
                </a:path>
              </a:pathLst>
            </a:custGeom>
            <a:solidFill>
              <a:srgbClr val="E39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18"/>
            <p:cNvSpPr/>
            <p:nvPr/>
          </p:nvSpPr>
          <p:spPr>
            <a:xfrm>
              <a:off x="4193025" y="4134850"/>
              <a:ext cx="127775" cy="127800"/>
            </a:xfrm>
            <a:custGeom>
              <a:avLst/>
              <a:gdLst/>
              <a:ahLst/>
              <a:cxnLst/>
              <a:rect l="l" t="t" r="r" b="b"/>
              <a:pathLst>
                <a:path w="5111" h="5112" extrusionOk="0">
                  <a:moveTo>
                    <a:pt x="2555" y="1"/>
                  </a:moveTo>
                  <a:cubicBezTo>
                    <a:pt x="1145" y="1"/>
                    <a:pt x="0" y="1145"/>
                    <a:pt x="0" y="2556"/>
                  </a:cubicBezTo>
                  <a:cubicBezTo>
                    <a:pt x="0" y="3966"/>
                    <a:pt x="1145" y="5111"/>
                    <a:pt x="2555" y="5111"/>
                  </a:cubicBezTo>
                  <a:cubicBezTo>
                    <a:pt x="3966" y="5111"/>
                    <a:pt x="5111" y="3966"/>
                    <a:pt x="5111" y="2556"/>
                  </a:cubicBezTo>
                  <a:cubicBezTo>
                    <a:pt x="5111" y="1145"/>
                    <a:pt x="3966" y="1"/>
                    <a:pt x="2555" y="1"/>
                  </a:cubicBezTo>
                  <a:close/>
                </a:path>
              </a:pathLst>
            </a:custGeom>
            <a:solidFill>
              <a:srgbClr val="2644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18"/>
            <p:cNvSpPr/>
            <p:nvPr/>
          </p:nvSpPr>
          <p:spPr>
            <a:xfrm>
              <a:off x="5758350" y="5029175"/>
              <a:ext cx="127800" cy="127800"/>
            </a:xfrm>
            <a:custGeom>
              <a:avLst/>
              <a:gdLst/>
              <a:ahLst/>
              <a:cxnLst/>
              <a:rect l="l" t="t" r="r" b="b"/>
              <a:pathLst>
                <a:path w="5112" h="5112" extrusionOk="0">
                  <a:moveTo>
                    <a:pt x="2556" y="1"/>
                  </a:moveTo>
                  <a:cubicBezTo>
                    <a:pt x="1125" y="1"/>
                    <a:pt x="1" y="1146"/>
                    <a:pt x="1" y="2556"/>
                  </a:cubicBezTo>
                  <a:cubicBezTo>
                    <a:pt x="1" y="3967"/>
                    <a:pt x="1125" y="5111"/>
                    <a:pt x="2556" y="5111"/>
                  </a:cubicBezTo>
                  <a:cubicBezTo>
                    <a:pt x="3967" y="5111"/>
                    <a:pt x="5111" y="3967"/>
                    <a:pt x="5111" y="2556"/>
                  </a:cubicBezTo>
                  <a:cubicBezTo>
                    <a:pt x="5111" y="1146"/>
                    <a:pt x="3967" y="1"/>
                    <a:pt x="2556" y="1"/>
                  </a:cubicBezTo>
                  <a:close/>
                </a:path>
              </a:pathLst>
            </a:custGeom>
            <a:solidFill>
              <a:srgbClr val="464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18"/>
            <p:cNvSpPr/>
            <p:nvPr/>
          </p:nvSpPr>
          <p:spPr>
            <a:xfrm>
              <a:off x="3522525" y="5029175"/>
              <a:ext cx="127775" cy="127800"/>
            </a:xfrm>
            <a:custGeom>
              <a:avLst/>
              <a:gdLst/>
              <a:ahLst/>
              <a:cxnLst/>
              <a:rect l="l" t="t" r="r" b="b"/>
              <a:pathLst>
                <a:path w="5111" h="5112" extrusionOk="0">
                  <a:moveTo>
                    <a:pt x="2556" y="1"/>
                  </a:moveTo>
                  <a:cubicBezTo>
                    <a:pt x="1125" y="1"/>
                    <a:pt x="0" y="1146"/>
                    <a:pt x="0" y="2556"/>
                  </a:cubicBezTo>
                  <a:cubicBezTo>
                    <a:pt x="0" y="3967"/>
                    <a:pt x="1125" y="5111"/>
                    <a:pt x="2556" y="5111"/>
                  </a:cubicBezTo>
                  <a:cubicBezTo>
                    <a:pt x="3966" y="5111"/>
                    <a:pt x="5111" y="3967"/>
                    <a:pt x="5111" y="2556"/>
                  </a:cubicBezTo>
                  <a:cubicBezTo>
                    <a:pt x="5111" y="1146"/>
                    <a:pt x="3966" y="1"/>
                    <a:pt x="2556" y="1"/>
                  </a:cubicBezTo>
                  <a:close/>
                </a:path>
              </a:pathLst>
            </a:custGeom>
            <a:solidFill>
              <a:srgbClr val="4B38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18"/>
            <p:cNvSpPr/>
            <p:nvPr/>
          </p:nvSpPr>
          <p:spPr>
            <a:xfrm>
              <a:off x="4864025" y="2122350"/>
              <a:ext cx="127775" cy="127775"/>
            </a:xfrm>
            <a:custGeom>
              <a:avLst/>
              <a:gdLst/>
              <a:ahLst/>
              <a:cxnLst/>
              <a:rect l="l" t="t" r="r" b="b"/>
              <a:pathLst>
                <a:path w="5111" h="5111" extrusionOk="0">
                  <a:moveTo>
                    <a:pt x="2556" y="0"/>
                  </a:moveTo>
                  <a:cubicBezTo>
                    <a:pt x="1125" y="0"/>
                    <a:pt x="0" y="1145"/>
                    <a:pt x="0" y="2556"/>
                  </a:cubicBezTo>
                  <a:cubicBezTo>
                    <a:pt x="0" y="3986"/>
                    <a:pt x="1125" y="5111"/>
                    <a:pt x="2556" y="5111"/>
                  </a:cubicBezTo>
                  <a:cubicBezTo>
                    <a:pt x="3966" y="5111"/>
                    <a:pt x="5111" y="3986"/>
                    <a:pt x="5111" y="2556"/>
                  </a:cubicBezTo>
                  <a:cubicBezTo>
                    <a:pt x="5111" y="1145"/>
                    <a:pt x="3966" y="0"/>
                    <a:pt x="2556" y="0"/>
                  </a:cubicBezTo>
                  <a:close/>
                </a:path>
              </a:pathLst>
            </a:custGeom>
            <a:solidFill>
              <a:srgbClr val="4D6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18"/>
            <p:cNvSpPr/>
            <p:nvPr/>
          </p:nvSpPr>
          <p:spPr>
            <a:xfrm>
              <a:off x="5758350" y="1228000"/>
              <a:ext cx="127800" cy="127800"/>
            </a:xfrm>
            <a:custGeom>
              <a:avLst/>
              <a:gdLst/>
              <a:ahLst/>
              <a:cxnLst/>
              <a:rect l="l" t="t" r="r" b="b"/>
              <a:pathLst>
                <a:path w="5112" h="5112" extrusionOk="0">
                  <a:moveTo>
                    <a:pt x="2556" y="1"/>
                  </a:moveTo>
                  <a:cubicBezTo>
                    <a:pt x="1125" y="1"/>
                    <a:pt x="1" y="1146"/>
                    <a:pt x="1" y="2556"/>
                  </a:cubicBezTo>
                  <a:cubicBezTo>
                    <a:pt x="1" y="3987"/>
                    <a:pt x="1125" y="5111"/>
                    <a:pt x="2556" y="5111"/>
                  </a:cubicBezTo>
                  <a:cubicBezTo>
                    <a:pt x="3967" y="5111"/>
                    <a:pt x="5111" y="3987"/>
                    <a:pt x="5111" y="2556"/>
                  </a:cubicBezTo>
                  <a:cubicBezTo>
                    <a:pt x="5111" y="1146"/>
                    <a:pt x="3967" y="1"/>
                    <a:pt x="2556" y="1"/>
                  </a:cubicBezTo>
                  <a:close/>
                </a:path>
              </a:pathLst>
            </a:custGeom>
            <a:solidFill>
              <a:srgbClr val="402B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18"/>
            <p:cNvSpPr/>
            <p:nvPr/>
          </p:nvSpPr>
          <p:spPr>
            <a:xfrm>
              <a:off x="4416850" y="3016675"/>
              <a:ext cx="127800" cy="128300"/>
            </a:xfrm>
            <a:custGeom>
              <a:avLst/>
              <a:gdLst/>
              <a:ahLst/>
              <a:cxnLst/>
              <a:rect l="l" t="t" r="r" b="b"/>
              <a:pathLst>
                <a:path w="5112" h="5132" extrusionOk="0">
                  <a:moveTo>
                    <a:pt x="2556" y="1"/>
                  </a:moveTo>
                  <a:cubicBezTo>
                    <a:pt x="1125" y="1"/>
                    <a:pt x="1" y="1145"/>
                    <a:pt x="1" y="2576"/>
                  </a:cubicBezTo>
                  <a:cubicBezTo>
                    <a:pt x="1" y="3987"/>
                    <a:pt x="1125" y="5132"/>
                    <a:pt x="2556" y="5132"/>
                  </a:cubicBezTo>
                  <a:cubicBezTo>
                    <a:pt x="3967" y="5132"/>
                    <a:pt x="5111" y="3987"/>
                    <a:pt x="5111" y="2576"/>
                  </a:cubicBezTo>
                  <a:cubicBezTo>
                    <a:pt x="5111" y="1145"/>
                    <a:pt x="3967" y="1"/>
                    <a:pt x="2556" y="1"/>
                  </a:cubicBezTo>
                  <a:close/>
                </a:path>
              </a:pathLst>
            </a:custGeom>
            <a:solidFill>
              <a:srgbClr val="5040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18"/>
            <p:cNvSpPr/>
            <p:nvPr/>
          </p:nvSpPr>
          <p:spPr>
            <a:xfrm>
              <a:off x="5534525" y="1228000"/>
              <a:ext cx="127775" cy="127800"/>
            </a:xfrm>
            <a:custGeom>
              <a:avLst/>
              <a:gdLst/>
              <a:ahLst/>
              <a:cxnLst/>
              <a:rect l="l" t="t" r="r" b="b"/>
              <a:pathLst>
                <a:path w="5111" h="5112" extrusionOk="0">
                  <a:moveTo>
                    <a:pt x="2555" y="1"/>
                  </a:moveTo>
                  <a:cubicBezTo>
                    <a:pt x="1145" y="1"/>
                    <a:pt x="0" y="1146"/>
                    <a:pt x="0" y="2556"/>
                  </a:cubicBezTo>
                  <a:cubicBezTo>
                    <a:pt x="0" y="3987"/>
                    <a:pt x="1145" y="5111"/>
                    <a:pt x="2555" y="5111"/>
                  </a:cubicBezTo>
                  <a:cubicBezTo>
                    <a:pt x="3966" y="5111"/>
                    <a:pt x="5111" y="3987"/>
                    <a:pt x="5111" y="2556"/>
                  </a:cubicBezTo>
                  <a:cubicBezTo>
                    <a:pt x="5111" y="1146"/>
                    <a:pt x="3966" y="1"/>
                    <a:pt x="255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18"/>
            <p:cNvSpPr/>
            <p:nvPr/>
          </p:nvSpPr>
          <p:spPr>
            <a:xfrm>
              <a:off x="3075350" y="5029175"/>
              <a:ext cx="127800" cy="127800"/>
            </a:xfrm>
            <a:custGeom>
              <a:avLst/>
              <a:gdLst/>
              <a:ahLst/>
              <a:cxnLst/>
              <a:rect l="l" t="t" r="r" b="b"/>
              <a:pathLst>
                <a:path w="5112" h="5112" extrusionOk="0">
                  <a:moveTo>
                    <a:pt x="2556" y="1"/>
                  </a:moveTo>
                  <a:cubicBezTo>
                    <a:pt x="1125" y="1"/>
                    <a:pt x="1" y="1146"/>
                    <a:pt x="1" y="2556"/>
                  </a:cubicBezTo>
                  <a:cubicBezTo>
                    <a:pt x="1" y="3967"/>
                    <a:pt x="1125" y="5111"/>
                    <a:pt x="2556" y="5111"/>
                  </a:cubicBezTo>
                  <a:cubicBezTo>
                    <a:pt x="3966" y="5111"/>
                    <a:pt x="5111" y="3967"/>
                    <a:pt x="5111" y="2556"/>
                  </a:cubicBezTo>
                  <a:cubicBezTo>
                    <a:pt x="5111" y="1146"/>
                    <a:pt x="3966" y="1"/>
                    <a:pt x="255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18"/>
            <p:cNvSpPr/>
            <p:nvPr/>
          </p:nvSpPr>
          <p:spPr>
            <a:xfrm>
              <a:off x="5758350" y="780850"/>
              <a:ext cx="127800" cy="127775"/>
            </a:xfrm>
            <a:custGeom>
              <a:avLst/>
              <a:gdLst/>
              <a:ahLst/>
              <a:cxnLst/>
              <a:rect l="l" t="t" r="r" b="b"/>
              <a:pathLst>
                <a:path w="5112" h="5111" extrusionOk="0">
                  <a:moveTo>
                    <a:pt x="2556" y="0"/>
                  </a:moveTo>
                  <a:cubicBezTo>
                    <a:pt x="1125" y="0"/>
                    <a:pt x="1" y="1145"/>
                    <a:pt x="1" y="2556"/>
                  </a:cubicBezTo>
                  <a:cubicBezTo>
                    <a:pt x="1" y="3986"/>
                    <a:pt x="1125" y="5111"/>
                    <a:pt x="2556" y="5111"/>
                  </a:cubicBezTo>
                  <a:cubicBezTo>
                    <a:pt x="3967" y="5111"/>
                    <a:pt x="5111" y="3986"/>
                    <a:pt x="5111" y="2556"/>
                  </a:cubicBezTo>
                  <a:cubicBezTo>
                    <a:pt x="5111" y="1145"/>
                    <a:pt x="3967" y="0"/>
                    <a:pt x="255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18"/>
            <p:cNvSpPr/>
            <p:nvPr/>
          </p:nvSpPr>
          <p:spPr>
            <a:xfrm>
              <a:off x="1733850" y="3911525"/>
              <a:ext cx="127800" cy="127775"/>
            </a:xfrm>
            <a:custGeom>
              <a:avLst/>
              <a:gdLst/>
              <a:ahLst/>
              <a:cxnLst/>
              <a:rect l="l" t="t" r="r" b="b"/>
              <a:pathLst>
                <a:path w="5112" h="5111" extrusionOk="0">
                  <a:moveTo>
                    <a:pt x="2556" y="0"/>
                  </a:moveTo>
                  <a:cubicBezTo>
                    <a:pt x="1125" y="0"/>
                    <a:pt x="1" y="1125"/>
                    <a:pt x="1" y="2556"/>
                  </a:cubicBezTo>
                  <a:cubicBezTo>
                    <a:pt x="1" y="3966"/>
                    <a:pt x="1125" y="5111"/>
                    <a:pt x="2556" y="5111"/>
                  </a:cubicBezTo>
                  <a:cubicBezTo>
                    <a:pt x="3966" y="5111"/>
                    <a:pt x="5111" y="3966"/>
                    <a:pt x="5111" y="2556"/>
                  </a:cubicBezTo>
                  <a:cubicBezTo>
                    <a:pt x="5111" y="1125"/>
                    <a:pt x="3966" y="0"/>
                    <a:pt x="255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18"/>
            <p:cNvSpPr/>
            <p:nvPr/>
          </p:nvSpPr>
          <p:spPr>
            <a:xfrm>
              <a:off x="6205525" y="4582025"/>
              <a:ext cx="127775" cy="127775"/>
            </a:xfrm>
            <a:custGeom>
              <a:avLst/>
              <a:gdLst/>
              <a:ahLst/>
              <a:cxnLst/>
              <a:rect l="l" t="t" r="r" b="b"/>
              <a:pathLst>
                <a:path w="5111" h="5111" extrusionOk="0">
                  <a:moveTo>
                    <a:pt x="2556" y="0"/>
                  </a:moveTo>
                  <a:cubicBezTo>
                    <a:pt x="1125" y="0"/>
                    <a:pt x="0" y="1145"/>
                    <a:pt x="0" y="2555"/>
                  </a:cubicBezTo>
                  <a:cubicBezTo>
                    <a:pt x="0" y="3966"/>
                    <a:pt x="1125" y="5111"/>
                    <a:pt x="2556" y="5111"/>
                  </a:cubicBezTo>
                  <a:cubicBezTo>
                    <a:pt x="3966" y="5111"/>
                    <a:pt x="5111" y="3966"/>
                    <a:pt x="5111" y="2555"/>
                  </a:cubicBezTo>
                  <a:cubicBezTo>
                    <a:pt x="5111" y="1145"/>
                    <a:pt x="3966" y="0"/>
                    <a:pt x="255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18"/>
            <p:cNvSpPr/>
            <p:nvPr/>
          </p:nvSpPr>
          <p:spPr>
            <a:xfrm>
              <a:off x="2851525" y="780850"/>
              <a:ext cx="127775" cy="127775"/>
            </a:xfrm>
            <a:custGeom>
              <a:avLst/>
              <a:gdLst/>
              <a:ahLst/>
              <a:cxnLst/>
              <a:rect l="l" t="t" r="r" b="b"/>
              <a:pathLst>
                <a:path w="5111" h="5111" extrusionOk="0">
                  <a:moveTo>
                    <a:pt x="2555" y="0"/>
                  </a:moveTo>
                  <a:cubicBezTo>
                    <a:pt x="1145" y="0"/>
                    <a:pt x="0" y="1145"/>
                    <a:pt x="0" y="2556"/>
                  </a:cubicBezTo>
                  <a:cubicBezTo>
                    <a:pt x="0" y="3986"/>
                    <a:pt x="1145" y="5111"/>
                    <a:pt x="2555" y="5111"/>
                  </a:cubicBezTo>
                  <a:cubicBezTo>
                    <a:pt x="3966" y="5111"/>
                    <a:pt x="5111" y="3986"/>
                    <a:pt x="5111" y="2556"/>
                  </a:cubicBezTo>
                  <a:cubicBezTo>
                    <a:pt x="5111" y="1145"/>
                    <a:pt x="3966" y="0"/>
                    <a:pt x="255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18"/>
            <p:cNvSpPr/>
            <p:nvPr/>
          </p:nvSpPr>
          <p:spPr>
            <a:xfrm>
              <a:off x="2851525" y="3016675"/>
              <a:ext cx="127775" cy="128300"/>
            </a:xfrm>
            <a:custGeom>
              <a:avLst/>
              <a:gdLst/>
              <a:ahLst/>
              <a:cxnLst/>
              <a:rect l="l" t="t" r="r" b="b"/>
              <a:pathLst>
                <a:path w="5111" h="5132" extrusionOk="0">
                  <a:moveTo>
                    <a:pt x="2555" y="1"/>
                  </a:moveTo>
                  <a:cubicBezTo>
                    <a:pt x="1145" y="1"/>
                    <a:pt x="0" y="1145"/>
                    <a:pt x="0" y="2576"/>
                  </a:cubicBezTo>
                  <a:cubicBezTo>
                    <a:pt x="0" y="3987"/>
                    <a:pt x="1145" y="5132"/>
                    <a:pt x="2555" y="5132"/>
                  </a:cubicBezTo>
                  <a:cubicBezTo>
                    <a:pt x="3966" y="5132"/>
                    <a:pt x="5111" y="3987"/>
                    <a:pt x="5111" y="2576"/>
                  </a:cubicBezTo>
                  <a:cubicBezTo>
                    <a:pt x="5111" y="1145"/>
                    <a:pt x="3966" y="1"/>
                    <a:pt x="2555" y="1"/>
                  </a:cubicBezTo>
                  <a:close/>
                </a:path>
              </a:pathLst>
            </a:custGeom>
            <a:solidFill>
              <a:srgbClr val="34E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18"/>
            <p:cNvSpPr/>
            <p:nvPr/>
          </p:nvSpPr>
          <p:spPr>
            <a:xfrm>
              <a:off x="4640175" y="3911525"/>
              <a:ext cx="127800" cy="127775"/>
            </a:xfrm>
            <a:custGeom>
              <a:avLst/>
              <a:gdLst/>
              <a:ahLst/>
              <a:cxnLst/>
              <a:rect l="l" t="t" r="r" b="b"/>
              <a:pathLst>
                <a:path w="5112" h="5111" extrusionOk="0">
                  <a:moveTo>
                    <a:pt x="2556" y="0"/>
                  </a:moveTo>
                  <a:cubicBezTo>
                    <a:pt x="1146" y="0"/>
                    <a:pt x="1" y="1125"/>
                    <a:pt x="1" y="2556"/>
                  </a:cubicBezTo>
                  <a:cubicBezTo>
                    <a:pt x="1" y="3966"/>
                    <a:pt x="1146" y="5111"/>
                    <a:pt x="2556" y="5111"/>
                  </a:cubicBezTo>
                  <a:cubicBezTo>
                    <a:pt x="3967" y="5111"/>
                    <a:pt x="5111" y="3966"/>
                    <a:pt x="5111" y="2556"/>
                  </a:cubicBezTo>
                  <a:cubicBezTo>
                    <a:pt x="5111" y="1125"/>
                    <a:pt x="3967" y="0"/>
                    <a:pt x="2556" y="0"/>
                  </a:cubicBezTo>
                  <a:close/>
                </a:path>
              </a:pathLst>
            </a:custGeom>
            <a:solidFill>
              <a:srgbClr val="DDE7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18"/>
            <p:cNvSpPr/>
            <p:nvPr/>
          </p:nvSpPr>
          <p:spPr>
            <a:xfrm>
              <a:off x="5311200" y="2122350"/>
              <a:ext cx="127775" cy="127775"/>
            </a:xfrm>
            <a:custGeom>
              <a:avLst/>
              <a:gdLst/>
              <a:ahLst/>
              <a:cxnLst/>
              <a:rect l="l" t="t" r="r" b="b"/>
              <a:pathLst>
                <a:path w="5111" h="5111" extrusionOk="0">
                  <a:moveTo>
                    <a:pt x="2555" y="0"/>
                  </a:moveTo>
                  <a:cubicBezTo>
                    <a:pt x="1124" y="0"/>
                    <a:pt x="0" y="1145"/>
                    <a:pt x="0" y="2556"/>
                  </a:cubicBezTo>
                  <a:cubicBezTo>
                    <a:pt x="0" y="3986"/>
                    <a:pt x="1124" y="5111"/>
                    <a:pt x="2555" y="5111"/>
                  </a:cubicBezTo>
                  <a:cubicBezTo>
                    <a:pt x="3966" y="5111"/>
                    <a:pt x="5111" y="3986"/>
                    <a:pt x="5111" y="2556"/>
                  </a:cubicBezTo>
                  <a:cubicBezTo>
                    <a:pt x="5111" y="1145"/>
                    <a:pt x="3966" y="0"/>
                    <a:pt x="2555" y="0"/>
                  </a:cubicBezTo>
                  <a:close/>
                </a:path>
              </a:pathLst>
            </a:custGeom>
            <a:solidFill>
              <a:srgbClr val="E8A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18"/>
            <p:cNvSpPr/>
            <p:nvPr/>
          </p:nvSpPr>
          <p:spPr>
            <a:xfrm>
              <a:off x="1510025" y="3016675"/>
              <a:ext cx="127775" cy="128300"/>
            </a:xfrm>
            <a:custGeom>
              <a:avLst/>
              <a:gdLst/>
              <a:ahLst/>
              <a:cxnLst/>
              <a:rect l="l" t="t" r="r" b="b"/>
              <a:pathLst>
                <a:path w="5111" h="5132" extrusionOk="0">
                  <a:moveTo>
                    <a:pt x="2555" y="1"/>
                  </a:moveTo>
                  <a:cubicBezTo>
                    <a:pt x="1145" y="1"/>
                    <a:pt x="0" y="1145"/>
                    <a:pt x="0" y="2576"/>
                  </a:cubicBezTo>
                  <a:cubicBezTo>
                    <a:pt x="0" y="3987"/>
                    <a:pt x="1145" y="5132"/>
                    <a:pt x="2555" y="5132"/>
                  </a:cubicBezTo>
                  <a:cubicBezTo>
                    <a:pt x="3966" y="5132"/>
                    <a:pt x="5111" y="3987"/>
                    <a:pt x="5111" y="2576"/>
                  </a:cubicBezTo>
                  <a:cubicBezTo>
                    <a:pt x="5111" y="1145"/>
                    <a:pt x="3966" y="1"/>
                    <a:pt x="2555" y="1"/>
                  </a:cubicBezTo>
                  <a:close/>
                </a:path>
              </a:pathLst>
            </a:custGeom>
            <a:solidFill>
              <a:srgbClr val="A2E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18"/>
            <p:cNvSpPr/>
            <p:nvPr/>
          </p:nvSpPr>
          <p:spPr>
            <a:xfrm>
              <a:off x="4640175" y="4358700"/>
              <a:ext cx="127800" cy="127775"/>
            </a:xfrm>
            <a:custGeom>
              <a:avLst/>
              <a:gdLst/>
              <a:ahLst/>
              <a:cxnLst/>
              <a:rect l="l" t="t" r="r" b="b"/>
              <a:pathLst>
                <a:path w="5112" h="5111" extrusionOk="0">
                  <a:moveTo>
                    <a:pt x="2556" y="0"/>
                  </a:moveTo>
                  <a:cubicBezTo>
                    <a:pt x="1146" y="0"/>
                    <a:pt x="1" y="1124"/>
                    <a:pt x="1" y="2555"/>
                  </a:cubicBezTo>
                  <a:cubicBezTo>
                    <a:pt x="1" y="3966"/>
                    <a:pt x="1146" y="5111"/>
                    <a:pt x="2556" y="5111"/>
                  </a:cubicBezTo>
                  <a:cubicBezTo>
                    <a:pt x="3967" y="5111"/>
                    <a:pt x="5111" y="3966"/>
                    <a:pt x="5111" y="2555"/>
                  </a:cubicBezTo>
                  <a:cubicBezTo>
                    <a:pt x="5111" y="1124"/>
                    <a:pt x="3967" y="0"/>
                    <a:pt x="2556" y="0"/>
                  </a:cubicBezTo>
                  <a:close/>
                </a:path>
              </a:pathLst>
            </a:custGeom>
            <a:solidFill>
              <a:srgbClr val="F46B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18"/>
            <p:cNvSpPr/>
            <p:nvPr/>
          </p:nvSpPr>
          <p:spPr>
            <a:xfrm>
              <a:off x="4640175" y="333675"/>
              <a:ext cx="127800" cy="127800"/>
            </a:xfrm>
            <a:custGeom>
              <a:avLst/>
              <a:gdLst/>
              <a:ahLst/>
              <a:cxnLst/>
              <a:rect l="l" t="t" r="r" b="b"/>
              <a:pathLst>
                <a:path w="5112" h="5112" extrusionOk="0">
                  <a:moveTo>
                    <a:pt x="2556" y="1"/>
                  </a:moveTo>
                  <a:cubicBezTo>
                    <a:pt x="1146" y="1"/>
                    <a:pt x="1" y="1145"/>
                    <a:pt x="1" y="2556"/>
                  </a:cubicBezTo>
                  <a:cubicBezTo>
                    <a:pt x="1" y="3987"/>
                    <a:pt x="1146" y="5111"/>
                    <a:pt x="2556" y="5111"/>
                  </a:cubicBezTo>
                  <a:cubicBezTo>
                    <a:pt x="3967" y="5111"/>
                    <a:pt x="5111" y="3987"/>
                    <a:pt x="5111" y="2556"/>
                  </a:cubicBezTo>
                  <a:cubicBezTo>
                    <a:pt x="5111" y="1145"/>
                    <a:pt x="3967" y="1"/>
                    <a:pt x="2556" y="1"/>
                  </a:cubicBezTo>
                  <a:close/>
                </a:path>
              </a:pathLst>
            </a:custGeom>
            <a:solidFill>
              <a:srgbClr val="E39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18"/>
            <p:cNvSpPr/>
            <p:nvPr/>
          </p:nvSpPr>
          <p:spPr>
            <a:xfrm>
              <a:off x="3298675" y="5029175"/>
              <a:ext cx="127800" cy="127800"/>
            </a:xfrm>
            <a:custGeom>
              <a:avLst/>
              <a:gdLst/>
              <a:ahLst/>
              <a:cxnLst/>
              <a:rect l="l" t="t" r="r" b="b"/>
              <a:pathLst>
                <a:path w="5112" h="5112" extrusionOk="0">
                  <a:moveTo>
                    <a:pt x="2556" y="1"/>
                  </a:moveTo>
                  <a:cubicBezTo>
                    <a:pt x="1146" y="1"/>
                    <a:pt x="1" y="1146"/>
                    <a:pt x="1" y="2556"/>
                  </a:cubicBezTo>
                  <a:cubicBezTo>
                    <a:pt x="1" y="3967"/>
                    <a:pt x="1146" y="5111"/>
                    <a:pt x="2556" y="5111"/>
                  </a:cubicBezTo>
                  <a:cubicBezTo>
                    <a:pt x="3967" y="5111"/>
                    <a:pt x="5111" y="3967"/>
                    <a:pt x="5111" y="2556"/>
                  </a:cubicBezTo>
                  <a:cubicBezTo>
                    <a:pt x="5111" y="1146"/>
                    <a:pt x="3967" y="1"/>
                    <a:pt x="2556" y="1"/>
                  </a:cubicBezTo>
                  <a:close/>
                </a:path>
              </a:pathLst>
            </a:custGeom>
            <a:solidFill>
              <a:srgbClr val="34E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18"/>
            <p:cNvSpPr/>
            <p:nvPr/>
          </p:nvSpPr>
          <p:spPr>
            <a:xfrm>
              <a:off x="1733850" y="1899025"/>
              <a:ext cx="127800" cy="127775"/>
            </a:xfrm>
            <a:custGeom>
              <a:avLst/>
              <a:gdLst/>
              <a:ahLst/>
              <a:cxnLst/>
              <a:rect l="l" t="t" r="r" b="b"/>
              <a:pathLst>
                <a:path w="5112" h="5111" extrusionOk="0">
                  <a:moveTo>
                    <a:pt x="2556" y="0"/>
                  </a:moveTo>
                  <a:cubicBezTo>
                    <a:pt x="1125" y="0"/>
                    <a:pt x="1" y="1145"/>
                    <a:pt x="1" y="2555"/>
                  </a:cubicBezTo>
                  <a:cubicBezTo>
                    <a:pt x="1" y="3966"/>
                    <a:pt x="1125" y="5111"/>
                    <a:pt x="2556" y="5111"/>
                  </a:cubicBezTo>
                  <a:cubicBezTo>
                    <a:pt x="3966" y="5111"/>
                    <a:pt x="5111" y="3966"/>
                    <a:pt x="5111" y="2555"/>
                  </a:cubicBezTo>
                  <a:cubicBezTo>
                    <a:pt x="5111" y="1145"/>
                    <a:pt x="3966" y="0"/>
                    <a:pt x="2556" y="0"/>
                  </a:cubicBezTo>
                  <a:close/>
                </a:path>
              </a:pathLst>
            </a:custGeom>
            <a:solidFill>
              <a:srgbClr val="DDE7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18"/>
            <p:cNvSpPr/>
            <p:nvPr/>
          </p:nvSpPr>
          <p:spPr>
            <a:xfrm>
              <a:off x="4640175" y="5029175"/>
              <a:ext cx="127800" cy="127800"/>
            </a:xfrm>
            <a:custGeom>
              <a:avLst/>
              <a:gdLst/>
              <a:ahLst/>
              <a:cxnLst/>
              <a:rect l="l" t="t" r="r" b="b"/>
              <a:pathLst>
                <a:path w="5112" h="5112" extrusionOk="0">
                  <a:moveTo>
                    <a:pt x="2556" y="1"/>
                  </a:moveTo>
                  <a:cubicBezTo>
                    <a:pt x="1146" y="1"/>
                    <a:pt x="1" y="1146"/>
                    <a:pt x="1" y="2556"/>
                  </a:cubicBezTo>
                  <a:cubicBezTo>
                    <a:pt x="1" y="3967"/>
                    <a:pt x="1146" y="5111"/>
                    <a:pt x="2556" y="5111"/>
                  </a:cubicBezTo>
                  <a:cubicBezTo>
                    <a:pt x="3967" y="5111"/>
                    <a:pt x="5111" y="3967"/>
                    <a:pt x="5111" y="2556"/>
                  </a:cubicBezTo>
                  <a:cubicBezTo>
                    <a:pt x="5111" y="1146"/>
                    <a:pt x="3967" y="1"/>
                    <a:pt x="2556" y="1"/>
                  </a:cubicBezTo>
                  <a:close/>
                </a:path>
              </a:pathLst>
            </a:custGeom>
            <a:solidFill>
              <a:srgbClr val="E8A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18"/>
            <p:cNvSpPr/>
            <p:nvPr/>
          </p:nvSpPr>
          <p:spPr>
            <a:xfrm>
              <a:off x="5311200" y="333675"/>
              <a:ext cx="127775" cy="127800"/>
            </a:xfrm>
            <a:custGeom>
              <a:avLst/>
              <a:gdLst/>
              <a:ahLst/>
              <a:cxnLst/>
              <a:rect l="l" t="t" r="r" b="b"/>
              <a:pathLst>
                <a:path w="5111" h="5112" extrusionOk="0">
                  <a:moveTo>
                    <a:pt x="2555" y="1"/>
                  </a:moveTo>
                  <a:cubicBezTo>
                    <a:pt x="1124" y="1"/>
                    <a:pt x="0" y="1145"/>
                    <a:pt x="0" y="2556"/>
                  </a:cubicBezTo>
                  <a:cubicBezTo>
                    <a:pt x="0" y="3987"/>
                    <a:pt x="1124" y="5111"/>
                    <a:pt x="2555" y="5111"/>
                  </a:cubicBezTo>
                  <a:cubicBezTo>
                    <a:pt x="3966" y="5111"/>
                    <a:pt x="5111" y="3987"/>
                    <a:pt x="5111" y="2556"/>
                  </a:cubicBezTo>
                  <a:cubicBezTo>
                    <a:pt x="5111" y="1145"/>
                    <a:pt x="3966" y="1"/>
                    <a:pt x="2555" y="1"/>
                  </a:cubicBezTo>
                  <a:close/>
                </a:path>
              </a:pathLst>
            </a:custGeom>
            <a:solidFill>
              <a:srgbClr val="A2E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18"/>
            <p:cNvSpPr/>
            <p:nvPr/>
          </p:nvSpPr>
          <p:spPr>
            <a:xfrm>
              <a:off x="2628200" y="4805850"/>
              <a:ext cx="127775" cy="127800"/>
            </a:xfrm>
            <a:custGeom>
              <a:avLst/>
              <a:gdLst/>
              <a:ahLst/>
              <a:cxnLst/>
              <a:rect l="l" t="t" r="r" b="b"/>
              <a:pathLst>
                <a:path w="5111" h="5112" extrusionOk="0">
                  <a:moveTo>
                    <a:pt x="2555" y="1"/>
                  </a:moveTo>
                  <a:cubicBezTo>
                    <a:pt x="1124" y="1"/>
                    <a:pt x="0" y="1125"/>
                    <a:pt x="0" y="2556"/>
                  </a:cubicBezTo>
                  <a:cubicBezTo>
                    <a:pt x="0" y="3967"/>
                    <a:pt x="1124" y="5111"/>
                    <a:pt x="2555" y="5111"/>
                  </a:cubicBezTo>
                  <a:cubicBezTo>
                    <a:pt x="3966" y="5111"/>
                    <a:pt x="5111" y="3967"/>
                    <a:pt x="5111" y="2556"/>
                  </a:cubicBezTo>
                  <a:cubicBezTo>
                    <a:pt x="5111" y="1125"/>
                    <a:pt x="3966" y="1"/>
                    <a:pt x="2555" y="1"/>
                  </a:cubicBezTo>
                  <a:close/>
                </a:path>
              </a:pathLst>
            </a:custGeom>
            <a:solidFill>
              <a:srgbClr val="F46B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18"/>
            <p:cNvSpPr/>
            <p:nvPr/>
          </p:nvSpPr>
          <p:spPr>
            <a:xfrm>
              <a:off x="3298675" y="333675"/>
              <a:ext cx="127800" cy="127800"/>
            </a:xfrm>
            <a:custGeom>
              <a:avLst/>
              <a:gdLst/>
              <a:ahLst/>
              <a:cxnLst/>
              <a:rect l="l" t="t" r="r" b="b"/>
              <a:pathLst>
                <a:path w="5112" h="5112" extrusionOk="0">
                  <a:moveTo>
                    <a:pt x="2556" y="1"/>
                  </a:moveTo>
                  <a:cubicBezTo>
                    <a:pt x="1146" y="1"/>
                    <a:pt x="1" y="1145"/>
                    <a:pt x="1" y="2556"/>
                  </a:cubicBezTo>
                  <a:cubicBezTo>
                    <a:pt x="1" y="3987"/>
                    <a:pt x="1146" y="5111"/>
                    <a:pt x="2556" y="5111"/>
                  </a:cubicBezTo>
                  <a:cubicBezTo>
                    <a:pt x="3967" y="5111"/>
                    <a:pt x="5111" y="3987"/>
                    <a:pt x="5111" y="2556"/>
                  </a:cubicBezTo>
                  <a:cubicBezTo>
                    <a:pt x="5111" y="1145"/>
                    <a:pt x="3967" y="1"/>
                    <a:pt x="2556" y="1"/>
                  </a:cubicBezTo>
                  <a:close/>
                </a:path>
              </a:pathLst>
            </a:custGeom>
            <a:solidFill>
              <a:srgbClr val="E39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18"/>
            <p:cNvSpPr/>
            <p:nvPr/>
          </p:nvSpPr>
          <p:spPr>
            <a:xfrm>
              <a:off x="1510025" y="2346175"/>
              <a:ext cx="127775" cy="127800"/>
            </a:xfrm>
            <a:custGeom>
              <a:avLst/>
              <a:gdLst/>
              <a:ahLst/>
              <a:cxnLst/>
              <a:rect l="l" t="t" r="r" b="b"/>
              <a:pathLst>
                <a:path w="5111" h="5112" extrusionOk="0">
                  <a:moveTo>
                    <a:pt x="2555" y="1"/>
                  </a:moveTo>
                  <a:cubicBezTo>
                    <a:pt x="1145" y="1"/>
                    <a:pt x="0" y="1146"/>
                    <a:pt x="0" y="2556"/>
                  </a:cubicBezTo>
                  <a:cubicBezTo>
                    <a:pt x="0" y="3967"/>
                    <a:pt x="1145" y="5111"/>
                    <a:pt x="2555" y="5111"/>
                  </a:cubicBezTo>
                  <a:cubicBezTo>
                    <a:pt x="3966" y="5111"/>
                    <a:pt x="5111" y="3967"/>
                    <a:pt x="5111" y="2556"/>
                  </a:cubicBezTo>
                  <a:cubicBezTo>
                    <a:pt x="5111" y="1146"/>
                    <a:pt x="3966" y="1"/>
                    <a:pt x="2555" y="1"/>
                  </a:cubicBezTo>
                  <a:close/>
                </a:path>
              </a:pathLst>
            </a:custGeom>
            <a:solidFill>
              <a:srgbClr val="2644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18"/>
            <p:cNvSpPr/>
            <p:nvPr/>
          </p:nvSpPr>
          <p:spPr>
            <a:xfrm>
              <a:off x="3298675" y="3911525"/>
              <a:ext cx="127800" cy="127775"/>
            </a:xfrm>
            <a:custGeom>
              <a:avLst/>
              <a:gdLst/>
              <a:ahLst/>
              <a:cxnLst/>
              <a:rect l="l" t="t" r="r" b="b"/>
              <a:pathLst>
                <a:path w="5112" h="5111" extrusionOk="0">
                  <a:moveTo>
                    <a:pt x="2556" y="0"/>
                  </a:moveTo>
                  <a:cubicBezTo>
                    <a:pt x="1146" y="0"/>
                    <a:pt x="1" y="1125"/>
                    <a:pt x="1" y="2556"/>
                  </a:cubicBezTo>
                  <a:cubicBezTo>
                    <a:pt x="1" y="3966"/>
                    <a:pt x="1146" y="5111"/>
                    <a:pt x="2556" y="5111"/>
                  </a:cubicBezTo>
                  <a:cubicBezTo>
                    <a:pt x="3967" y="5111"/>
                    <a:pt x="5111" y="3966"/>
                    <a:pt x="5111" y="2556"/>
                  </a:cubicBezTo>
                  <a:cubicBezTo>
                    <a:pt x="5111" y="1125"/>
                    <a:pt x="3967" y="0"/>
                    <a:pt x="2556" y="0"/>
                  </a:cubicBezTo>
                  <a:close/>
                </a:path>
              </a:pathLst>
            </a:custGeom>
            <a:solidFill>
              <a:srgbClr val="464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18"/>
            <p:cNvSpPr/>
            <p:nvPr/>
          </p:nvSpPr>
          <p:spPr>
            <a:xfrm>
              <a:off x="6205525" y="2122350"/>
              <a:ext cx="127775" cy="127775"/>
            </a:xfrm>
            <a:custGeom>
              <a:avLst/>
              <a:gdLst/>
              <a:ahLst/>
              <a:cxnLst/>
              <a:rect l="l" t="t" r="r" b="b"/>
              <a:pathLst>
                <a:path w="5111" h="5111" extrusionOk="0">
                  <a:moveTo>
                    <a:pt x="2556" y="0"/>
                  </a:moveTo>
                  <a:cubicBezTo>
                    <a:pt x="1125" y="0"/>
                    <a:pt x="0" y="1145"/>
                    <a:pt x="0" y="2556"/>
                  </a:cubicBezTo>
                  <a:cubicBezTo>
                    <a:pt x="0" y="3986"/>
                    <a:pt x="1125" y="5111"/>
                    <a:pt x="2556" y="5111"/>
                  </a:cubicBezTo>
                  <a:cubicBezTo>
                    <a:pt x="3966" y="5111"/>
                    <a:pt x="5111" y="3986"/>
                    <a:pt x="5111" y="2556"/>
                  </a:cubicBezTo>
                  <a:cubicBezTo>
                    <a:pt x="5111" y="1145"/>
                    <a:pt x="3966" y="0"/>
                    <a:pt x="2556" y="0"/>
                  </a:cubicBezTo>
                  <a:close/>
                </a:path>
              </a:pathLst>
            </a:custGeom>
            <a:solidFill>
              <a:srgbClr val="4B38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18"/>
            <p:cNvSpPr/>
            <p:nvPr/>
          </p:nvSpPr>
          <p:spPr>
            <a:xfrm>
              <a:off x="6205525" y="1228000"/>
              <a:ext cx="127775" cy="127800"/>
            </a:xfrm>
            <a:custGeom>
              <a:avLst/>
              <a:gdLst/>
              <a:ahLst/>
              <a:cxnLst/>
              <a:rect l="l" t="t" r="r" b="b"/>
              <a:pathLst>
                <a:path w="5111" h="5112" extrusionOk="0">
                  <a:moveTo>
                    <a:pt x="2556" y="1"/>
                  </a:moveTo>
                  <a:cubicBezTo>
                    <a:pt x="1125" y="1"/>
                    <a:pt x="0" y="1146"/>
                    <a:pt x="0" y="2556"/>
                  </a:cubicBezTo>
                  <a:cubicBezTo>
                    <a:pt x="0" y="3987"/>
                    <a:pt x="1125" y="5111"/>
                    <a:pt x="2556" y="5111"/>
                  </a:cubicBezTo>
                  <a:cubicBezTo>
                    <a:pt x="3966" y="5111"/>
                    <a:pt x="5111" y="3987"/>
                    <a:pt x="5111" y="2556"/>
                  </a:cubicBezTo>
                  <a:cubicBezTo>
                    <a:pt x="5111" y="1146"/>
                    <a:pt x="3966" y="1"/>
                    <a:pt x="2556" y="1"/>
                  </a:cubicBezTo>
                  <a:close/>
                </a:path>
              </a:pathLst>
            </a:custGeom>
            <a:solidFill>
              <a:srgbClr val="4D6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18"/>
            <p:cNvSpPr/>
            <p:nvPr/>
          </p:nvSpPr>
          <p:spPr>
            <a:xfrm>
              <a:off x="4416850" y="1451850"/>
              <a:ext cx="127800" cy="127800"/>
            </a:xfrm>
            <a:custGeom>
              <a:avLst/>
              <a:gdLst/>
              <a:ahLst/>
              <a:cxnLst/>
              <a:rect l="l" t="t" r="r" b="b"/>
              <a:pathLst>
                <a:path w="5112" h="5112" extrusionOk="0">
                  <a:moveTo>
                    <a:pt x="2556" y="1"/>
                  </a:moveTo>
                  <a:cubicBezTo>
                    <a:pt x="1125" y="1"/>
                    <a:pt x="1" y="1145"/>
                    <a:pt x="1" y="2556"/>
                  </a:cubicBezTo>
                  <a:cubicBezTo>
                    <a:pt x="1" y="3966"/>
                    <a:pt x="1125" y="5111"/>
                    <a:pt x="2556" y="5111"/>
                  </a:cubicBezTo>
                  <a:cubicBezTo>
                    <a:pt x="3967" y="5111"/>
                    <a:pt x="5111" y="3966"/>
                    <a:pt x="5111" y="2556"/>
                  </a:cubicBezTo>
                  <a:cubicBezTo>
                    <a:pt x="5111" y="1145"/>
                    <a:pt x="3967" y="1"/>
                    <a:pt x="2556" y="1"/>
                  </a:cubicBezTo>
                  <a:close/>
                </a:path>
              </a:pathLst>
            </a:custGeom>
            <a:solidFill>
              <a:srgbClr val="402B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18"/>
            <p:cNvSpPr/>
            <p:nvPr/>
          </p:nvSpPr>
          <p:spPr>
            <a:xfrm>
              <a:off x="5087350" y="2793350"/>
              <a:ext cx="127800" cy="127800"/>
            </a:xfrm>
            <a:custGeom>
              <a:avLst/>
              <a:gdLst/>
              <a:ahLst/>
              <a:cxnLst/>
              <a:rect l="l" t="t" r="r" b="b"/>
              <a:pathLst>
                <a:path w="5112" h="5112" extrusionOk="0">
                  <a:moveTo>
                    <a:pt x="2556" y="1"/>
                  </a:moveTo>
                  <a:cubicBezTo>
                    <a:pt x="1145" y="1"/>
                    <a:pt x="1" y="1145"/>
                    <a:pt x="1" y="2556"/>
                  </a:cubicBezTo>
                  <a:cubicBezTo>
                    <a:pt x="1" y="3966"/>
                    <a:pt x="1145" y="5111"/>
                    <a:pt x="2556" y="5111"/>
                  </a:cubicBezTo>
                  <a:cubicBezTo>
                    <a:pt x="3966" y="5111"/>
                    <a:pt x="5111" y="3966"/>
                    <a:pt x="5111" y="2556"/>
                  </a:cubicBezTo>
                  <a:cubicBezTo>
                    <a:pt x="5111" y="1145"/>
                    <a:pt x="3966" y="1"/>
                    <a:pt x="2556" y="1"/>
                  </a:cubicBezTo>
                  <a:close/>
                </a:path>
              </a:pathLst>
            </a:custGeom>
            <a:solidFill>
              <a:srgbClr val="5040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18"/>
            <p:cNvSpPr/>
            <p:nvPr/>
          </p:nvSpPr>
          <p:spPr>
            <a:xfrm>
              <a:off x="4640175" y="2346175"/>
              <a:ext cx="127800" cy="127800"/>
            </a:xfrm>
            <a:custGeom>
              <a:avLst/>
              <a:gdLst/>
              <a:ahLst/>
              <a:cxnLst/>
              <a:rect l="l" t="t" r="r" b="b"/>
              <a:pathLst>
                <a:path w="5112" h="5112" extrusionOk="0">
                  <a:moveTo>
                    <a:pt x="2556" y="1"/>
                  </a:moveTo>
                  <a:cubicBezTo>
                    <a:pt x="1146" y="1"/>
                    <a:pt x="1" y="1146"/>
                    <a:pt x="1" y="2556"/>
                  </a:cubicBezTo>
                  <a:cubicBezTo>
                    <a:pt x="1" y="3967"/>
                    <a:pt x="1146" y="5111"/>
                    <a:pt x="2556" y="5111"/>
                  </a:cubicBezTo>
                  <a:cubicBezTo>
                    <a:pt x="3967" y="5111"/>
                    <a:pt x="5111" y="3967"/>
                    <a:pt x="5111" y="2556"/>
                  </a:cubicBezTo>
                  <a:cubicBezTo>
                    <a:pt x="5111" y="1146"/>
                    <a:pt x="3967" y="1"/>
                    <a:pt x="255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18"/>
            <p:cNvSpPr/>
            <p:nvPr/>
          </p:nvSpPr>
          <p:spPr>
            <a:xfrm>
              <a:off x="2404350" y="1004675"/>
              <a:ext cx="127800" cy="127800"/>
            </a:xfrm>
            <a:custGeom>
              <a:avLst/>
              <a:gdLst/>
              <a:ahLst/>
              <a:cxnLst/>
              <a:rect l="l" t="t" r="r" b="b"/>
              <a:pathLst>
                <a:path w="5112" h="5112" extrusionOk="0">
                  <a:moveTo>
                    <a:pt x="2556" y="1"/>
                  </a:moveTo>
                  <a:cubicBezTo>
                    <a:pt x="1145" y="1"/>
                    <a:pt x="1" y="1146"/>
                    <a:pt x="1" y="2556"/>
                  </a:cubicBezTo>
                  <a:cubicBezTo>
                    <a:pt x="1" y="3967"/>
                    <a:pt x="1145" y="5111"/>
                    <a:pt x="2556" y="5111"/>
                  </a:cubicBezTo>
                  <a:cubicBezTo>
                    <a:pt x="3966" y="5111"/>
                    <a:pt x="5111" y="3967"/>
                    <a:pt x="5111" y="2556"/>
                  </a:cubicBezTo>
                  <a:cubicBezTo>
                    <a:pt x="5111" y="1146"/>
                    <a:pt x="3966" y="1"/>
                    <a:pt x="255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18"/>
            <p:cNvSpPr/>
            <p:nvPr/>
          </p:nvSpPr>
          <p:spPr>
            <a:xfrm>
              <a:off x="3969700" y="557525"/>
              <a:ext cx="127775" cy="127775"/>
            </a:xfrm>
            <a:custGeom>
              <a:avLst/>
              <a:gdLst/>
              <a:ahLst/>
              <a:cxnLst/>
              <a:rect l="l" t="t" r="r" b="b"/>
              <a:pathLst>
                <a:path w="5111" h="5111" extrusionOk="0">
                  <a:moveTo>
                    <a:pt x="2555" y="0"/>
                  </a:moveTo>
                  <a:cubicBezTo>
                    <a:pt x="1124" y="0"/>
                    <a:pt x="0" y="1145"/>
                    <a:pt x="0" y="2555"/>
                  </a:cubicBezTo>
                  <a:cubicBezTo>
                    <a:pt x="0" y="3966"/>
                    <a:pt x="1124" y="5111"/>
                    <a:pt x="2555" y="5111"/>
                  </a:cubicBezTo>
                  <a:cubicBezTo>
                    <a:pt x="3966" y="5111"/>
                    <a:pt x="5111" y="3966"/>
                    <a:pt x="5111" y="2555"/>
                  </a:cubicBezTo>
                  <a:cubicBezTo>
                    <a:pt x="5111" y="1145"/>
                    <a:pt x="3966" y="0"/>
                    <a:pt x="255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18"/>
            <p:cNvSpPr/>
            <p:nvPr/>
          </p:nvSpPr>
          <p:spPr>
            <a:xfrm>
              <a:off x="4193025" y="780850"/>
              <a:ext cx="127775" cy="127775"/>
            </a:xfrm>
            <a:custGeom>
              <a:avLst/>
              <a:gdLst/>
              <a:ahLst/>
              <a:cxnLst/>
              <a:rect l="l" t="t" r="r" b="b"/>
              <a:pathLst>
                <a:path w="5111" h="5111" extrusionOk="0">
                  <a:moveTo>
                    <a:pt x="2555" y="0"/>
                  </a:moveTo>
                  <a:cubicBezTo>
                    <a:pt x="1145" y="0"/>
                    <a:pt x="0" y="1145"/>
                    <a:pt x="0" y="2556"/>
                  </a:cubicBezTo>
                  <a:cubicBezTo>
                    <a:pt x="0" y="3986"/>
                    <a:pt x="1145" y="5111"/>
                    <a:pt x="2555" y="5111"/>
                  </a:cubicBezTo>
                  <a:cubicBezTo>
                    <a:pt x="3966" y="5111"/>
                    <a:pt x="5111" y="3986"/>
                    <a:pt x="5111" y="2556"/>
                  </a:cubicBezTo>
                  <a:cubicBezTo>
                    <a:pt x="5111" y="1145"/>
                    <a:pt x="3966" y="0"/>
                    <a:pt x="255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18"/>
            <p:cNvSpPr/>
            <p:nvPr/>
          </p:nvSpPr>
          <p:spPr>
            <a:xfrm>
              <a:off x="2404350" y="1451850"/>
              <a:ext cx="127800" cy="127800"/>
            </a:xfrm>
            <a:custGeom>
              <a:avLst/>
              <a:gdLst/>
              <a:ahLst/>
              <a:cxnLst/>
              <a:rect l="l" t="t" r="r" b="b"/>
              <a:pathLst>
                <a:path w="5112" h="5112" extrusionOk="0">
                  <a:moveTo>
                    <a:pt x="2556" y="1"/>
                  </a:moveTo>
                  <a:cubicBezTo>
                    <a:pt x="1145" y="1"/>
                    <a:pt x="1" y="1145"/>
                    <a:pt x="1" y="2556"/>
                  </a:cubicBezTo>
                  <a:cubicBezTo>
                    <a:pt x="1" y="3966"/>
                    <a:pt x="1145" y="5111"/>
                    <a:pt x="2556" y="5111"/>
                  </a:cubicBezTo>
                  <a:cubicBezTo>
                    <a:pt x="3966" y="5111"/>
                    <a:pt x="5111" y="3966"/>
                    <a:pt x="5111" y="2556"/>
                  </a:cubicBezTo>
                  <a:cubicBezTo>
                    <a:pt x="5111" y="1145"/>
                    <a:pt x="3966" y="1"/>
                    <a:pt x="255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18"/>
            <p:cNvSpPr/>
            <p:nvPr/>
          </p:nvSpPr>
          <p:spPr>
            <a:xfrm>
              <a:off x="2851525" y="2122350"/>
              <a:ext cx="127775" cy="127775"/>
            </a:xfrm>
            <a:custGeom>
              <a:avLst/>
              <a:gdLst/>
              <a:ahLst/>
              <a:cxnLst/>
              <a:rect l="l" t="t" r="r" b="b"/>
              <a:pathLst>
                <a:path w="5111" h="5111" extrusionOk="0">
                  <a:moveTo>
                    <a:pt x="2555" y="0"/>
                  </a:moveTo>
                  <a:cubicBezTo>
                    <a:pt x="1145" y="0"/>
                    <a:pt x="0" y="1145"/>
                    <a:pt x="0" y="2556"/>
                  </a:cubicBezTo>
                  <a:cubicBezTo>
                    <a:pt x="0" y="3986"/>
                    <a:pt x="1145" y="5111"/>
                    <a:pt x="2555" y="5111"/>
                  </a:cubicBezTo>
                  <a:cubicBezTo>
                    <a:pt x="3966" y="5111"/>
                    <a:pt x="5111" y="3986"/>
                    <a:pt x="5111" y="2556"/>
                  </a:cubicBezTo>
                  <a:cubicBezTo>
                    <a:pt x="5111" y="1145"/>
                    <a:pt x="3966" y="0"/>
                    <a:pt x="255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18"/>
            <p:cNvSpPr/>
            <p:nvPr/>
          </p:nvSpPr>
          <p:spPr>
            <a:xfrm>
              <a:off x="5311200" y="2346175"/>
              <a:ext cx="127775" cy="127800"/>
            </a:xfrm>
            <a:custGeom>
              <a:avLst/>
              <a:gdLst/>
              <a:ahLst/>
              <a:cxnLst/>
              <a:rect l="l" t="t" r="r" b="b"/>
              <a:pathLst>
                <a:path w="5111" h="5112" extrusionOk="0">
                  <a:moveTo>
                    <a:pt x="2555" y="1"/>
                  </a:moveTo>
                  <a:cubicBezTo>
                    <a:pt x="1124" y="1"/>
                    <a:pt x="0" y="1146"/>
                    <a:pt x="0" y="2556"/>
                  </a:cubicBezTo>
                  <a:cubicBezTo>
                    <a:pt x="0" y="3967"/>
                    <a:pt x="1124" y="5111"/>
                    <a:pt x="2555" y="5111"/>
                  </a:cubicBezTo>
                  <a:cubicBezTo>
                    <a:pt x="3966" y="5111"/>
                    <a:pt x="5111" y="3967"/>
                    <a:pt x="5111" y="2556"/>
                  </a:cubicBezTo>
                  <a:cubicBezTo>
                    <a:pt x="5111" y="1146"/>
                    <a:pt x="3966" y="1"/>
                    <a:pt x="2555" y="1"/>
                  </a:cubicBezTo>
                  <a:close/>
                </a:path>
              </a:pathLst>
            </a:custGeom>
            <a:solidFill>
              <a:srgbClr val="34E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18"/>
            <p:cNvSpPr/>
            <p:nvPr/>
          </p:nvSpPr>
          <p:spPr>
            <a:xfrm>
              <a:off x="4640175" y="1451850"/>
              <a:ext cx="127800" cy="127800"/>
            </a:xfrm>
            <a:custGeom>
              <a:avLst/>
              <a:gdLst/>
              <a:ahLst/>
              <a:cxnLst/>
              <a:rect l="l" t="t" r="r" b="b"/>
              <a:pathLst>
                <a:path w="5112" h="5112" extrusionOk="0">
                  <a:moveTo>
                    <a:pt x="2556" y="1"/>
                  </a:moveTo>
                  <a:cubicBezTo>
                    <a:pt x="1146" y="1"/>
                    <a:pt x="1" y="1145"/>
                    <a:pt x="1" y="2556"/>
                  </a:cubicBezTo>
                  <a:cubicBezTo>
                    <a:pt x="1" y="3966"/>
                    <a:pt x="1146" y="5111"/>
                    <a:pt x="2556" y="5111"/>
                  </a:cubicBezTo>
                  <a:cubicBezTo>
                    <a:pt x="3967" y="5111"/>
                    <a:pt x="5111" y="3966"/>
                    <a:pt x="5111" y="2556"/>
                  </a:cubicBezTo>
                  <a:cubicBezTo>
                    <a:pt x="5111" y="1145"/>
                    <a:pt x="3967" y="1"/>
                    <a:pt x="2556" y="1"/>
                  </a:cubicBezTo>
                  <a:close/>
                </a:path>
              </a:pathLst>
            </a:custGeom>
            <a:solidFill>
              <a:srgbClr val="DDE7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18"/>
            <p:cNvSpPr/>
            <p:nvPr/>
          </p:nvSpPr>
          <p:spPr>
            <a:xfrm>
              <a:off x="2628200" y="1228000"/>
              <a:ext cx="127775" cy="127800"/>
            </a:xfrm>
            <a:custGeom>
              <a:avLst/>
              <a:gdLst/>
              <a:ahLst/>
              <a:cxnLst/>
              <a:rect l="l" t="t" r="r" b="b"/>
              <a:pathLst>
                <a:path w="5111" h="5112" extrusionOk="0">
                  <a:moveTo>
                    <a:pt x="2555" y="1"/>
                  </a:moveTo>
                  <a:cubicBezTo>
                    <a:pt x="1124" y="1"/>
                    <a:pt x="0" y="1146"/>
                    <a:pt x="0" y="2556"/>
                  </a:cubicBezTo>
                  <a:cubicBezTo>
                    <a:pt x="0" y="3987"/>
                    <a:pt x="1124" y="5111"/>
                    <a:pt x="2555" y="5111"/>
                  </a:cubicBezTo>
                  <a:cubicBezTo>
                    <a:pt x="3966" y="5111"/>
                    <a:pt x="5111" y="3987"/>
                    <a:pt x="5111" y="2556"/>
                  </a:cubicBezTo>
                  <a:cubicBezTo>
                    <a:pt x="5111" y="1146"/>
                    <a:pt x="3966" y="1"/>
                    <a:pt x="2555" y="1"/>
                  </a:cubicBezTo>
                  <a:close/>
                </a:path>
              </a:pathLst>
            </a:custGeom>
            <a:solidFill>
              <a:srgbClr val="E8A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18"/>
            <p:cNvSpPr/>
            <p:nvPr/>
          </p:nvSpPr>
          <p:spPr>
            <a:xfrm>
              <a:off x="6205525" y="4134850"/>
              <a:ext cx="127775" cy="127800"/>
            </a:xfrm>
            <a:custGeom>
              <a:avLst/>
              <a:gdLst/>
              <a:ahLst/>
              <a:cxnLst/>
              <a:rect l="l" t="t" r="r" b="b"/>
              <a:pathLst>
                <a:path w="5111" h="5112" extrusionOk="0">
                  <a:moveTo>
                    <a:pt x="2556" y="1"/>
                  </a:moveTo>
                  <a:cubicBezTo>
                    <a:pt x="1125" y="1"/>
                    <a:pt x="0" y="1145"/>
                    <a:pt x="0" y="2556"/>
                  </a:cubicBezTo>
                  <a:cubicBezTo>
                    <a:pt x="0" y="3966"/>
                    <a:pt x="1125" y="5111"/>
                    <a:pt x="2556" y="5111"/>
                  </a:cubicBezTo>
                  <a:cubicBezTo>
                    <a:pt x="3966" y="5111"/>
                    <a:pt x="5111" y="3966"/>
                    <a:pt x="5111" y="2556"/>
                  </a:cubicBezTo>
                  <a:cubicBezTo>
                    <a:pt x="5111" y="1145"/>
                    <a:pt x="3966" y="1"/>
                    <a:pt x="2556" y="1"/>
                  </a:cubicBezTo>
                  <a:close/>
                </a:path>
              </a:pathLst>
            </a:custGeom>
            <a:solidFill>
              <a:srgbClr val="A2E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18"/>
            <p:cNvSpPr/>
            <p:nvPr/>
          </p:nvSpPr>
          <p:spPr>
            <a:xfrm>
              <a:off x="3969700" y="1004675"/>
              <a:ext cx="127775" cy="127800"/>
            </a:xfrm>
            <a:custGeom>
              <a:avLst/>
              <a:gdLst/>
              <a:ahLst/>
              <a:cxnLst/>
              <a:rect l="l" t="t" r="r" b="b"/>
              <a:pathLst>
                <a:path w="5111" h="5112" extrusionOk="0">
                  <a:moveTo>
                    <a:pt x="2555" y="1"/>
                  </a:moveTo>
                  <a:cubicBezTo>
                    <a:pt x="1124" y="1"/>
                    <a:pt x="0" y="1146"/>
                    <a:pt x="0" y="2556"/>
                  </a:cubicBezTo>
                  <a:cubicBezTo>
                    <a:pt x="0" y="3967"/>
                    <a:pt x="1124" y="5111"/>
                    <a:pt x="2555" y="5111"/>
                  </a:cubicBezTo>
                  <a:cubicBezTo>
                    <a:pt x="3966" y="5111"/>
                    <a:pt x="5111" y="3967"/>
                    <a:pt x="5111" y="2556"/>
                  </a:cubicBezTo>
                  <a:cubicBezTo>
                    <a:pt x="5111" y="1146"/>
                    <a:pt x="3966" y="1"/>
                    <a:pt x="2555" y="1"/>
                  </a:cubicBezTo>
                  <a:close/>
                </a:path>
              </a:pathLst>
            </a:custGeom>
            <a:solidFill>
              <a:srgbClr val="F46B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18"/>
            <p:cNvSpPr/>
            <p:nvPr/>
          </p:nvSpPr>
          <p:spPr>
            <a:xfrm>
              <a:off x="5981675" y="2122350"/>
              <a:ext cx="127800" cy="127775"/>
            </a:xfrm>
            <a:custGeom>
              <a:avLst/>
              <a:gdLst/>
              <a:ahLst/>
              <a:cxnLst/>
              <a:rect l="l" t="t" r="r" b="b"/>
              <a:pathLst>
                <a:path w="5112" h="5111" extrusionOk="0">
                  <a:moveTo>
                    <a:pt x="2556" y="0"/>
                  </a:moveTo>
                  <a:cubicBezTo>
                    <a:pt x="1146" y="0"/>
                    <a:pt x="1" y="1145"/>
                    <a:pt x="1" y="2556"/>
                  </a:cubicBezTo>
                  <a:cubicBezTo>
                    <a:pt x="1" y="3986"/>
                    <a:pt x="1146" y="5111"/>
                    <a:pt x="2556" y="5111"/>
                  </a:cubicBezTo>
                  <a:cubicBezTo>
                    <a:pt x="3967" y="5111"/>
                    <a:pt x="5111" y="3986"/>
                    <a:pt x="5111" y="2556"/>
                  </a:cubicBezTo>
                  <a:cubicBezTo>
                    <a:pt x="5111" y="1145"/>
                    <a:pt x="3967" y="0"/>
                    <a:pt x="2556" y="0"/>
                  </a:cubicBezTo>
                  <a:close/>
                </a:path>
              </a:pathLst>
            </a:custGeom>
            <a:solidFill>
              <a:srgbClr val="E39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18"/>
            <p:cNvSpPr/>
            <p:nvPr/>
          </p:nvSpPr>
          <p:spPr>
            <a:xfrm>
              <a:off x="3522525" y="3016675"/>
              <a:ext cx="127775" cy="128300"/>
            </a:xfrm>
            <a:custGeom>
              <a:avLst/>
              <a:gdLst/>
              <a:ahLst/>
              <a:cxnLst/>
              <a:rect l="l" t="t" r="r" b="b"/>
              <a:pathLst>
                <a:path w="5111" h="5132" extrusionOk="0">
                  <a:moveTo>
                    <a:pt x="2556" y="1"/>
                  </a:moveTo>
                  <a:cubicBezTo>
                    <a:pt x="1125" y="1"/>
                    <a:pt x="0" y="1145"/>
                    <a:pt x="0" y="2576"/>
                  </a:cubicBezTo>
                  <a:cubicBezTo>
                    <a:pt x="0" y="3987"/>
                    <a:pt x="1125" y="5132"/>
                    <a:pt x="2556" y="5132"/>
                  </a:cubicBezTo>
                  <a:cubicBezTo>
                    <a:pt x="3966" y="5132"/>
                    <a:pt x="5111" y="3987"/>
                    <a:pt x="5111" y="2576"/>
                  </a:cubicBezTo>
                  <a:cubicBezTo>
                    <a:pt x="5111" y="1145"/>
                    <a:pt x="3966" y="1"/>
                    <a:pt x="2556" y="1"/>
                  </a:cubicBezTo>
                  <a:close/>
                </a:path>
              </a:pathLst>
            </a:custGeom>
            <a:solidFill>
              <a:srgbClr val="34E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18"/>
            <p:cNvSpPr/>
            <p:nvPr/>
          </p:nvSpPr>
          <p:spPr>
            <a:xfrm>
              <a:off x="1286700" y="2569500"/>
              <a:ext cx="127775" cy="127800"/>
            </a:xfrm>
            <a:custGeom>
              <a:avLst/>
              <a:gdLst/>
              <a:ahLst/>
              <a:cxnLst/>
              <a:rect l="l" t="t" r="r" b="b"/>
              <a:pathLst>
                <a:path w="5111" h="5112" extrusionOk="0">
                  <a:moveTo>
                    <a:pt x="2555" y="1"/>
                  </a:moveTo>
                  <a:cubicBezTo>
                    <a:pt x="1124" y="1"/>
                    <a:pt x="0" y="1146"/>
                    <a:pt x="0" y="2556"/>
                  </a:cubicBezTo>
                  <a:cubicBezTo>
                    <a:pt x="0" y="3987"/>
                    <a:pt x="1124" y="5111"/>
                    <a:pt x="2555" y="5111"/>
                  </a:cubicBezTo>
                  <a:cubicBezTo>
                    <a:pt x="3966" y="5111"/>
                    <a:pt x="5111" y="3987"/>
                    <a:pt x="5111" y="2556"/>
                  </a:cubicBezTo>
                  <a:cubicBezTo>
                    <a:pt x="5111" y="1146"/>
                    <a:pt x="3966" y="1"/>
                    <a:pt x="2555" y="1"/>
                  </a:cubicBezTo>
                  <a:close/>
                </a:path>
              </a:pathLst>
            </a:custGeom>
            <a:solidFill>
              <a:srgbClr val="DDE7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18"/>
            <p:cNvSpPr/>
            <p:nvPr/>
          </p:nvSpPr>
          <p:spPr>
            <a:xfrm>
              <a:off x="3969700" y="4358700"/>
              <a:ext cx="127775" cy="127775"/>
            </a:xfrm>
            <a:custGeom>
              <a:avLst/>
              <a:gdLst/>
              <a:ahLst/>
              <a:cxnLst/>
              <a:rect l="l" t="t" r="r" b="b"/>
              <a:pathLst>
                <a:path w="5111" h="5111" extrusionOk="0">
                  <a:moveTo>
                    <a:pt x="2555" y="0"/>
                  </a:moveTo>
                  <a:cubicBezTo>
                    <a:pt x="1124" y="0"/>
                    <a:pt x="0" y="1124"/>
                    <a:pt x="0" y="2555"/>
                  </a:cubicBezTo>
                  <a:cubicBezTo>
                    <a:pt x="0" y="3966"/>
                    <a:pt x="1124" y="5111"/>
                    <a:pt x="2555" y="5111"/>
                  </a:cubicBezTo>
                  <a:cubicBezTo>
                    <a:pt x="3966" y="5111"/>
                    <a:pt x="5111" y="3966"/>
                    <a:pt x="5111" y="2555"/>
                  </a:cubicBezTo>
                  <a:cubicBezTo>
                    <a:pt x="5111" y="1124"/>
                    <a:pt x="3966" y="0"/>
                    <a:pt x="2555" y="0"/>
                  </a:cubicBezTo>
                  <a:close/>
                </a:path>
              </a:pathLst>
            </a:custGeom>
            <a:solidFill>
              <a:srgbClr val="E8A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18"/>
            <p:cNvSpPr/>
            <p:nvPr/>
          </p:nvSpPr>
          <p:spPr>
            <a:xfrm>
              <a:off x="4193025" y="2793350"/>
              <a:ext cx="127775" cy="127800"/>
            </a:xfrm>
            <a:custGeom>
              <a:avLst/>
              <a:gdLst/>
              <a:ahLst/>
              <a:cxnLst/>
              <a:rect l="l" t="t" r="r" b="b"/>
              <a:pathLst>
                <a:path w="5111" h="5112" extrusionOk="0">
                  <a:moveTo>
                    <a:pt x="2555" y="1"/>
                  </a:moveTo>
                  <a:cubicBezTo>
                    <a:pt x="1145" y="1"/>
                    <a:pt x="0" y="1145"/>
                    <a:pt x="0" y="2556"/>
                  </a:cubicBezTo>
                  <a:cubicBezTo>
                    <a:pt x="0" y="3966"/>
                    <a:pt x="1145" y="5111"/>
                    <a:pt x="2555" y="5111"/>
                  </a:cubicBezTo>
                  <a:cubicBezTo>
                    <a:pt x="3966" y="5111"/>
                    <a:pt x="5111" y="3966"/>
                    <a:pt x="5111" y="2556"/>
                  </a:cubicBezTo>
                  <a:cubicBezTo>
                    <a:pt x="5111" y="1145"/>
                    <a:pt x="3966" y="1"/>
                    <a:pt x="2555" y="1"/>
                  </a:cubicBezTo>
                  <a:close/>
                </a:path>
              </a:pathLst>
            </a:custGeom>
            <a:solidFill>
              <a:srgbClr val="A2E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18"/>
            <p:cNvSpPr/>
            <p:nvPr/>
          </p:nvSpPr>
          <p:spPr>
            <a:xfrm>
              <a:off x="1957175" y="4582025"/>
              <a:ext cx="127800" cy="127775"/>
            </a:xfrm>
            <a:custGeom>
              <a:avLst/>
              <a:gdLst/>
              <a:ahLst/>
              <a:cxnLst/>
              <a:rect l="l" t="t" r="r" b="b"/>
              <a:pathLst>
                <a:path w="5112" h="5111" extrusionOk="0">
                  <a:moveTo>
                    <a:pt x="2556" y="0"/>
                  </a:moveTo>
                  <a:cubicBezTo>
                    <a:pt x="1146" y="0"/>
                    <a:pt x="1" y="1145"/>
                    <a:pt x="1" y="2555"/>
                  </a:cubicBezTo>
                  <a:cubicBezTo>
                    <a:pt x="1" y="3966"/>
                    <a:pt x="1146" y="5111"/>
                    <a:pt x="2556" y="5111"/>
                  </a:cubicBezTo>
                  <a:cubicBezTo>
                    <a:pt x="3967" y="5111"/>
                    <a:pt x="5111" y="3966"/>
                    <a:pt x="5111" y="2555"/>
                  </a:cubicBezTo>
                  <a:cubicBezTo>
                    <a:pt x="5111" y="1145"/>
                    <a:pt x="3967" y="0"/>
                    <a:pt x="2556" y="0"/>
                  </a:cubicBezTo>
                  <a:close/>
                </a:path>
              </a:pathLst>
            </a:custGeom>
            <a:solidFill>
              <a:srgbClr val="F46B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18"/>
            <p:cNvSpPr/>
            <p:nvPr/>
          </p:nvSpPr>
          <p:spPr>
            <a:xfrm>
              <a:off x="1510025" y="5029175"/>
              <a:ext cx="127775" cy="127800"/>
            </a:xfrm>
            <a:custGeom>
              <a:avLst/>
              <a:gdLst/>
              <a:ahLst/>
              <a:cxnLst/>
              <a:rect l="l" t="t" r="r" b="b"/>
              <a:pathLst>
                <a:path w="5111" h="5112" extrusionOk="0">
                  <a:moveTo>
                    <a:pt x="2555" y="1"/>
                  </a:moveTo>
                  <a:cubicBezTo>
                    <a:pt x="1145" y="1"/>
                    <a:pt x="0" y="1146"/>
                    <a:pt x="0" y="2556"/>
                  </a:cubicBezTo>
                  <a:cubicBezTo>
                    <a:pt x="0" y="3967"/>
                    <a:pt x="1145" y="5111"/>
                    <a:pt x="2555" y="5111"/>
                  </a:cubicBezTo>
                  <a:cubicBezTo>
                    <a:pt x="3966" y="5111"/>
                    <a:pt x="5111" y="3967"/>
                    <a:pt x="5111" y="2556"/>
                  </a:cubicBezTo>
                  <a:cubicBezTo>
                    <a:pt x="5111" y="1146"/>
                    <a:pt x="3966" y="1"/>
                    <a:pt x="2555" y="1"/>
                  </a:cubicBezTo>
                  <a:close/>
                </a:path>
              </a:pathLst>
            </a:custGeom>
            <a:solidFill>
              <a:srgbClr val="E39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18"/>
            <p:cNvSpPr/>
            <p:nvPr/>
          </p:nvSpPr>
          <p:spPr>
            <a:xfrm>
              <a:off x="2181025" y="5029175"/>
              <a:ext cx="127775" cy="127800"/>
            </a:xfrm>
            <a:custGeom>
              <a:avLst/>
              <a:gdLst/>
              <a:ahLst/>
              <a:cxnLst/>
              <a:rect l="l" t="t" r="r" b="b"/>
              <a:pathLst>
                <a:path w="5111" h="5112" extrusionOk="0">
                  <a:moveTo>
                    <a:pt x="2556" y="1"/>
                  </a:moveTo>
                  <a:cubicBezTo>
                    <a:pt x="1125" y="1"/>
                    <a:pt x="0" y="1146"/>
                    <a:pt x="0" y="2556"/>
                  </a:cubicBezTo>
                  <a:cubicBezTo>
                    <a:pt x="0" y="3967"/>
                    <a:pt x="1125" y="5111"/>
                    <a:pt x="2556" y="5111"/>
                  </a:cubicBezTo>
                  <a:cubicBezTo>
                    <a:pt x="3966" y="5111"/>
                    <a:pt x="5111" y="3967"/>
                    <a:pt x="5111" y="2556"/>
                  </a:cubicBezTo>
                  <a:cubicBezTo>
                    <a:pt x="5111" y="1146"/>
                    <a:pt x="3966" y="1"/>
                    <a:pt x="2556" y="1"/>
                  </a:cubicBezTo>
                  <a:close/>
                </a:path>
              </a:pathLst>
            </a:custGeom>
            <a:solidFill>
              <a:srgbClr val="2644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18"/>
            <p:cNvSpPr/>
            <p:nvPr/>
          </p:nvSpPr>
          <p:spPr>
            <a:xfrm>
              <a:off x="5311200" y="4134850"/>
              <a:ext cx="127775" cy="127800"/>
            </a:xfrm>
            <a:custGeom>
              <a:avLst/>
              <a:gdLst/>
              <a:ahLst/>
              <a:cxnLst/>
              <a:rect l="l" t="t" r="r" b="b"/>
              <a:pathLst>
                <a:path w="5111" h="5112" extrusionOk="0">
                  <a:moveTo>
                    <a:pt x="2555" y="1"/>
                  </a:moveTo>
                  <a:cubicBezTo>
                    <a:pt x="1124" y="1"/>
                    <a:pt x="0" y="1145"/>
                    <a:pt x="0" y="2556"/>
                  </a:cubicBezTo>
                  <a:cubicBezTo>
                    <a:pt x="0" y="3966"/>
                    <a:pt x="1124" y="5111"/>
                    <a:pt x="2555" y="5111"/>
                  </a:cubicBezTo>
                  <a:cubicBezTo>
                    <a:pt x="3966" y="5111"/>
                    <a:pt x="5111" y="3966"/>
                    <a:pt x="5111" y="2556"/>
                  </a:cubicBezTo>
                  <a:cubicBezTo>
                    <a:pt x="5111" y="1145"/>
                    <a:pt x="3966" y="1"/>
                    <a:pt x="2555" y="1"/>
                  </a:cubicBezTo>
                  <a:close/>
                </a:path>
              </a:pathLst>
            </a:custGeom>
            <a:solidFill>
              <a:srgbClr val="464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18"/>
            <p:cNvSpPr/>
            <p:nvPr/>
          </p:nvSpPr>
          <p:spPr>
            <a:xfrm>
              <a:off x="5534525" y="3911525"/>
              <a:ext cx="127775" cy="127775"/>
            </a:xfrm>
            <a:custGeom>
              <a:avLst/>
              <a:gdLst/>
              <a:ahLst/>
              <a:cxnLst/>
              <a:rect l="l" t="t" r="r" b="b"/>
              <a:pathLst>
                <a:path w="5111" h="5111" extrusionOk="0">
                  <a:moveTo>
                    <a:pt x="2555" y="0"/>
                  </a:moveTo>
                  <a:cubicBezTo>
                    <a:pt x="1145" y="0"/>
                    <a:pt x="0" y="1125"/>
                    <a:pt x="0" y="2556"/>
                  </a:cubicBezTo>
                  <a:cubicBezTo>
                    <a:pt x="0" y="3966"/>
                    <a:pt x="1145" y="5111"/>
                    <a:pt x="2555" y="5111"/>
                  </a:cubicBezTo>
                  <a:cubicBezTo>
                    <a:pt x="3966" y="5111"/>
                    <a:pt x="5111" y="3966"/>
                    <a:pt x="5111" y="2556"/>
                  </a:cubicBezTo>
                  <a:cubicBezTo>
                    <a:pt x="5111" y="1125"/>
                    <a:pt x="3966" y="0"/>
                    <a:pt x="2555" y="0"/>
                  </a:cubicBezTo>
                  <a:close/>
                </a:path>
              </a:pathLst>
            </a:custGeom>
            <a:solidFill>
              <a:srgbClr val="4B38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18"/>
            <p:cNvSpPr/>
            <p:nvPr/>
          </p:nvSpPr>
          <p:spPr>
            <a:xfrm>
              <a:off x="5534525" y="1004675"/>
              <a:ext cx="127775" cy="127800"/>
            </a:xfrm>
            <a:custGeom>
              <a:avLst/>
              <a:gdLst/>
              <a:ahLst/>
              <a:cxnLst/>
              <a:rect l="l" t="t" r="r" b="b"/>
              <a:pathLst>
                <a:path w="5111" h="5112" extrusionOk="0">
                  <a:moveTo>
                    <a:pt x="2555" y="1"/>
                  </a:moveTo>
                  <a:cubicBezTo>
                    <a:pt x="1145" y="1"/>
                    <a:pt x="0" y="1146"/>
                    <a:pt x="0" y="2556"/>
                  </a:cubicBezTo>
                  <a:cubicBezTo>
                    <a:pt x="0" y="3967"/>
                    <a:pt x="1145" y="5111"/>
                    <a:pt x="2555" y="5111"/>
                  </a:cubicBezTo>
                  <a:cubicBezTo>
                    <a:pt x="3966" y="5111"/>
                    <a:pt x="5111" y="3967"/>
                    <a:pt x="5111" y="2556"/>
                  </a:cubicBezTo>
                  <a:cubicBezTo>
                    <a:pt x="5111" y="1146"/>
                    <a:pt x="3966" y="1"/>
                    <a:pt x="2555" y="1"/>
                  </a:cubicBezTo>
                  <a:close/>
                </a:path>
              </a:pathLst>
            </a:custGeom>
            <a:solidFill>
              <a:srgbClr val="4D6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18"/>
            <p:cNvSpPr/>
            <p:nvPr/>
          </p:nvSpPr>
          <p:spPr>
            <a:xfrm>
              <a:off x="5758350" y="1675175"/>
              <a:ext cx="127800" cy="127800"/>
            </a:xfrm>
            <a:custGeom>
              <a:avLst/>
              <a:gdLst/>
              <a:ahLst/>
              <a:cxnLst/>
              <a:rect l="l" t="t" r="r" b="b"/>
              <a:pathLst>
                <a:path w="5112" h="5112" extrusionOk="0">
                  <a:moveTo>
                    <a:pt x="2556" y="1"/>
                  </a:moveTo>
                  <a:cubicBezTo>
                    <a:pt x="1125" y="1"/>
                    <a:pt x="1" y="1145"/>
                    <a:pt x="1" y="2556"/>
                  </a:cubicBezTo>
                  <a:cubicBezTo>
                    <a:pt x="1" y="3987"/>
                    <a:pt x="1125" y="5111"/>
                    <a:pt x="2556" y="5111"/>
                  </a:cubicBezTo>
                  <a:cubicBezTo>
                    <a:pt x="3967" y="5111"/>
                    <a:pt x="5111" y="3987"/>
                    <a:pt x="5111" y="2556"/>
                  </a:cubicBezTo>
                  <a:cubicBezTo>
                    <a:pt x="5111" y="1145"/>
                    <a:pt x="3967" y="1"/>
                    <a:pt x="2556" y="1"/>
                  </a:cubicBezTo>
                  <a:close/>
                </a:path>
              </a:pathLst>
            </a:custGeom>
            <a:solidFill>
              <a:srgbClr val="402B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18"/>
            <p:cNvSpPr/>
            <p:nvPr/>
          </p:nvSpPr>
          <p:spPr>
            <a:xfrm>
              <a:off x="5534525" y="557525"/>
              <a:ext cx="127775" cy="127775"/>
            </a:xfrm>
            <a:custGeom>
              <a:avLst/>
              <a:gdLst/>
              <a:ahLst/>
              <a:cxnLst/>
              <a:rect l="l" t="t" r="r" b="b"/>
              <a:pathLst>
                <a:path w="5111" h="5111" extrusionOk="0">
                  <a:moveTo>
                    <a:pt x="2555" y="0"/>
                  </a:moveTo>
                  <a:cubicBezTo>
                    <a:pt x="1145" y="0"/>
                    <a:pt x="0" y="1145"/>
                    <a:pt x="0" y="2555"/>
                  </a:cubicBezTo>
                  <a:cubicBezTo>
                    <a:pt x="0" y="3966"/>
                    <a:pt x="1145" y="5111"/>
                    <a:pt x="2555" y="5111"/>
                  </a:cubicBezTo>
                  <a:cubicBezTo>
                    <a:pt x="3966" y="5111"/>
                    <a:pt x="5111" y="3966"/>
                    <a:pt x="5111" y="2555"/>
                  </a:cubicBezTo>
                  <a:cubicBezTo>
                    <a:pt x="5111" y="1145"/>
                    <a:pt x="3966" y="0"/>
                    <a:pt x="2555" y="0"/>
                  </a:cubicBezTo>
                  <a:close/>
                </a:path>
              </a:pathLst>
            </a:custGeom>
            <a:solidFill>
              <a:srgbClr val="5040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18"/>
            <p:cNvSpPr/>
            <p:nvPr/>
          </p:nvSpPr>
          <p:spPr>
            <a:xfrm>
              <a:off x="2404350" y="5029175"/>
              <a:ext cx="127800" cy="127800"/>
            </a:xfrm>
            <a:custGeom>
              <a:avLst/>
              <a:gdLst/>
              <a:ahLst/>
              <a:cxnLst/>
              <a:rect l="l" t="t" r="r" b="b"/>
              <a:pathLst>
                <a:path w="5112" h="5112" extrusionOk="0">
                  <a:moveTo>
                    <a:pt x="2556" y="1"/>
                  </a:moveTo>
                  <a:cubicBezTo>
                    <a:pt x="1145" y="1"/>
                    <a:pt x="1" y="1146"/>
                    <a:pt x="1" y="2556"/>
                  </a:cubicBezTo>
                  <a:cubicBezTo>
                    <a:pt x="1" y="3967"/>
                    <a:pt x="1145" y="5111"/>
                    <a:pt x="2556" y="5111"/>
                  </a:cubicBezTo>
                  <a:cubicBezTo>
                    <a:pt x="3966" y="5111"/>
                    <a:pt x="5111" y="3967"/>
                    <a:pt x="5111" y="2556"/>
                  </a:cubicBezTo>
                  <a:cubicBezTo>
                    <a:pt x="5111" y="1146"/>
                    <a:pt x="3966" y="1"/>
                    <a:pt x="255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18"/>
            <p:cNvSpPr/>
            <p:nvPr/>
          </p:nvSpPr>
          <p:spPr>
            <a:xfrm>
              <a:off x="4864025" y="4134850"/>
              <a:ext cx="127775" cy="127800"/>
            </a:xfrm>
            <a:custGeom>
              <a:avLst/>
              <a:gdLst/>
              <a:ahLst/>
              <a:cxnLst/>
              <a:rect l="l" t="t" r="r" b="b"/>
              <a:pathLst>
                <a:path w="5111" h="5112" extrusionOk="0">
                  <a:moveTo>
                    <a:pt x="2556" y="1"/>
                  </a:moveTo>
                  <a:cubicBezTo>
                    <a:pt x="1125" y="1"/>
                    <a:pt x="0" y="1145"/>
                    <a:pt x="0" y="2556"/>
                  </a:cubicBezTo>
                  <a:cubicBezTo>
                    <a:pt x="0" y="3966"/>
                    <a:pt x="1125" y="5111"/>
                    <a:pt x="2556" y="5111"/>
                  </a:cubicBezTo>
                  <a:cubicBezTo>
                    <a:pt x="3966" y="5111"/>
                    <a:pt x="5111" y="3966"/>
                    <a:pt x="5111" y="2556"/>
                  </a:cubicBezTo>
                  <a:cubicBezTo>
                    <a:pt x="5111" y="1145"/>
                    <a:pt x="3966" y="1"/>
                    <a:pt x="255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18"/>
            <p:cNvSpPr/>
            <p:nvPr/>
          </p:nvSpPr>
          <p:spPr>
            <a:xfrm>
              <a:off x="5311200" y="4582025"/>
              <a:ext cx="127775" cy="127775"/>
            </a:xfrm>
            <a:custGeom>
              <a:avLst/>
              <a:gdLst/>
              <a:ahLst/>
              <a:cxnLst/>
              <a:rect l="l" t="t" r="r" b="b"/>
              <a:pathLst>
                <a:path w="5111" h="5111" extrusionOk="0">
                  <a:moveTo>
                    <a:pt x="2555" y="0"/>
                  </a:moveTo>
                  <a:cubicBezTo>
                    <a:pt x="1124" y="0"/>
                    <a:pt x="0" y="1145"/>
                    <a:pt x="0" y="2555"/>
                  </a:cubicBezTo>
                  <a:cubicBezTo>
                    <a:pt x="0" y="3966"/>
                    <a:pt x="1124" y="5111"/>
                    <a:pt x="2555" y="5111"/>
                  </a:cubicBezTo>
                  <a:cubicBezTo>
                    <a:pt x="3966" y="5111"/>
                    <a:pt x="5111" y="3966"/>
                    <a:pt x="5111" y="2555"/>
                  </a:cubicBezTo>
                  <a:cubicBezTo>
                    <a:pt x="5111" y="1145"/>
                    <a:pt x="3966" y="0"/>
                    <a:pt x="255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18"/>
            <p:cNvSpPr/>
            <p:nvPr/>
          </p:nvSpPr>
          <p:spPr>
            <a:xfrm>
              <a:off x="3745850" y="5029175"/>
              <a:ext cx="127800" cy="127800"/>
            </a:xfrm>
            <a:custGeom>
              <a:avLst/>
              <a:gdLst/>
              <a:ahLst/>
              <a:cxnLst/>
              <a:rect l="l" t="t" r="r" b="b"/>
              <a:pathLst>
                <a:path w="5112" h="5112" extrusionOk="0">
                  <a:moveTo>
                    <a:pt x="2556" y="1"/>
                  </a:moveTo>
                  <a:cubicBezTo>
                    <a:pt x="1145" y="1"/>
                    <a:pt x="1" y="1146"/>
                    <a:pt x="1" y="2556"/>
                  </a:cubicBezTo>
                  <a:cubicBezTo>
                    <a:pt x="1" y="3967"/>
                    <a:pt x="1145" y="5111"/>
                    <a:pt x="2556" y="5111"/>
                  </a:cubicBezTo>
                  <a:cubicBezTo>
                    <a:pt x="3966" y="5111"/>
                    <a:pt x="5111" y="3967"/>
                    <a:pt x="5111" y="2556"/>
                  </a:cubicBezTo>
                  <a:cubicBezTo>
                    <a:pt x="5111" y="1146"/>
                    <a:pt x="3966" y="1"/>
                    <a:pt x="255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18"/>
            <p:cNvSpPr/>
            <p:nvPr/>
          </p:nvSpPr>
          <p:spPr>
            <a:xfrm>
              <a:off x="5758350" y="2569500"/>
              <a:ext cx="127800" cy="127800"/>
            </a:xfrm>
            <a:custGeom>
              <a:avLst/>
              <a:gdLst/>
              <a:ahLst/>
              <a:cxnLst/>
              <a:rect l="l" t="t" r="r" b="b"/>
              <a:pathLst>
                <a:path w="5112" h="5112" extrusionOk="0">
                  <a:moveTo>
                    <a:pt x="2556" y="1"/>
                  </a:moveTo>
                  <a:cubicBezTo>
                    <a:pt x="1125" y="1"/>
                    <a:pt x="1" y="1146"/>
                    <a:pt x="1" y="2556"/>
                  </a:cubicBezTo>
                  <a:cubicBezTo>
                    <a:pt x="1" y="3987"/>
                    <a:pt x="1125" y="5111"/>
                    <a:pt x="2556" y="5111"/>
                  </a:cubicBezTo>
                  <a:cubicBezTo>
                    <a:pt x="3967" y="5111"/>
                    <a:pt x="5111" y="3987"/>
                    <a:pt x="5111" y="2556"/>
                  </a:cubicBezTo>
                  <a:cubicBezTo>
                    <a:pt x="5111" y="1146"/>
                    <a:pt x="3967" y="1"/>
                    <a:pt x="255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18"/>
            <p:cNvSpPr/>
            <p:nvPr/>
          </p:nvSpPr>
          <p:spPr>
            <a:xfrm>
              <a:off x="2628200" y="1451850"/>
              <a:ext cx="127775" cy="127800"/>
            </a:xfrm>
            <a:custGeom>
              <a:avLst/>
              <a:gdLst/>
              <a:ahLst/>
              <a:cxnLst/>
              <a:rect l="l" t="t" r="r" b="b"/>
              <a:pathLst>
                <a:path w="5111" h="5112" extrusionOk="0">
                  <a:moveTo>
                    <a:pt x="2555" y="1"/>
                  </a:moveTo>
                  <a:cubicBezTo>
                    <a:pt x="1124" y="1"/>
                    <a:pt x="0" y="1145"/>
                    <a:pt x="0" y="2556"/>
                  </a:cubicBezTo>
                  <a:cubicBezTo>
                    <a:pt x="0" y="3966"/>
                    <a:pt x="1124" y="5111"/>
                    <a:pt x="2555" y="5111"/>
                  </a:cubicBezTo>
                  <a:cubicBezTo>
                    <a:pt x="3966" y="5111"/>
                    <a:pt x="5111" y="3966"/>
                    <a:pt x="5111" y="2556"/>
                  </a:cubicBezTo>
                  <a:cubicBezTo>
                    <a:pt x="5111" y="1145"/>
                    <a:pt x="3966" y="1"/>
                    <a:pt x="255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18"/>
            <p:cNvSpPr/>
            <p:nvPr/>
          </p:nvSpPr>
          <p:spPr>
            <a:xfrm>
              <a:off x="6205525" y="5029175"/>
              <a:ext cx="127775" cy="127800"/>
            </a:xfrm>
            <a:custGeom>
              <a:avLst/>
              <a:gdLst/>
              <a:ahLst/>
              <a:cxnLst/>
              <a:rect l="l" t="t" r="r" b="b"/>
              <a:pathLst>
                <a:path w="5111" h="5112" extrusionOk="0">
                  <a:moveTo>
                    <a:pt x="2556" y="1"/>
                  </a:moveTo>
                  <a:cubicBezTo>
                    <a:pt x="1125" y="1"/>
                    <a:pt x="0" y="1146"/>
                    <a:pt x="0" y="2556"/>
                  </a:cubicBezTo>
                  <a:cubicBezTo>
                    <a:pt x="0" y="3967"/>
                    <a:pt x="1125" y="5111"/>
                    <a:pt x="2556" y="5111"/>
                  </a:cubicBezTo>
                  <a:cubicBezTo>
                    <a:pt x="3966" y="5111"/>
                    <a:pt x="5111" y="3967"/>
                    <a:pt x="5111" y="2556"/>
                  </a:cubicBezTo>
                  <a:cubicBezTo>
                    <a:pt x="5111" y="1146"/>
                    <a:pt x="3966" y="1"/>
                    <a:pt x="255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18"/>
            <p:cNvSpPr/>
            <p:nvPr/>
          </p:nvSpPr>
          <p:spPr>
            <a:xfrm>
              <a:off x="1286700" y="333675"/>
              <a:ext cx="127775" cy="127800"/>
            </a:xfrm>
            <a:custGeom>
              <a:avLst/>
              <a:gdLst/>
              <a:ahLst/>
              <a:cxnLst/>
              <a:rect l="l" t="t" r="r" b="b"/>
              <a:pathLst>
                <a:path w="5111" h="5112" extrusionOk="0">
                  <a:moveTo>
                    <a:pt x="2555" y="1"/>
                  </a:moveTo>
                  <a:cubicBezTo>
                    <a:pt x="1124" y="1"/>
                    <a:pt x="0" y="1145"/>
                    <a:pt x="0" y="2556"/>
                  </a:cubicBezTo>
                  <a:cubicBezTo>
                    <a:pt x="0" y="3987"/>
                    <a:pt x="1124" y="5111"/>
                    <a:pt x="2555" y="5111"/>
                  </a:cubicBezTo>
                  <a:cubicBezTo>
                    <a:pt x="3966" y="5111"/>
                    <a:pt x="5111" y="3987"/>
                    <a:pt x="5111" y="2556"/>
                  </a:cubicBezTo>
                  <a:cubicBezTo>
                    <a:pt x="5111" y="1145"/>
                    <a:pt x="3966" y="1"/>
                    <a:pt x="255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18"/>
            <p:cNvSpPr/>
            <p:nvPr/>
          </p:nvSpPr>
          <p:spPr>
            <a:xfrm>
              <a:off x="2851525" y="5253025"/>
              <a:ext cx="127775" cy="127775"/>
            </a:xfrm>
            <a:custGeom>
              <a:avLst/>
              <a:gdLst/>
              <a:ahLst/>
              <a:cxnLst/>
              <a:rect l="l" t="t" r="r" b="b"/>
              <a:pathLst>
                <a:path w="5111" h="5111" extrusionOk="0">
                  <a:moveTo>
                    <a:pt x="2555" y="0"/>
                  </a:moveTo>
                  <a:cubicBezTo>
                    <a:pt x="1145" y="0"/>
                    <a:pt x="0" y="1125"/>
                    <a:pt x="0" y="2556"/>
                  </a:cubicBezTo>
                  <a:cubicBezTo>
                    <a:pt x="0" y="3966"/>
                    <a:pt x="1145" y="5111"/>
                    <a:pt x="2555" y="5111"/>
                  </a:cubicBezTo>
                  <a:cubicBezTo>
                    <a:pt x="3966" y="5111"/>
                    <a:pt x="5111" y="3966"/>
                    <a:pt x="5111" y="2556"/>
                  </a:cubicBezTo>
                  <a:cubicBezTo>
                    <a:pt x="5111" y="1125"/>
                    <a:pt x="3966" y="0"/>
                    <a:pt x="2555" y="0"/>
                  </a:cubicBezTo>
                  <a:close/>
                </a:path>
              </a:pathLst>
            </a:custGeom>
            <a:solidFill>
              <a:srgbClr val="E8A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18"/>
            <p:cNvSpPr/>
            <p:nvPr/>
          </p:nvSpPr>
          <p:spPr>
            <a:xfrm>
              <a:off x="4416850" y="5253025"/>
              <a:ext cx="127800" cy="127775"/>
            </a:xfrm>
            <a:custGeom>
              <a:avLst/>
              <a:gdLst/>
              <a:ahLst/>
              <a:cxnLst/>
              <a:rect l="l" t="t" r="r" b="b"/>
              <a:pathLst>
                <a:path w="5112" h="5111" extrusionOk="0">
                  <a:moveTo>
                    <a:pt x="2556" y="0"/>
                  </a:moveTo>
                  <a:cubicBezTo>
                    <a:pt x="1125" y="0"/>
                    <a:pt x="1" y="1125"/>
                    <a:pt x="1" y="2556"/>
                  </a:cubicBezTo>
                  <a:cubicBezTo>
                    <a:pt x="1" y="3966"/>
                    <a:pt x="1125" y="5111"/>
                    <a:pt x="2556" y="5111"/>
                  </a:cubicBezTo>
                  <a:cubicBezTo>
                    <a:pt x="3967" y="5111"/>
                    <a:pt x="5111" y="3966"/>
                    <a:pt x="5111" y="2556"/>
                  </a:cubicBezTo>
                  <a:cubicBezTo>
                    <a:pt x="5111" y="1125"/>
                    <a:pt x="3967" y="0"/>
                    <a:pt x="2556" y="0"/>
                  </a:cubicBezTo>
                  <a:close/>
                </a:path>
              </a:pathLst>
            </a:custGeom>
            <a:solidFill>
              <a:srgbClr val="2644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18"/>
            <p:cNvSpPr/>
            <p:nvPr/>
          </p:nvSpPr>
          <p:spPr>
            <a:xfrm>
              <a:off x="1733850" y="5253025"/>
              <a:ext cx="127800" cy="127775"/>
            </a:xfrm>
            <a:custGeom>
              <a:avLst/>
              <a:gdLst/>
              <a:ahLst/>
              <a:cxnLst/>
              <a:rect l="l" t="t" r="r" b="b"/>
              <a:pathLst>
                <a:path w="5112" h="5111" extrusionOk="0">
                  <a:moveTo>
                    <a:pt x="2556" y="0"/>
                  </a:moveTo>
                  <a:cubicBezTo>
                    <a:pt x="1125" y="0"/>
                    <a:pt x="1" y="1125"/>
                    <a:pt x="1" y="2556"/>
                  </a:cubicBezTo>
                  <a:cubicBezTo>
                    <a:pt x="1" y="3966"/>
                    <a:pt x="1125" y="5111"/>
                    <a:pt x="2556" y="5111"/>
                  </a:cubicBezTo>
                  <a:cubicBezTo>
                    <a:pt x="3966" y="5111"/>
                    <a:pt x="5111" y="3966"/>
                    <a:pt x="5111" y="2556"/>
                  </a:cubicBezTo>
                  <a:cubicBezTo>
                    <a:pt x="5111" y="1125"/>
                    <a:pt x="3966" y="0"/>
                    <a:pt x="2556" y="0"/>
                  </a:cubicBezTo>
                  <a:close/>
                </a:path>
              </a:pathLst>
            </a:custGeom>
            <a:solidFill>
              <a:srgbClr val="34E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18"/>
            <p:cNvSpPr/>
            <p:nvPr/>
          </p:nvSpPr>
          <p:spPr>
            <a:xfrm>
              <a:off x="1957175" y="5253025"/>
              <a:ext cx="127800" cy="127775"/>
            </a:xfrm>
            <a:custGeom>
              <a:avLst/>
              <a:gdLst/>
              <a:ahLst/>
              <a:cxnLst/>
              <a:rect l="l" t="t" r="r" b="b"/>
              <a:pathLst>
                <a:path w="5112" h="5111" extrusionOk="0">
                  <a:moveTo>
                    <a:pt x="2556" y="0"/>
                  </a:moveTo>
                  <a:cubicBezTo>
                    <a:pt x="1146" y="0"/>
                    <a:pt x="1" y="1125"/>
                    <a:pt x="1" y="2556"/>
                  </a:cubicBezTo>
                  <a:cubicBezTo>
                    <a:pt x="1" y="3966"/>
                    <a:pt x="1146" y="5111"/>
                    <a:pt x="2556" y="5111"/>
                  </a:cubicBezTo>
                  <a:cubicBezTo>
                    <a:pt x="3967" y="5111"/>
                    <a:pt x="5111" y="3966"/>
                    <a:pt x="5111" y="2556"/>
                  </a:cubicBezTo>
                  <a:cubicBezTo>
                    <a:pt x="5111" y="1125"/>
                    <a:pt x="3967" y="0"/>
                    <a:pt x="2556" y="0"/>
                  </a:cubicBezTo>
                  <a:close/>
                </a:path>
              </a:pathLst>
            </a:custGeom>
            <a:solidFill>
              <a:srgbClr val="402B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18"/>
            <p:cNvSpPr/>
            <p:nvPr/>
          </p:nvSpPr>
          <p:spPr>
            <a:xfrm>
              <a:off x="1510025" y="5253025"/>
              <a:ext cx="127775" cy="127775"/>
            </a:xfrm>
            <a:custGeom>
              <a:avLst/>
              <a:gdLst/>
              <a:ahLst/>
              <a:cxnLst/>
              <a:rect l="l" t="t" r="r" b="b"/>
              <a:pathLst>
                <a:path w="5111" h="5111" extrusionOk="0">
                  <a:moveTo>
                    <a:pt x="2555" y="0"/>
                  </a:moveTo>
                  <a:cubicBezTo>
                    <a:pt x="1145" y="0"/>
                    <a:pt x="0" y="1125"/>
                    <a:pt x="0" y="2556"/>
                  </a:cubicBezTo>
                  <a:cubicBezTo>
                    <a:pt x="0" y="3966"/>
                    <a:pt x="1145" y="5111"/>
                    <a:pt x="2555" y="5111"/>
                  </a:cubicBezTo>
                  <a:cubicBezTo>
                    <a:pt x="3966" y="5111"/>
                    <a:pt x="5111" y="3966"/>
                    <a:pt x="5111" y="2556"/>
                  </a:cubicBezTo>
                  <a:cubicBezTo>
                    <a:pt x="5111" y="1125"/>
                    <a:pt x="3966" y="0"/>
                    <a:pt x="255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18"/>
            <p:cNvSpPr/>
            <p:nvPr/>
          </p:nvSpPr>
          <p:spPr>
            <a:xfrm>
              <a:off x="5981675" y="5253025"/>
              <a:ext cx="127800" cy="127775"/>
            </a:xfrm>
            <a:custGeom>
              <a:avLst/>
              <a:gdLst/>
              <a:ahLst/>
              <a:cxnLst/>
              <a:rect l="l" t="t" r="r" b="b"/>
              <a:pathLst>
                <a:path w="5112" h="5111" extrusionOk="0">
                  <a:moveTo>
                    <a:pt x="2556" y="0"/>
                  </a:moveTo>
                  <a:cubicBezTo>
                    <a:pt x="1146" y="0"/>
                    <a:pt x="1" y="1125"/>
                    <a:pt x="1" y="2556"/>
                  </a:cubicBezTo>
                  <a:cubicBezTo>
                    <a:pt x="1" y="3966"/>
                    <a:pt x="1146" y="5111"/>
                    <a:pt x="2556" y="5111"/>
                  </a:cubicBezTo>
                  <a:cubicBezTo>
                    <a:pt x="3967" y="5111"/>
                    <a:pt x="5111" y="3966"/>
                    <a:pt x="5111" y="2556"/>
                  </a:cubicBezTo>
                  <a:cubicBezTo>
                    <a:pt x="5111" y="1125"/>
                    <a:pt x="3967" y="0"/>
                    <a:pt x="2556" y="0"/>
                  </a:cubicBezTo>
                  <a:close/>
                </a:path>
              </a:pathLst>
            </a:custGeom>
            <a:solidFill>
              <a:srgbClr val="464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18"/>
            <p:cNvSpPr/>
            <p:nvPr/>
          </p:nvSpPr>
          <p:spPr>
            <a:xfrm>
              <a:off x="3969700" y="5253025"/>
              <a:ext cx="127775" cy="127775"/>
            </a:xfrm>
            <a:custGeom>
              <a:avLst/>
              <a:gdLst/>
              <a:ahLst/>
              <a:cxnLst/>
              <a:rect l="l" t="t" r="r" b="b"/>
              <a:pathLst>
                <a:path w="5111" h="5111" extrusionOk="0">
                  <a:moveTo>
                    <a:pt x="2555" y="0"/>
                  </a:moveTo>
                  <a:cubicBezTo>
                    <a:pt x="1124" y="0"/>
                    <a:pt x="0" y="1125"/>
                    <a:pt x="0" y="2556"/>
                  </a:cubicBezTo>
                  <a:cubicBezTo>
                    <a:pt x="0" y="3966"/>
                    <a:pt x="1124" y="5111"/>
                    <a:pt x="2555" y="5111"/>
                  </a:cubicBezTo>
                  <a:cubicBezTo>
                    <a:pt x="3966" y="5111"/>
                    <a:pt x="5111" y="3966"/>
                    <a:pt x="5111" y="2556"/>
                  </a:cubicBezTo>
                  <a:cubicBezTo>
                    <a:pt x="5111" y="1125"/>
                    <a:pt x="3966" y="0"/>
                    <a:pt x="2555" y="0"/>
                  </a:cubicBezTo>
                  <a:close/>
                </a:path>
              </a:pathLst>
            </a:custGeom>
            <a:solidFill>
              <a:srgbClr val="4B38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18"/>
            <p:cNvSpPr/>
            <p:nvPr/>
          </p:nvSpPr>
          <p:spPr>
            <a:xfrm>
              <a:off x="5087350" y="5253025"/>
              <a:ext cx="127800" cy="127775"/>
            </a:xfrm>
            <a:custGeom>
              <a:avLst/>
              <a:gdLst/>
              <a:ahLst/>
              <a:cxnLst/>
              <a:rect l="l" t="t" r="r" b="b"/>
              <a:pathLst>
                <a:path w="5112" h="5111" extrusionOk="0">
                  <a:moveTo>
                    <a:pt x="2556" y="0"/>
                  </a:moveTo>
                  <a:cubicBezTo>
                    <a:pt x="1145" y="0"/>
                    <a:pt x="1" y="1125"/>
                    <a:pt x="1" y="2556"/>
                  </a:cubicBezTo>
                  <a:cubicBezTo>
                    <a:pt x="1" y="3966"/>
                    <a:pt x="1145" y="5111"/>
                    <a:pt x="2556" y="5111"/>
                  </a:cubicBezTo>
                  <a:cubicBezTo>
                    <a:pt x="3966" y="5111"/>
                    <a:pt x="5111" y="3966"/>
                    <a:pt x="5111" y="2556"/>
                  </a:cubicBezTo>
                  <a:cubicBezTo>
                    <a:pt x="5111" y="1125"/>
                    <a:pt x="3966" y="0"/>
                    <a:pt x="255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18"/>
            <p:cNvSpPr/>
            <p:nvPr/>
          </p:nvSpPr>
          <p:spPr>
            <a:xfrm>
              <a:off x="5758350" y="5253025"/>
              <a:ext cx="127800" cy="127775"/>
            </a:xfrm>
            <a:custGeom>
              <a:avLst/>
              <a:gdLst/>
              <a:ahLst/>
              <a:cxnLst/>
              <a:rect l="l" t="t" r="r" b="b"/>
              <a:pathLst>
                <a:path w="5112" h="5111" extrusionOk="0">
                  <a:moveTo>
                    <a:pt x="2556" y="0"/>
                  </a:moveTo>
                  <a:cubicBezTo>
                    <a:pt x="1125" y="0"/>
                    <a:pt x="1" y="1125"/>
                    <a:pt x="1" y="2556"/>
                  </a:cubicBezTo>
                  <a:cubicBezTo>
                    <a:pt x="1" y="3966"/>
                    <a:pt x="1125" y="5111"/>
                    <a:pt x="2556" y="5111"/>
                  </a:cubicBezTo>
                  <a:cubicBezTo>
                    <a:pt x="3967" y="5111"/>
                    <a:pt x="5111" y="3966"/>
                    <a:pt x="5111" y="2556"/>
                  </a:cubicBezTo>
                  <a:cubicBezTo>
                    <a:pt x="5111" y="1125"/>
                    <a:pt x="3967" y="0"/>
                    <a:pt x="2556" y="0"/>
                  </a:cubicBezTo>
                  <a:close/>
                </a:path>
              </a:pathLst>
            </a:custGeom>
            <a:solidFill>
              <a:srgbClr val="E8A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18"/>
            <p:cNvSpPr/>
            <p:nvPr/>
          </p:nvSpPr>
          <p:spPr>
            <a:xfrm>
              <a:off x="4193025" y="5253025"/>
              <a:ext cx="127775" cy="127775"/>
            </a:xfrm>
            <a:custGeom>
              <a:avLst/>
              <a:gdLst/>
              <a:ahLst/>
              <a:cxnLst/>
              <a:rect l="l" t="t" r="r" b="b"/>
              <a:pathLst>
                <a:path w="5111" h="5111" extrusionOk="0">
                  <a:moveTo>
                    <a:pt x="2555" y="0"/>
                  </a:moveTo>
                  <a:cubicBezTo>
                    <a:pt x="1145" y="0"/>
                    <a:pt x="0" y="1125"/>
                    <a:pt x="0" y="2556"/>
                  </a:cubicBezTo>
                  <a:cubicBezTo>
                    <a:pt x="0" y="3966"/>
                    <a:pt x="1145" y="5111"/>
                    <a:pt x="2555" y="5111"/>
                  </a:cubicBezTo>
                  <a:cubicBezTo>
                    <a:pt x="3966" y="5111"/>
                    <a:pt x="5111" y="3966"/>
                    <a:pt x="5111" y="2556"/>
                  </a:cubicBezTo>
                  <a:cubicBezTo>
                    <a:pt x="5111" y="1125"/>
                    <a:pt x="3966" y="0"/>
                    <a:pt x="2555" y="0"/>
                  </a:cubicBezTo>
                  <a:close/>
                </a:path>
              </a:pathLst>
            </a:custGeom>
            <a:solidFill>
              <a:srgbClr val="E39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18"/>
            <p:cNvSpPr/>
            <p:nvPr/>
          </p:nvSpPr>
          <p:spPr>
            <a:xfrm>
              <a:off x="2628200" y="5253025"/>
              <a:ext cx="127775" cy="127775"/>
            </a:xfrm>
            <a:custGeom>
              <a:avLst/>
              <a:gdLst/>
              <a:ahLst/>
              <a:cxnLst/>
              <a:rect l="l" t="t" r="r" b="b"/>
              <a:pathLst>
                <a:path w="5111" h="5111" extrusionOk="0">
                  <a:moveTo>
                    <a:pt x="2555" y="0"/>
                  </a:moveTo>
                  <a:cubicBezTo>
                    <a:pt x="1124" y="0"/>
                    <a:pt x="0" y="1125"/>
                    <a:pt x="0" y="2556"/>
                  </a:cubicBezTo>
                  <a:cubicBezTo>
                    <a:pt x="0" y="3966"/>
                    <a:pt x="1124" y="5111"/>
                    <a:pt x="2555" y="5111"/>
                  </a:cubicBezTo>
                  <a:cubicBezTo>
                    <a:pt x="3966" y="5111"/>
                    <a:pt x="5111" y="3966"/>
                    <a:pt x="5111" y="2556"/>
                  </a:cubicBezTo>
                  <a:cubicBezTo>
                    <a:pt x="5111" y="1125"/>
                    <a:pt x="3966" y="0"/>
                    <a:pt x="2555" y="0"/>
                  </a:cubicBezTo>
                  <a:close/>
                </a:path>
              </a:pathLst>
            </a:custGeom>
            <a:solidFill>
              <a:srgbClr val="E39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18"/>
            <p:cNvSpPr/>
            <p:nvPr/>
          </p:nvSpPr>
          <p:spPr>
            <a:xfrm>
              <a:off x="3522525" y="5253025"/>
              <a:ext cx="127775" cy="127775"/>
            </a:xfrm>
            <a:custGeom>
              <a:avLst/>
              <a:gdLst/>
              <a:ahLst/>
              <a:cxnLst/>
              <a:rect l="l" t="t" r="r" b="b"/>
              <a:pathLst>
                <a:path w="5111" h="5111" extrusionOk="0">
                  <a:moveTo>
                    <a:pt x="2556" y="0"/>
                  </a:moveTo>
                  <a:cubicBezTo>
                    <a:pt x="1125" y="0"/>
                    <a:pt x="0" y="1125"/>
                    <a:pt x="0" y="2556"/>
                  </a:cubicBezTo>
                  <a:cubicBezTo>
                    <a:pt x="0" y="3966"/>
                    <a:pt x="1125" y="5111"/>
                    <a:pt x="2556" y="5111"/>
                  </a:cubicBezTo>
                  <a:cubicBezTo>
                    <a:pt x="3966" y="5111"/>
                    <a:pt x="5111" y="3966"/>
                    <a:pt x="5111" y="2556"/>
                  </a:cubicBezTo>
                  <a:cubicBezTo>
                    <a:pt x="5111" y="1125"/>
                    <a:pt x="3966" y="0"/>
                    <a:pt x="2556" y="0"/>
                  </a:cubicBezTo>
                  <a:close/>
                </a:path>
              </a:pathLst>
            </a:custGeom>
            <a:solidFill>
              <a:srgbClr val="F46B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18"/>
            <p:cNvSpPr/>
            <p:nvPr/>
          </p:nvSpPr>
          <p:spPr>
            <a:xfrm>
              <a:off x="5534525" y="5253025"/>
              <a:ext cx="127775" cy="127775"/>
            </a:xfrm>
            <a:custGeom>
              <a:avLst/>
              <a:gdLst/>
              <a:ahLst/>
              <a:cxnLst/>
              <a:rect l="l" t="t" r="r" b="b"/>
              <a:pathLst>
                <a:path w="5111" h="5111" extrusionOk="0">
                  <a:moveTo>
                    <a:pt x="2555" y="0"/>
                  </a:moveTo>
                  <a:cubicBezTo>
                    <a:pt x="1145" y="0"/>
                    <a:pt x="0" y="1125"/>
                    <a:pt x="0" y="2556"/>
                  </a:cubicBezTo>
                  <a:cubicBezTo>
                    <a:pt x="0" y="3966"/>
                    <a:pt x="1145" y="5111"/>
                    <a:pt x="2555" y="5111"/>
                  </a:cubicBezTo>
                  <a:cubicBezTo>
                    <a:pt x="3966" y="5111"/>
                    <a:pt x="5111" y="3966"/>
                    <a:pt x="5111" y="2556"/>
                  </a:cubicBezTo>
                  <a:cubicBezTo>
                    <a:pt x="5111" y="1125"/>
                    <a:pt x="3966" y="0"/>
                    <a:pt x="2555" y="0"/>
                  </a:cubicBezTo>
                  <a:close/>
                </a:path>
              </a:pathLst>
            </a:custGeom>
            <a:solidFill>
              <a:srgbClr val="E8A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18"/>
            <p:cNvSpPr/>
            <p:nvPr/>
          </p:nvSpPr>
          <p:spPr>
            <a:xfrm>
              <a:off x="4864025" y="5253025"/>
              <a:ext cx="127775" cy="127775"/>
            </a:xfrm>
            <a:custGeom>
              <a:avLst/>
              <a:gdLst/>
              <a:ahLst/>
              <a:cxnLst/>
              <a:rect l="l" t="t" r="r" b="b"/>
              <a:pathLst>
                <a:path w="5111" h="5111" extrusionOk="0">
                  <a:moveTo>
                    <a:pt x="2556" y="0"/>
                  </a:moveTo>
                  <a:cubicBezTo>
                    <a:pt x="1125" y="0"/>
                    <a:pt x="0" y="1125"/>
                    <a:pt x="0" y="2556"/>
                  </a:cubicBezTo>
                  <a:cubicBezTo>
                    <a:pt x="0" y="3966"/>
                    <a:pt x="1125" y="5111"/>
                    <a:pt x="2556" y="5111"/>
                  </a:cubicBezTo>
                  <a:cubicBezTo>
                    <a:pt x="3966" y="5111"/>
                    <a:pt x="5111" y="3966"/>
                    <a:pt x="5111" y="2556"/>
                  </a:cubicBezTo>
                  <a:cubicBezTo>
                    <a:pt x="5111" y="1125"/>
                    <a:pt x="3966" y="0"/>
                    <a:pt x="2556" y="0"/>
                  </a:cubicBezTo>
                  <a:close/>
                </a:path>
              </a:pathLst>
            </a:custGeom>
            <a:solidFill>
              <a:srgbClr val="464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18"/>
            <p:cNvSpPr/>
            <p:nvPr/>
          </p:nvSpPr>
          <p:spPr>
            <a:xfrm>
              <a:off x="6205525" y="5253025"/>
              <a:ext cx="127775" cy="127775"/>
            </a:xfrm>
            <a:custGeom>
              <a:avLst/>
              <a:gdLst/>
              <a:ahLst/>
              <a:cxnLst/>
              <a:rect l="l" t="t" r="r" b="b"/>
              <a:pathLst>
                <a:path w="5111" h="5111" extrusionOk="0">
                  <a:moveTo>
                    <a:pt x="2556" y="0"/>
                  </a:moveTo>
                  <a:cubicBezTo>
                    <a:pt x="1125" y="0"/>
                    <a:pt x="0" y="1125"/>
                    <a:pt x="0" y="2556"/>
                  </a:cubicBezTo>
                  <a:cubicBezTo>
                    <a:pt x="0" y="3966"/>
                    <a:pt x="1125" y="5111"/>
                    <a:pt x="2556" y="5111"/>
                  </a:cubicBezTo>
                  <a:cubicBezTo>
                    <a:pt x="3966" y="5111"/>
                    <a:pt x="5111" y="3966"/>
                    <a:pt x="5111" y="2556"/>
                  </a:cubicBezTo>
                  <a:cubicBezTo>
                    <a:pt x="5111" y="1125"/>
                    <a:pt x="3966" y="0"/>
                    <a:pt x="2556" y="0"/>
                  </a:cubicBezTo>
                  <a:close/>
                </a:path>
              </a:pathLst>
            </a:custGeom>
            <a:solidFill>
              <a:srgbClr val="E39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18"/>
            <p:cNvSpPr/>
            <p:nvPr/>
          </p:nvSpPr>
          <p:spPr>
            <a:xfrm>
              <a:off x="2404350" y="5253025"/>
              <a:ext cx="127800" cy="127775"/>
            </a:xfrm>
            <a:custGeom>
              <a:avLst/>
              <a:gdLst/>
              <a:ahLst/>
              <a:cxnLst/>
              <a:rect l="l" t="t" r="r" b="b"/>
              <a:pathLst>
                <a:path w="5112" h="5111" extrusionOk="0">
                  <a:moveTo>
                    <a:pt x="2556" y="0"/>
                  </a:moveTo>
                  <a:cubicBezTo>
                    <a:pt x="1145" y="0"/>
                    <a:pt x="1" y="1125"/>
                    <a:pt x="1" y="2556"/>
                  </a:cubicBezTo>
                  <a:cubicBezTo>
                    <a:pt x="1" y="3966"/>
                    <a:pt x="1145" y="5111"/>
                    <a:pt x="2556" y="5111"/>
                  </a:cubicBezTo>
                  <a:cubicBezTo>
                    <a:pt x="3966" y="5111"/>
                    <a:pt x="5111" y="3966"/>
                    <a:pt x="5111" y="2556"/>
                  </a:cubicBezTo>
                  <a:cubicBezTo>
                    <a:pt x="5111" y="1125"/>
                    <a:pt x="3966" y="0"/>
                    <a:pt x="2556" y="0"/>
                  </a:cubicBezTo>
                  <a:close/>
                </a:path>
              </a:pathLst>
            </a:custGeom>
            <a:solidFill>
              <a:srgbClr val="E8A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18"/>
            <p:cNvSpPr/>
            <p:nvPr/>
          </p:nvSpPr>
          <p:spPr>
            <a:xfrm>
              <a:off x="2181025" y="5253025"/>
              <a:ext cx="127775" cy="127775"/>
            </a:xfrm>
            <a:custGeom>
              <a:avLst/>
              <a:gdLst/>
              <a:ahLst/>
              <a:cxnLst/>
              <a:rect l="l" t="t" r="r" b="b"/>
              <a:pathLst>
                <a:path w="5111" h="5111" extrusionOk="0">
                  <a:moveTo>
                    <a:pt x="2556" y="0"/>
                  </a:moveTo>
                  <a:cubicBezTo>
                    <a:pt x="1125" y="0"/>
                    <a:pt x="0" y="1125"/>
                    <a:pt x="0" y="2556"/>
                  </a:cubicBezTo>
                  <a:cubicBezTo>
                    <a:pt x="0" y="3966"/>
                    <a:pt x="1125" y="5111"/>
                    <a:pt x="2556" y="5111"/>
                  </a:cubicBezTo>
                  <a:cubicBezTo>
                    <a:pt x="3966" y="5111"/>
                    <a:pt x="5111" y="3966"/>
                    <a:pt x="5111" y="2556"/>
                  </a:cubicBezTo>
                  <a:cubicBezTo>
                    <a:pt x="5111" y="1125"/>
                    <a:pt x="3966" y="0"/>
                    <a:pt x="2556" y="0"/>
                  </a:cubicBezTo>
                  <a:close/>
                </a:path>
              </a:pathLst>
            </a:custGeom>
            <a:solidFill>
              <a:srgbClr val="E39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18"/>
            <p:cNvSpPr/>
            <p:nvPr/>
          </p:nvSpPr>
          <p:spPr>
            <a:xfrm>
              <a:off x="3075350" y="5253025"/>
              <a:ext cx="127800" cy="127775"/>
            </a:xfrm>
            <a:custGeom>
              <a:avLst/>
              <a:gdLst/>
              <a:ahLst/>
              <a:cxnLst/>
              <a:rect l="l" t="t" r="r" b="b"/>
              <a:pathLst>
                <a:path w="5112" h="5111" extrusionOk="0">
                  <a:moveTo>
                    <a:pt x="2556" y="0"/>
                  </a:moveTo>
                  <a:cubicBezTo>
                    <a:pt x="1125" y="0"/>
                    <a:pt x="1" y="1125"/>
                    <a:pt x="1" y="2556"/>
                  </a:cubicBezTo>
                  <a:cubicBezTo>
                    <a:pt x="1" y="3966"/>
                    <a:pt x="1125" y="5111"/>
                    <a:pt x="2556" y="5111"/>
                  </a:cubicBezTo>
                  <a:cubicBezTo>
                    <a:pt x="3966" y="5111"/>
                    <a:pt x="5111" y="3966"/>
                    <a:pt x="5111" y="2556"/>
                  </a:cubicBezTo>
                  <a:cubicBezTo>
                    <a:pt x="5111" y="1125"/>
                    <a:pt x="3966" y="0"/>
                    <a:pt x="2556" y="0"/>
                  </a:cubicBezTo>
                  <a:close/>
                </a:path>
              </a:pathLst>
            </a:custGeom>
            <a:solidFill>
              <a:srgbClr val="A2E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18"/>
            <p:cNvSpPr/>
            <p:nvPr/>
          </p:nvSpPr>
          <p:spPr>
            <a:xfrm>
              <a:off x="3745850" y="5253025"/>
              <a:ext cx="127800" cy="127775"/>
            </a:xfrm>
            <a:custGeom>
              <a:avLst/>
              <a:gdLst/>
              <a:ahLst/>
              <a:cxnLst/>
              <a:rect l="l" t="t" r="r" b="b"/>
              <a:pathLst>
                <a:path w="5112" h="5111" extrusionOk="0">
                  <a:moveTo>
                    <a:pt x="2556" y="0"/>
                  </a:moveTo>
                  <a:cubicBezTo>
                    <a:pt x="1145" y="0"/>
                    <a:pt x="1" y="1125"/>
                    <a:pt x="1" y="2556"/>
                  </a:cubicBezTo>
                  <a:cubicBezTo>
                    <a:pt x="1" y="3966"/>
                    <a:pt x="1145" y="5111"/>
                    <a:pt x="2556" y="5111"/>
                  </a:cubicBezTo>
                  <a:cubicBezTo>
                    <a:pt x="3966" y="5111"/>
                    <a:pt x="5111" y="3966"/>
                    <a:pt x="5111" y="2556"/>
                  </a:cubicBezTo>
                  <a:cubicBezTo>
                    <a:pt x="5111" y="1125"/>
                    <a:pt x="3966" y="0"/>
                    <a:pt x="2556" y="0"/>
                  </a:cubicBezTo>
                  <a:close/>
                </a:path>
              </a:pathLst>
            </a:custGeom>
            <a:solidFill>
              <a:srgbClr val="A2E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18"/>
            <p:cNvSpPr/>
            <p:nvPr/>
          </p:nvSpPr>
          <p:spPr>
            <a:xfrm>
              <a:off x="4640175" y="5253025"/>
              <a:ext cx="127800" cy="127775"/>
            </a:xfrm>
            <a:custGeom>
              <a:avLst/>
              <a:gdLst/>
              <a:ahLst/>
              <a:cxnLst/>
              <a:rect l="l" t="t" r="r" b="b"/>
              <a:pathLst>
                <a:path w="5112" h="5111" extrusionOk="0">
                  <a:moveTo>
                    <a:pt x="2556" y="0"/>
                  </a:moveTo>
                  <a:cubicBezTo>
                    <a:pt x="1146" y="0"/>
                    <a:pt x="1" y="1125"/>
                    <a:pt x="1" y="2556"/>
                  </a:cubicBezTo>
                  <a:cubicBezTo>
                    <a:pt x="1" y="3966"/>
                    <a:pt x="1146" y="5111"/>
                    <a:pt x="2556" y="5111"/>
                  </a:cubicBezTo>
                  <a:cubicBezTo>
                    <a:pt x="3967" y="5111"/>
                    <a:pt x="5111" y="3966"/>
                    <a:pt x="5111" y="2556"/>
                  </a:cubicBezTo>
                  <a:cubicBezTo>
                    <a:pt x="5111" y="1125"/>
                    <a:pt x="3967" y="0"/>
                    <a:pt x="2556" y="0"/>
                  </a:cubicBezTo>
                  <a:close/>
                </a:path>
              </a:pathLst>
            </a:custGeom>
            <a:solidFill>
              <a:srgbClr val="E39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18"/>
            <p:cNvSpPr/>
            <p:nvPr/>
          </p:nvSpPr>
          <p:spPr>
            <a:xfrm>
              <a:off x="5311200" y="5253025"/>
              <a:ext cx="127775" cy="127775"/>
            </a:xfrm>
            <a:custGeom>
              <a:avLst/>
              <a:gdLst/>
              <a:ahLst/>
              <a:cxnLst/>
              <a:rect l="l" t="t" r="r" b="b"/>
              <a:pathLst>
                <a:path w="5111" h="5111" extrusionOk="0">
                  <a:moveTo>
                    <a:pt x="2555" y="0"/>
                  </a:moveTo>
                  <a:cubicBezTo>
                    <a:pt x="1124" y="0"/>
                    <a:pt x="0" y="1125"/>
                    <a:pt x="0" y="2556"/>
                  </a:cubicBezTo>
                  <a:cubicBezTo>
                    <a:pt x="0" y="3966"/>
                    <a:pt x="1124" y="5111"/>
                    <a:pt x="2555" y="5111"/>
                  </a:cubicBezTo>
                  <a:cubicBezTo>
                    <a:pt x="3966" y="5111"/>
                    <a:pt x="5111" y="3966"/>
                    <a:pt x="5111" y="2556"/>
                  </a:cubicBezTo>
                  <a:cubicBezTo>
                    <a:pt x="5111" y="1125"/>
                    <a:pt x="3966" y="0"/>
                    <a:pt x="2555" y="0"/>
                  </a:cubicBezTo>
                  <a:close/>
                </a:path>
              </a:pathLst>
            </a:custGeom>
            <a:solidFill>
              <a:srgbClr val="A2E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18"/>
            <p:cNvSpPr/>
            <p:nvPr/>
          </p:nvSpPr>
          <p:spPr>
            <a:xfrm>
              <a:off x="3298675" y="5253025"/>
              <a:ext cx="127800" cy="127775"/>
            </a:xfrm>
            <a:custGeom>
              <a:avLst/>
              <a:gdLst/>
              <a:ahLst/>
              <a:cxnLst/>
              <a:rect l="l" t="t" r="r" b="b"/>
              <a:pathLst>
                <a:path w="5112" h="5111" extrusionOk="0">
                  <a:moveTo>
                    <a:pt x="2556" y="0"/>
                  </a:moveTo>
                  <a:cubicBezTo>
                    <a:pt x="1146" y="0"/>
                    <a:pt x="1" y="1125"/>
                    <a:pt x="1" y="2556"/>
                  </a:cubicBezTo>
                  <a:cubicBezTo>
                    <a:pt x="1" y="3966"/>
                    <a:pt x="1146" y="5111"/>
                    <a:pt x="2556" y="5111"/>
                  </a:cubicBezTo>
                  <a:cubicBezTo>
                    <a:pt x="3967" y="5111"/>
                    <a:pt x="5111" y="3966"/>
                    <a:pt x="5111" y="2556"/>
                  </a:cubicBezTo>
                  <a:cubicBezTo>
                    <a:pt x="5111" y="1125"/>
                    <a:pt x="3967" y="0"/>
                    <a:pt x="2556" y="0"/>
                  </a:cubicBezTo>
                  <a:close/>
                </a:path>
              </a:pathLst>
            </a:custGeom>
            <a:solidFill>
              <a:srgbClr val="E39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18"/>
            <p:cNvSpPr/>
            <p:nvPr/>
          </p:nvSpPr>
          <p:spPr>
            <a:xfrm>
              <a:off x="1286700" y="5253025"/>
              <a:ext cx="127775" cy="127775"/>
            </a:xfrm>
            <a:custGeom>
              <a:avLst/>
              <a:gdLst/>
              <a:ahLst/>
              <a:cxnLst/>
              <a:rect l="l" t="t" r="r" b="b"/>
              <a:pathLst>
                <a:path w="5111" h="5111" extrusionOk="0">
                  <a:moveTo>
                    <a:pt x="2555" y="0"/>
                  </a:moveTo>
                  <a:cubicBezTo>
                    <a:pt x="1124" y="0"/>
                    <a:pt x="0" y="1125"/>
                    <a:pt x="0" y="2556"/>
                  </a:cubicBezTo>
                  <a:cubicBezTo>
                    <a:pt x="0" y="3966"/>
                    <a:pt x="1124" y="5111"/>
                    <a:pt x="2555" y="5111"/>
                  </a:cubicBezTo>
                  <a:cubicBezTo>
                    <a:pt x="3966" y="5111"/>
                    <a:pt x="5111" y="3966"/>
                    <a:pt x="5111" y="2556"/>
                  </a:cubicBezTo>
                  <a:cubicBezTo>
                    <a:pt x="5111" y="1125"/>
                    <a:pt x="3966" y="0"/>
                    <a:pt x="255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09" name="Google Shape;709;p18"/>
          <p:cNvSpPr txBox="1"/>
          <p:nvPr/>
        </p:nvSpPr>
        <p:spPr>
          <a:xfrm>
            <a:off x="4752725" y="1833000"/>
            <a:ext cx="3594300" cy="147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Large numbers of genes can be identified </a:t>
            </a:r>
            <a:r>
              <a:rPr lang="en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simultaneously </a:t>
            </a: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using a </a:t>
            </a:r>
            <a:r>
              <a:rPr lang="en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DNA microarray</a:t>
            </a: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. Here the DNA probes are immobilised onto a glass plate. If a particular gene is present it will </a:t>
            </a:r>
            <a:r>
              <a:rPr lang="en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hybridise </a:t>
            </a: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with the DNA probe and </a:t>
            </a:r>
            <a:r>
              <a:rPr lang="en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fluoresce </a:t>
            </a: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under UV light.</a:t>
            </a:r>
            <a:endParaRPr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Google Shape;714;p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Genetic Screening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715" name="Google Shape;715;p1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Char char="●"/>
            </a:pPr>
            <a:r>
              <a:rPr lang="en" sz="1600">
                <a:solidFill>
                  <a:srgbClr val="CCCCCC"/>
                </a:solidFill>
              </a:rPr>
              <a:t>DNA probes may be used to </a:t>
            </a:r>
            <a:r>
              <a:rPr lang="en" sz="1600" b="1">
                <a:solidFill>
                  <a:srgbClr val="CCCCCC"/>
                </a:solidFill>
              </a:rPr>
              <a:t>screen </a:t>
            </a:r>
            <a:r>
              <a:rPr lang="en" sz="1600">
                <a:solidFill>
                  <a:srgbClr val="CCCCCC"/>
                </a:solidFill>
              </a:rPr>
              <a:t>for heritable diseases.</a:t>
            </a:r>
            <a:endParaRPr sz="1600">
              <a:solidFill>
                <a:srgbClr val="CCCCCC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Char char="○"/>
            </a:pPr>
            <a:r>
              <a:rPr lang="en" sz="1100">
                <a:solidFill>
                  <a:srgbClr val="CCCCCC"/>
                </a:solidFill>
              </a:rPr>
              <a:t>Certain diseases such as cystic fibrosis and Huntington’s are genetic in nature.</a:t>
            </a:r>
            <a:endParaRPr sz="1100">
              <a:solidFill>
                <a:srgbClr val="CCCCCC"/>
              </a:solidFill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100"/>
              <a:buChar char="○"/>
            </a:pPr>
            <a:r>
              <a:rPr lang="en" sz="1100">
                <a:solidFill>
                  <a:srgbClr val="CCCCCC"/>
                </a:solidFill>
              </a:rPr>
              <a:t>Early identification of these diseases may offer </a:t>
            </a:r>
            <a:r>
              <a:rPr lang="en" sz="1100" b="1">
                <a:solidFill>
                  <a:srgbClr val="CCCCCC"/>
                </a:solidFill>
              </a:rPr>
              <a:t>improved </a:t>
            </a:r>
            <a:r>
              <a:rPr lang="en" sz="1100">
                <a:solidFill>
                  <a:srgbClr val="CCCCCC"/>
                </a:solidFill>
              </a:rPr>
              <a:t>treatment outcomes.</a:t>
            </a:r>
            <a:endParaRPr sz="1100">
              <a:solidFill>
                <a:srgbClr val="CCCCCC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Char char="●"/>
            </a:pPr>
            <a:r>
              <a:rPr lang="en" sz="1600">
                <a:solidFill>
                  <a:srgbClr val="CCCCCC"/>
                </a:solidFill>
              </a:rPr>
              <a:t>DNA probes may also be used to identify which </a:t>
            </a:r>
            <a:r>
              <a:rPr lang="en" sz="1600" b="1">
                <a:solidFill>
                  <a:srgbClr val="CCCCCC"/>
                </a:solidFill>
              </a:rPr>
              <a:t>drugs </a:t>
            </a:r>
            <a:r>
              <a:rPr lang="en" sz="1600">
                <a:solidFill>
                  <a:srgbClr val="CCCCCC"/>
                </a:solidFill>
              </a:rPr>
              <a:t>will </a:t>
            </a:r>
            <a:r>
              <a:rPr lang="en" sz="1600" b="1">
                <a:solidFill>
                  <a:srgbClr val="CCCCCC"/>
                </a:solidFill>
              </a:rPr>
              <a:t>work best</a:t>
            </a:r>
            <a:r>
              <a:rPr lang="en" sz="1600">
                <a:solidFill>
                  <a:srgbClr val="CCCCCC"/>
                </a:solidFill>
              </a:rPr>
              <a:t> for a particular disease.</a:t>
            </a:r>
            <a:endParaRPr sz="1600">
              <a:solidFill>
                <a:srgbClr val="CCCCCC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Char char="○"/>
            </a:pPr>
            <a:r>
              <a:rPr lang="en" sz="1200">
                <a:solidFill>
                  <a:srgbClr val="CCCCCC"/>
                </a:solidFill>
              </a:rPr>
              <a:t>Trastuzumab is a </a:t>
            </a:r>
            <a:r>
              <a:rPr lang="en" sz="1200" b="1">
                <a:solidFill>
                  <a:srgbClr val="CCCCCC"/>
                </a:solidFill>
              </a:rPr>
              <a:t>monoclonal antibody </a:t>
            </a:r>
            <a:r>
              <a:rPr lang="en" sz="1200">
                <a:solidFill>
                  <a:srgbClr val="CCCCCC"/>
                </a:solidFill>
              </a:rPr>
              <a:t>that targets a protein created by a </a:t>
            </a:r>
            <a:r>
              <a:rPr lang="en" sz="1200" b="1">
                <a:solidFill>
                  <a:srgbClr val="CCCCCC"/>
                </a:solidFill>
              </a:rPr>
              <a:t>mutated </a:t>
            </a:r>
            <a:r>
              <a:rPr lang="en" sz="1200">
                <a:solidFill>
                  <a:srgbClr val="CCCCCC"/>
                </a:solidFill>
              </a:rPr>
              <a:t>version of the HER2 proto-oncogene.</a:t>
            </a:r>
            <a:endParaRPr sz="1200">
              <a:solidFill>
                <a:srgbClr val="CCCCCC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Char char="○"/>
            </a:pPr>
            <a:r>
              <a:rPr lang="en" sz="1200">
                <a:solidFill>
                  <a:srgbClr val="CCCCCC"/>
                </a:solidFill>
              </a:rPr>
              <a:t>This protein is strongly linked to the development of a </a:t>
            </a:r>
            <a:r>
              <a:rPr lang="en" sz="1200" b="1">
                <a:solidFill>
                  <a:srgbClr val="CCCCCC"/>
                </a:solidFill>
              </a:rPr>
              <a:t>particular type </a:t>
            </a:r>
            <a:r>
              <a:rPr lang="en" sz="1200">
                <a:solidFill>
                  <a:srgbClr val="CCCCCC"/>
                </a:solidFill>
              </a:rPr>
              <a:t>of breast cancer.</a:t>
            </a:r>
            <a:endParaRPr sz="1200">
              <a:solidFill>
                <a:srgbClr val="CCCCCC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Char char="○"/>
            </a:pPr>
            <a:r>
              <a:rPr lang="en" sz="1200">
                <a:solidFill>
                  <a:srgbClr val="CCCCCC"/>
                </a:solidFill>
              </a:rPr>
              <a:t>Trastuzumab is </a:t>
            </a:r>
            <a:r>
              <a:rPr lang="en" sz="1200" b="1">
                <a:solidFill>
                  <a:srgbClr val="CCCCCC"/>
                </a:solidFill>
              </a:rPr>
              <a:t>only effective </a:t>
            </a:r>
            <a:r>
              <a:rPr lang="en" sz="1200">
                <a:solidFill>
                  <a:srgbClr val="CCCCCC"/>
                </a:solidFill>
              </a:rPr>
              <a:t>if this mutation is present. It is </a:t>
            </a:r>
            <a:r>
              <a:rPr lang="en" sz="1200" b="1">
                <a:solidFill>
                  <a:srgbClr val="CCCCCC"/>
                </a:solidFill>
              </a:rPr>
              <a:t>ineffective </a:t>
            </a:r>
            <a:r>
              <a:rPr lang="en" sz="1200">
                <a:solidFill>
                  <a:srgbClr val="CCCCCC"/>
                </a:solidFill>
              </a:rPr>
              <a:t>against other forms of breast cancer.</a:t>
            </a:r>
            <a:endParaRPr sz="1200">
              <a:solidFill>
                <a:srgbClr val="CCCCCC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Char char="●"/>
            </a:pPr>
            <a:r>
              <a:rPr lang="en" sz="1600">
                <a:solidFill>
                  <a:srgbClr val="CCCCCC"/>
                </a:solidFill>
              </a:rPr>
              <a:t>Genetic screening may be used in conjunction with </a:t>
            </a:r>
            <a:r>
              <a:rPr lang="en" sz="1600" b="1">
                <a:solidFill>
                  <a:srgbClr val="CCCCCC"/>
                </a:solidFill>
              </a:rPr>
              <a:t>genetic counselling</a:t>
            </a:r>
            <a:r>
              <a:rPr lang="en" sz="1600">
                <a:solidFill>
                  <a:srgbClr val="CCCCCC"/>
                </a:solidFill>
              </a:rPr>
              <a:t>.</a:t>
            </a:r>
            <a:endParaRPr sz="1600">
              <a:solidFill>
                <a:srgbClr val="CCCCCC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Char char="○"/>
            </a:pPr>
            <a:r>
              <a:rPr lang="en" sz="1200">
                <a:solidFill>
                  <a:srgbClr val="CCCCCC"/>
                </a:solidFill>
              </a:rPr>
              <a:t>Genetic counselling offers</a:t>
            </a:r>
            <a:r>
              <a:rPr lang="en" sz="1200" b="1">
                <a:solidFill>
                  <a:srgbClr val="CCCCCC"/>
                </a:solidFill>
              </a:rPr>
              <a:t> advice </a:t>
            </a:r>
            <a:r>
              <a:rPr lang="en" sz="1200">
                <a:solidFill>
                  <a:srgbClr val="CCCCCC"/>
                </a:solidFill>
              </a:rPr>
              <a:t>to individuals and families at risk of genetic disorders.</a:t>
            </a:r>
            <a:endParaRPr sz="1200">
              <a:solidFill>
                <a:srgbClr val="CCCCCC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Char char="○"/>
            </a:pPr>
            <a:r>
              <a:rPr lang="en" sz="1200">
                <a:solidFill>
                  <a:srgbClr val="CCCCCC"/>
                </a:solidFill>
              </a:rPr>
              <a:t>Counselling offers </a:t>
            </a:r>
            <a:r>
              <a:rPr lang="en" sz="1200" b="1">
                <a:solidFill>
                  <a:srgbClr val="CCCCCC"/>
                </a:solidFill>
              </a:rPr>
              <a:t>education </a:t>
            </a:r>
            <a:r>
              <a:rPr lang="en" sz="1200">
                <a:solidFill>
                  <a:srgbClr val="CCCCCC"/>
                </a:solidFill>
              </a:rPr>
              <a:t>about the </a:t>
            </a:r>
            <a:r>
              <a:rPr lang="en" sz="1200" b="1">
                <a:solidFill>
                  <a:srgbClr val="CCCCCC"/>
                </a:solidFill>
              </a:rPr>
              <a:t>likelihood </a:t>
            </a:r>
            <a:r>
              <a:rPr lang="en" sz="1200">
                <a:solidFill>
                  <a:srgbClr val="CCCCCC"/>
                </a:solidFill>
              </a:rPr>
              <a:t>of inheriting a particular genetic disease.</a:t>
            </a:r>
            <a:endParaRPr sz="1200">
              <a:solidFill>
                <a:srgbClr val="CCCCCC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Char char="○"/>
            </a:pPr>
            <a:r>
              <a:rPr lang="en" sz="1200">
                <a:solidFill>
                  <a:srgbClr val="CCCCCC"/>
                </a:solidFill>
              </a:rPr>
              <a:t>Counseling may also allow individuals or families to make </a:t>
            </a:r>
            <a:r>
              <a:rPr lang="en" sz="1200" b="1">
                <a:solidFill>
                  <a:srgbClr val="CCCCCC"/>
                </a:solidFill>
              </a:rPr>
              <a:t>informed choices </a:t>
            </a:r>
            <a:r>
              <a:rPr lang="en" sz="1200">
                <a:solidFill>
                  <a:srgbClr val="CCCCCC"/>
                </a:solidFill>
              </a:rPr>
              <a:t>about their </a:t>
            </a:r>
            <a:r>
              <a:rPr lang="en" sz="1200" b="1">
                <a:solidFill>
                  <a:srgbClr val="CCCCCC"/>
                </a:solidFill>
              </a:rPr>
              <a:t>treatment options</a:t>
            </a:r>
            <a:r>
              <a:rPr lang="en" sz="1200">
                <a:solidFill>
                  <a:srgbClr val="CCCCCC"/>
                </a:solidFill>
              </a:rPr>
              <a:t>.  </a:t>
            </a:r>
            <a:endParaRPr sz="1200">
              <a:solidFill>
                <a:srgbClr val="CCCCCC"/>
              </a:solidFill>
            </a:endParaRPr>
          </a:p>
        </p:txBody>
      </p:sp>
      <p:sp>
        <p:nvSpPr>
          <p:cNvPr id="716" name="Google Shape;716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Google Shape;721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  <p:grpSp>
        <p:nvGrpSpPr>
          <p:cNvPr id="722" name="Google Shape;722;p20"/>
          <p:cNvGrpSpPr/>
          <p:nvPr/>
        </p:nvGrpSpPr>
        <p:grpSpPr>
          <a:xfrm>
            <a:off x="1392737" y="980887"/>
            <a:ext cx="2639791" cy="3181743"/>
            <a:chOff x="1423200" y="521550"/>
            <a:chExt cx="5844125" cy="6885400"/>
          </a:xfrm>
        </p:grpSpPr>
        <p:sp>
          <p:nvSpPr>
            <p:cNvPr id="723" name="Google Shape;723;p20"/>
            <p:cNvSpPr/>
            <p:nvPr/>
          </p:nvSpPr>
          <p:spPr>
            <a:xfrm>
              <a:off x="1423200" y="521550"/>
              <a:ext cx="5844125" cy="6885400"/>
            </a:xfrm>
            <a:custGeom>
              <a:avLst/>
              <a:gdLst/>
              <a:ahLst/>
              <a:cxnLst/>
              <a:rect l="l" t="t" r="r" b="b"/>
              <a:pathLst>
                <a:path w="233765" h="275416" extrusionOk="0">
                  <a:moveTo>
                    <a:pt x="115158" y="0"/>
                  </a:moveTo>
                  <a:lnTo>
                    <a:pt x="97043" y="678"/>
                  </a:lnTo>
                  <a:cubicBezTo>
                    <a:pt x="96673" y="801"/>
                    <a:pt x="96982" y="4683"/>
                    <a:pt x="93408" y="9735"/>
                  </a:cubicBezTo>
                  <a:cubicBezTo>
                    <a:pt x="91621" y="12323"/>
                    <a:pt x="84289" y="15280"/>
                    <a:pt x="77635" y="17498"/>
                  </a:cubicBezTo>
                  <a:cubicBezTo>
                    <a:pt x="71042" y="19717"/>
                    <a:pt x="69871" y="20826"/>
                    <a:pt x="65743" y="21873"/>
                  </a:cubicBezTo>
                  <a:cubicBezTo>
                    <a:pt x="63340" y="22489"/>
                    <a:pt x="58904" y="22736"/>
                    <a:pt x="56686" y="24214"/>
                  </a:cubicBezTo>
                  <a:cubicBezTo>
                    <a:pt x="54776" y="25508"/>
                    <a:pt x="52866" y="26186"/>
                    <a:pt x="50032" y="27973"/>
                  </a:cubicBezTo>
                  <a:cubicBezTo>
                    <a:pt x="45349" y="31054"/>
                    <a:pt x="40420" y="34627"/>
                    <a:pt x="37339" y="46457"/>
                  </a:cubicBezTo>
                  <a:cubicBezTo>
                    <a:pt x="33827" y="60382"/>
                    <a:pt x="31855" y="74923"/>
                    <a:pt x="31054" y="88108"/>
                  </a:cubicBezTo>
                  <a:cubicBezTo>
                    <a:pt x="30808" y="92791"/>
                    <a:pt x="29822" y="101725"/>
                    <a:pt x="29514" y="103882"/>
                  </a:cubicBezTo>
                  <a:cubicBezTo>
                    <a:pt x="28775" y="110105"/>
                    <a:pt x="28775" y="116574"/>
                    <a:pt x="27974" y="123598"/>
                  </a:cubicBezTo>
                  <a:cubicBezTo>
                    <a:pt x="27727" y="126432"/>
                    <a:pt x="28467" y="130561"/>
                    <a:pt x="25386" y="136784"/>
                  </a:cubicBezTo>
                  <a:cubicBezTo>
                    <a:pt x="22305" y="143007"/>
                    <a:pt x="16082" y="161861"/>
                    <a:pt x="13987" y="166543"/>
                  </a:cubicBezTo>
                  <a:cubicBezTo>
                    <a:pt x="11954" y="171164"/>
                    <a:pt x="4684" y="198336"/>
                    <a:pt x="2342" y="204559"/>
                  </a:cubicBezTo>
                  <a:cubicBezTo>
                    <a:pt x="1" y="210782"/>
                    <a:pt x="21011" y="218299"/>
                    <a:pt x="21011" y="218299"/>
                  </a:cubicBezTo>
                  <a:cubicBezTo>
                    <a:pt x="21011" y="218299"/>
                    <a:pt x="30562" y="200678"/>
                    <a:pt x="33889" y="195009"/>
                  </a:cubicBezTo>
                  <a:cubicBezTo>
                    <a:pt x="37277" y="189279"/>
                    <a:pt x="50709" y="162107"/>
                    <a:pt x="50709" y="156192"/>
                  </a:cubicBezTo>
                  <a:cubicBezTo>
                    <a:pt x="50709" y="150216"/>
                    <a:pt x="52558" y="145040"/>
                    <a:pt x="55885" y="136229"/>
                  </a:cubicBezTo>
                  <a:cubicBezTo>
                    <a:pt x="59274" y="127480"/>
                    <a:pt x="64942" y="101602"/>
                    <a:pt x="64942" y="96118"/>
                  </a:cubicBezTo>
                  <a:lnTo>
                    <a:pt x="68454" y="120702"/>
                  </a:lnTo>
                  <a:cubicBezTo>
                    <a:pt x="69810" y="131177"/>
                    <a:pt x="70919" y="144855"/>
                    <a:pt x="68701" y="152434"/>
                  </a:cubicBezTo>
                  <a:cubicBezTo>
                    <a:pt x="66606" y="159334"/>
                    <a:pt x="64696" y="164448"/>
                    <a:pt x="64080" y="167283"/>
                  </a:cubicBezTo>
                  <a:lnTo>
                    <a:pt x="60506" y="178743"/>
                  </a:lnTo>
                  <a:cubicBezTo>
                    <a:pt x="58596" y="185767"/>
                    <a:pt x="57795" y="191435"/>
                    <a:pt x="57548" y="195071"/>
                  </a:cubicBezTo>
                  <a:cubicBezTo>
                    <a:pt x="57312" y="198538"/>
                    <a:pt x="57344" y="199004"/>
                    <a:pt x="57412" y="199004"/>
                  </a:cubicBezTo>
                  <a:cubicBezTo>
                    <a:pt x="57436" y="199004"/>
                    <a:pt x="57466" y="198941"/>
                    <a:pt x="57488" y="198941"/>
                  </a:cubicBezTo>
                  <a:cubicBezTo>
                    <a:pt x="57548" y="198941"/>
                    <a:pt x="57559" y="199387"/>
                    <a:pt x="57302" y="202649"/>
                  </a:cubicBezTo>
                  <a:cubicBezTo>
                    <a:pt x="56686" y="211707"/>
                    <a:pt x="49847" y="244485"/>
                    <a:pt x="49600" y="275416"/>
                  </a:cubicBezTo>
                  <a:lnTo>
                    <a:pt x="115158" y="275416"/>
                  </a:lnTo>
                  <a:cubicBezTo>
                    <a:pt x="115774" y="269439"/>
                    <a:pt x="115466" y="254405"/>
                    <a:pt x="114911" y="251694"/>
                  </a:cubicBezTo>
                  <a:lnTo>
                    <a:pt x="118916" y="251694"/>
                  </a:lnTo>
                  <a:cubicBezTo>
                    <a:pt x="118362" y="254405"/>
                    <a:pt x="118054" y="269439"/>
                    <a:pt x="118608" y="275416"/>
                  </a:cubicBezTo>
                  <a:lnTo>
                    <a:pt x="184227" y="275416"/>
                  </a:lnTo>
                  <a:cubicBezTo>
                    <a:pt x="183919" y="244485"/>
                    <a:pt x="177142" y="211707"/>
                    <a:pt x="176464" y="202649"/>
                  </a:cubicBezTo>
                  <a:cubicBezTo>
                    <a:pt x="176233" y="199387"/>
                    <a:pt x="176258" y="198941"/>
                    <a:pt x="176327" y="198941"/>
                  </a:cubicBezTo>
                  <a:cubicBezTo>
                    <a:pt x="176353" y="198941"/>
                    <a:pt x="176385" y="199004"/>
                    <a:pt x="176411" y="199004"/>
                  </a:cubicBezTo>
                  <a:cubicBezTo>
                    <a:pt x="176483" y="199004"/>
                    <a:pt x="176515" y="198538"/>
                    <a:pt x="176279" y="195071"/>
                  </a:cubicBezTo>
                  <a:cubicBezTo>
                    <a:pt x="176033" y="191435"/>
                    <a:pt x="175170" y="185767"/>
                    <a:pt x="173321" y="178743"/>
                  </a:cubicBezTo>
                  <a:lnTo>
                    <a:pt x="169686" y="167283"/>
                  </a:lnTo>
                  <a:cubicBezTo>
                    <a:pt x="169132" y="164448"/>
                    <a:pt x="167160" y="159334"/>
                    <a:pt x="165127" y="152434"/>
                  </a:cubicBezTo>
                  <a:cubicBezTo>
                    <a:pt x="162909" y="144855"/>
                    <a:pt x="163956" y="131177"/>
                    <a:pt x="165373" y="120702"/>
                  </a:cubicBezTo>
                  <a:lnTo>
                    <a:pt x="168824" y="96118"/>
                  </a:lnTo>
                  <a:cubicBezTo>
                    <a:pt x="168824" y="101602"/>
                    <a:pt x="174554" y="127480"/>
                    <a:pt x="177881" y="136229"/>
                  </a:cubicBezTo>
                  <a:cubicBezTo>
                    <a:pt x="181270" y="145040"/>
                    <a:pt x="183057" y="150216"/>
                    <a:pt x="183057" y="156192"/>
                  </a:cubicBezTo>
                  <a:cubicBezTo>
                    <a:pt x="183057" y="162107"/>
                    <a:pt x="196550" y="189279"/>
                    <a:pt x="199877" y="195009"/>
                  </a:cubicBezTo>
                  <a:cubicBezTo>
                    <a:pt x="203266" y="200678"/>
                    <a:pt x="212816" y="218299"/>
                    <a:pt x="212816" y="218299"/>
                  </a:cubicBezTo>
                  <a:cubicBezTo>
                    <a:pt x="212816" y="218299"/>
                    <a:pt x="233765" y="210782"/>
                    <a:pt x="231485" y="204559"/>
                  </a:cubicBezTo>
                  <a:cubicBezTo>
                    <a:pt x="229144" y="198336"/>
                    <a:pt x="221873" y="171164"/>
                    <a:pt x="219840" y="166543"/>
                  </a:cubicBezTo>
                  <a:cubicBezTo>
                    <a:pt x="217745" y="161861"/>
                    <a:pt x="211522" y="142945"/>
                    <a:pt x="208442" y="136784"/>
                  </a:cubicBezTo>
                  <a:cubicBezTo>
                    <a:pt x="205299" y="130561"/>
                    <a:pt x="206100" y="126432"/>
                    <a:pt x="205854" y="123598"/>
                  </a:cubicBezTo>
                  <a:cubicBezTo>
                    <a:pt x="205053" y="116574"/>
                    <a:pt x="205053" y="110105"/>
                    <a:pt x="204313" y="103882"/>
                  </a:cubicBezTo>
                  <a:cubicBezTo>
                    <a:pt x="204005" y="101725"/>
                    <a:pt x="203019" y="92791"/>
                    <a:pt x="202711" y="88108"/>
                  </a:cubicBezTo>
                  <a:cubicBezTo>
                    <a:pt x="201972" y="74923"/>
                    <a:pt x="200000" y="60382"/>
                    <a:pt x="196427" y="46457"/>
                  </a:cubicBezTo>
                  <a:cubicBezTo>
                    <a:pt x="193408" y="34627"/>
                    <a:pt x="188417" y="31054"/>
                    <a:pt x="183734" y="27973"/>
                  </a:cubicBezTo>
                  <a:cubicBezTo>
                    <a:pt x="180900" y="26186"/>
                    <a:pt x="179052" y="25508"/>
                    <a:pt x="177142" y="24214"/>
                  </a:cubicBezTo>
                  <a:cubicBezTo>
                    <a:pt x="174923" y="22736"/>
                    <a:pt x="170487" y="22489"/>
                    <a:pt x="168084" y="21873"/>
                  </a:cubicBezTo>
                  <a:cubicBezTo>
                    <a:pt x="163895" y="20826"/>
                    <a:pt x="162785" y="19717"/>
                    <a:pt x="156193" y="17498"/>
                  </a:cubicBezTo>
                  <a:cubicBezTo>
                    <a:pt x="149538" y="15280"/>
                    <a:pt x="142206" y="12323"/>
                    <a:pt x="140358" y="9735"/>
                  </a:cubicBezTo>
                  <a:cubicBezTo>
                    <a:pt x="136846" y="4683"/>
                    <a:pt x="137092" y="801"/>
                    <a:pt x="136784" y="678"/>
                  </a:cubicBezTo>
                  <a:lnTo>
                    <a:pt x="118670" y="0"/>
                  </a:lnTo>
                  <a:close/>
                </a:path>
              </a:pathLst>
            </a:custGeom>
            <a:solidFill>
              <a:srgbClr val="FAF0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20"/>
            <p:cNvSpPr/>
            <p:nvPr/>
          </p:nvSpPr>
          <p:spPr>
            <a:xfrm>
              <a:off x="4251300" y="4720300"/>
              <a:ext cx="140200" cy="95775"/>
            </a:xfrm>
            <a:custGeom>
              <a:avLst/>
              <a:gdLst/>
              <a:ahLst/>
              <a:cxnLst/>
              <a:rect l="l" t="t" r="r" b="b"/>
              <a:pathLst>
                <a:path w="5608" h="3831" extrusionOk="0">
                  <a:moveTo>
                    <a:pt x="2460" y="1"/>
                  </a:moveTo>
                  <a:cubicBezTo>
                    <a:pt x="2443" y="1"/>
                    <a:pt x="2424" y="4"/>
                    <a:pt x="2403" y="10"/>
                  </a:cubicBezTo>
                  <a:cubicBezTo>
                    <a:pt x="1418" y="257"/>
                    <a:pt x="0" y="873"/>
                    <a:pt x="185" y="2167"/>
                  </a:cubicBezTo>
                  <a:cubicBezTo>
                    <a:pt x="309" y="3399"/>
                    <a:pt x="1787" y="3831"/>
                    <a:pt x="2835" y="3831"/>
                  </a:cubicBezTo>
                  <a:cubicBezTo>
                    <a:pt x="3944" y="3831"/>
                    <a:pt x="5607" y="3276"/>
                    <a:pt x="5546" y="1920"/>
                  </a:cubicBezTo>
                  <a:cubicBezTo>
                    <a:pt x="5497" y="892"/>
                    <a:pt x="4318" y="408"/>
                    <a:pt x="3341" y="408"/>
                  </a:cubicBezTo>
                  <a:cubicBezTo>
                    <a:pt x="3090" y="408"/>
                    <a:pt x="2852" y="440"/>
                    <a:pt x="2650" y="503"/>
                  </a:cubicBezTo>
                  <a:cubicBezTo>
                    <a:pt x="2280" y="627"/>
                    <a:pt x="2219" y="1243"/>
                    <a:pt x="2650" y="1304"/>
                  </a:cubicBezTo>
                  <a:cubicBezTo>
                    <a:pt x="3204" y="1428"/>
                    <a:pt x="4375" y="1304"/>
                    <a:pt x="4560" y="1982"/>
                  </a:cubicBezTo>
                  <a:cubicBezTo>
                    <a:pt x="4806" y="2721"/>
                    <a:pt x="3020" y="2906"/>
                    <a:pt x="2711" y="2968"/>
                  </a:cubicBezTo>
                  <a:cubicBezTo>
                    <a:pt x="1972" y="2968"/>
                    <a:pt x="1048" y="2783"/>
                    <a:pt x="801" y="2044"/>
                  </a:cubicBezTo>
                  <a:cubicBezTo>
                    <a:pt x="493" y="1058"/>
                    <a:pt x="1787" y="442"/>
                    <a:pt x="2465" y="195"/>
                  </a:cubicBezTo>
                  <a:cubicBezTo>
                    <a:pt x="2629" y="195"/>
                    <a:pt x="2599" y="1"/>
                    <a:pt x="2460" y="1"/>
                  </a:cubicBezTo>
                  <a:close/>
                </a:path>
              </a:pathLst>
            </a:custGeom>
            <a:solidFill>
              <a:srgbClr val="F0D1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20"/>
            <p:cNvSpPr/>
            <p:nvPr/>
          </p:nvSpPr>
          <p:spPr>
            <a:xfrm>
              <a:off x="4228850" y="4684200"/>
              <a:ext cx="172400" cy="90000"/>
            </a:xfrm>
            <a:custGeom>
              <a:avLst/>
              <a:gdLst/>
              <a:ahLst/>
              <a:cxnLst/>
              <a:rect l="l" t="t" r="r" b="b"/>
              <a:pathLst>
                <a:path w="6896" h="3600" extrusionOk="0">
                  <a:moveTo>
                    <a:pt x="4218" y="0"/>
                  </a:moveTo>
                  <a:cubicBezTo>
                    <a:pt x="2315" y="0"/>
                    <a:pt x="1" y="1299"/>
                    <a:pt x="36" y="3426"/>
                  </a:cubicBezTo>
                  <a:cubicBezTo>
                    <a:pt x="36" y="3533"/>
                    <a:pt x="119" y="3599"/>
                    <a:pt x="201" y="3599"/>
                  </a:cubicBezTo>
                  <a:cubicBezTo>
                    <a:pt x="260" y="3599"/>
                    <a:pt x="318" y="3565"/>
                    <a:pt x="344" y="3488"/>
                  </a:cubicBezTo>
                  <a:cubicBezTo>
                    <a:pt x="775" y="2132"/>
                    <a:pt x="1946" y="1270"/>
                    <a:pt x="3240" y="962"/>
                  </a:cubicBezTo>
                  <a:cubicBezTo>
                    <a:pt x="3459" y="889"/>
                    <a:pt x="3696" y="854"/>
                    <a:pt x="3935" y="854"/>
                  </a:cubicBezTo>
                  <a:cubicBezTo>
                    <a:pt x="4300" y="854"/>
                    <a:pt x="4667" y="935"/>
                    <a:pt x="4965" y="1085"/>
                  </a:cubicBezTo>
                  <a:cubicBezTo>
                    <a:pt x="5520" y="1393"/>
                    <a:pt x="5643" y="2071"/>
                    <a:pt x="5889" y="2563"/>
                  </a:cubicBezTo>
                  <a:cubicBezTo>
                    <a:pt x="5945" y="2702"/>
                    <a:pt x="6088" y="2766"/>
                    <a:pt x="6234" y="2766"/>
                  </a:cubicBezTo>
                  <a:cubicBezTo>
                    <a:pt x="6412" y="2766"/>
                    <a:pt x="6595" y="2671"/>
                    <a:pt x="6629" y="2502"/>
                  </a:cubicBezTo>
                  <a:cubicBezTo>
                    <a:pt x="6896" y="764"/>
                    <a:pt x="5678" y="0"/>
                    <a:pt x="4218" y="0"/>
                  </a:cubicBezTo>
                  <a:close/>
                </a:path>
              </a:pathLst>
            </a:custGeom>
            <a:solidFill>
              <a:srgbClr val="F0D1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20"/>
            <p:cNvSpPr/>
            <p:nvPr/>
          </p:nvSpPr>
          <p:spPr>
            <a:xfrm>
              <a:off x="5729675" y="1902150"/>
              <a:ext cx="58925" cy="375975"/>
            </a:xfrm>
            <a:custGeom>
              <a:avLst/>
              <a:gdLst/>
              <a:ahLst/>
              <a:cxnLst/>
              <a:rect l="l" t="t" r="r" b="b"/>
              <a:pathLst>
                <a:path w="2357" h="15039" extrusionOk="0">
                  <a:moveTo>
                    <a:pt x="1179" y="0"/>
                  </a:moveTo>
                  <a:cubicBezTo>
                    <a:pt x="961" y="0"/>
                    <a:pt x="718" y="184"/>
                    <a:pt x="754" y="475"/>
                  </a:cubicBezTo>
                  <a:cubicBezTo>
                    <a:pt x="1555" y="5404"/>
                    <a:pt x="1371" y="9717"/>
                    <a:pt x="77" y="14523"/>
                  </a:cubicBezTo>
                  <a:cubicBezTo>
                    <a:pt x="0" y="14828"/>
                    <a:pt x="254" y="15038"/>
                    <a:pt x="488" y="15038"/>
                  </a:cubicBezTo>
                  <a:cubicBezTo>
                    <a:pt x="632" y="15038"/>
                    <a:pt x="769" y="14958"/>
                    <a:pt x="816" y="14770"/>
                  </a:cubicBezTo>
                  <a:cubicBezTo>
                    <a:pt x="2172" y="9779"/>
                    <a:pt x="2356" y="5281"/>
                    <a:pt x="1494" y="290"/>
                  </a:cubicBezTo>
                  <a:cubicBezTo>
                    <a:pt x="1469" y="89"/>
                    <a:pt x="1330" y="0"/>
                    <a:pt x="1179" y="0"/>
                  </a:cubicBezTo>
                  <a:close/>
                </a:path>
              </a:pathLst>
            </a:custGeom>
            <a:solidFill>
              <a:srgbClr val="F0D1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20"/>
            <p:cNvSpPr/>
            <p:nvPr/>
          </p:nvSpPr>
          <p:spPr>
            <a:xfrm>
              <a:off x="4238075" y="1221400"/>
              <a:ext cx="202700" cy="197275"/>
            </a:xfrm>
            <a:custGeom>
              <a:avLst/>
              <a:gdLst/>
              <a:ahLst/>
              <a:cxnLst/>
              <a:rect l="l" t="t" r="r" b="b"/>
              <a:pathLst>
                <a:path w="8108" h="7891" extrusionOk="0">
                  <a:moveTo>
                    <a:pt x="69" y="0"/>
                  </a:moveTo>
                  <a:cubicBezTo>
                    <a:pt x="28" y="0"/>
                    <a:pt x="0" y="30"/>
                    <a:pt x="37" y="102"/>
                  </a:cubicBezTo>
                  <a:cubicBezTo>
                    <a:pt x="591" y="2875"/>
                    <a:pt x="838" y="7373"/>
                    <a:pt x="4411" y="7866"/>
                  </a:cubicBezTo>
                  <a:cubicBezTo>
                    <a:pt x="4538" y="7882"/>
                    <a:pt x="4660" y="7890"/>
                    <a:pt x="4778" y="7890"/>
                  </a:cubicBezTo>
                  <a:cubicBezTo>
                    <a:pt x="7705" y="7890"/>
                    <a:pt x="8049" y="2917"/>
                    <a:pt x="8108" y="903"/>
                  </a:cubicBezTo>
                  <a:cubicBezTo>
                    <a:pt x="8108" y="734"/>
                    <a:pt x="7941" y="639"/>
                    <a:pt x="7790" y="639"/>
                  </a:cubicBezTo>
                  <a:cubicBezTo>
                    <a:pt x="7666" y="639"/>
                    <a:pt x="7553" y="703"/>
                    <a:pt x="7553" y="841"/>
                  </a:cubicBezTo>
                  <a:cubicBezTo>
                    <a:pt x="7184" y="2752"/>
                    <a:pt x="7122" y="7126"/>
                    <a:pt x="4411" y="7126"/>
                  </a:cubicBezTo>
                  <a:cubicBezTo>
                    <a:pt x="1515" y="7126"/>
                    <a:pt x="838" y="2135"/>
                    <a:pt x="160" y="40"/>
                  </a:cubicBezTo>
                  <a:cubicBezTo>
                    <a:pt x="134" y="15"/>
                    <a:pt x="98" y="0"/>
                    <a:pt x="69" y="0"/>
                  </a:cubicBezTo>
                  <a:close/>
                </a:path>
              </a:pathLst>
            </a:custGeom>
            <a:solidFill>
              <a:srgbClr val="F0D1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20"/>
            <p:cNvSpPr/>
            <p:nvPr/>
          </p:nvSpPr>
          <p:spPr>
            <a:xfrm>
              <a:off x="3210325" y="1107250"/>
              <a:ext cx="906225" cy="135750"/>
            </a:xfrm>
            <a:custGeom>
              <a:avLst/>
              <a:gdLst/>
              <a:ahLst/>
              <a:cxnLst/>
              <a:rect l="l" t="t" r="r" b="b"/>
              <a:pathLst>
                <a:path w="36249" h="5430" extrusionOk="0">
                  <a:moveTo>
                    <a:pt x="3521" y="1"/>
                  </a:moveTo>
                  <a:cubicBezTo>
                    <a:pt x="2316" y="1"/>
                    <a:pt x="1147" y="206"/>
                    <a:pt x="50" y="725"/>
                  </a:cubicBezTo>
                  <a:cubicBezTo>
                    <a:pt x="0" y="775"/>
                    <a:pt x="31" y="865"/>
                    <a:pt x="77" y="865"/>
                  </a:cubicBezTo>
                  <a:cubicBezTo>
                    <a:pt x="88" y="865"/>
                    <a:pt x="100" y="860"/>
                    <a:pt x="112" y="848"/>
                  </a:cubicBezTo>
                  <a:cubicBezTo>
                    <a:pt x="955" y="647"/>
                    <a:pt x="1802" y="561"/>
                    <a:pt x="2650" y="561"/>
                  </a:cubicBezTo>
                  <a:cubicBezTo>
                    <a:pt x="7006" y="561"/>
                    <a:pt x="11399" y="2837"/>
                    <a:pt x="15577" y="3559"/>
                  </a:cubicBezTo>
                  <a:cubicBezTo>
                    <a:pt x="22293" y="4730"/>
                    <a:pt x="29193" y="3929"/>
                    <a:pt x="35909" y="5407"/>
                  </a:cubicBezTo>
                  <a:cubicBezTo>
                    <a:pt x="35947" y="5423"/>
                    <a:pt x="35981" y="5429"/>
                    <a:pt x="36012" y="5429"/>
                  </a:cubicBezTo>
                  <a:cubicBezTo>
                    <a:pt x="36228" y="5429"/>
                    <a:pt x="36249" y="5084"/>
                    <a:pt x="36033" y="4976"/>
                  </a:cubicBezTo>
                  <a:cubicBezTo>
                    <a:pt x="29255" y="2635"/>
                    <a:pt x="21861" y="4052"/>
                    <a:pt x="14899" y="2696"/>
                  </a:cubicBezTo>
                  <a:cubicBezTo>
                    <a:pt x="11484" y="2041"/>
                    <a:pt x="7322" y="1"/>
                    <a:pt x="3521" y="1"/>
                  </a:cubicBezTo>
                  <a:close/>
                </a:path>
              </a:pathLst>
            </a:custGeom>
            <a:solidFill>
              <a:srgbClr val="F0D1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20"/>
            <p:cNvSpPr/>
            <p:nvPr/>
          </p:nvSpPr>
          <p:spPr>
            <a:xfrm>
              <a:off x="4571100" y="1093825"/>
              <a:ext cx="907300" cy="135300"/>
            </a:xfrm>
            <a:custGeom>
              <a:avLst/>
              <a:gdLst/>
              <a:ahLst/>
              <a:cxnLst/>
              <a:rect l="l" t="t" r="r" b="b"/>
              <a:pathLst>
                <a:path w="36292" h="5412" extrusionOk="0">
                  <a:moveTo>
                    <a:pt x="32744" y="1"/>
                  </a:moveTo>
                  <a:cubicBezTo>
                    <a:pt x="29092" y="1"/>
                    <a:pt x="25029" y="1830"/>
                    <a:pt x="21836" y="2617"/>
                  </a:cubicBezTo>
                  <a:cubicBezTo>
                    <a:pt x="14750" y="4281"/>
                    <a:pt x="7171" y="2556"/>
                    <a:pt x="271" y="4959"/>
                  </a:cubicBezTo>
                  <a:cubicBezTo>
                    <a:pt x="0" y="5067"/>
                    <a:pt x="62" y="5412"/>
                    <a:pt x="289" y="5412"/>
                  </a:cubicBezTo>
                  <a:cubicBezTo>
                    <a:pt x="321" y="5412"/>
                    <a:pt x="356" y="5405"/>
                    <a:pt x="394" y="5390"/>
                  </a:cubicBezTo>
                  <a:cubicBezTo>
                    <a:pt x="7048" y="3911"/>
                    <a:pt x="13949" y="4527"/>
                    <a:pt x="20665" y="3542"/>
                  </a:cubicBezTo>
                  <a:cubicBezTo>
                    <a:pt x="24949" y="2922"/>
                    <a:pt x="29232" y="531"/>
                    <a:pt x="33588" y="531"/>
                  </a:cubicBezTo>
                  <a:cubicBezTo>
                    <a:pt x="34433" y="531"/>
                    <a:pt x="35280" y="620"/>
                    <a:pt x="36130" y="830"/>
                  </a:cubicBezTo>
                  <a:cubicBezTo>
                    <a:pt x="36154" y="842"/>
                    <a:pt x="36175" y="847"/>
                    <a:pt x="36193" y="847"/>
                  </a:cubicBezTo>
                  <a:cubicBezTo>
                    <a:pt x="36270" y="847"/>
                    <a:pt x="36291" y="757"/>
                    <a:pt x="36192" y="707"/>
                  </a:cubicBezTo>
                  <a:cubicBezTo>
                    <a:pt x="35119" y="201"/>
                    <a:pt x="33954" y="1"/>
                    <a:pt x="32744" y="1"/>
                  </a:cubicBezTo>
                  <a:close/>
                </a:path>
              </a:pathLst>
            </a:custGeom>
            <a:solidFill>
              <a:srgbClr val="F0D1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20"/>
            <p:cNvSpPr/>
            <p:nvPr/>
          </p:nvSpPr>
          <p:spPr>
            <a:xfrm>
              <a:off x="4561150" y="1960450"/>
              <a:ext cx="1421450" cy="1669200"/>
            </a:xfrm>
            <a:custGeom>
              <a:avLst/>
              <a:gdLst/>
              <a:ahLst/>
              <a:cxnLst/>
              <a:rect l="l" t="t" r="r" b="b"/>
              <a:pathLst>
                <a:path w="56858" h="66768" extrusionOk="0">
                  <a:moveTo>
                    <a:pt x="56272" y="0"/>
                  </a:moveTo>
                  <a:cubicBezTo>
                    <a:pt x="56206" y="0"/>
                    <a:pt x="56134" y="16"/>
                    <a:pt x="56060" y="53"/>
                  </a:cubicBezTo>
                  <a:cubicBezTo>
                    <a:pt x="53102" y="1286"/>
                    <a:pt x="50453" y="3134"/>
                    <a:pt x="48789" y="5907"/>
                  </a:cubicBezTo>
                  <a:cubicBezTo>
                    <a:pt x="47064" y="8741"/>
                    <a:pt x="46694" y="12191"/>
                    <a:pt x="46571" y="15457"/>
                  </a:cubicBezTo>
                  <a:cubicBezTo>
                    <a:pt x="46140" y="25808"/>
                    <a:pt x="49036" y="36036"/>
                    <a:pt x="48728" y="46387"/>
                  </a:cubicBezTo>
                  <a:cubicBezTo>
                    <a:pt x="48604" y="51563"/>
                    <a:pt x="46941" y="55814"/>
                    <a:pt x="43490" y="59634"/>
                  </a:cubicBezTo>
                  <a:cubicBezTo>
                    <a:pt x="40656" y="62715"/>
                    <a:pt x="36959" y="64748"/>
                    <a:pt x="32893" y="65611"/>
                  </a:cubicBezTo>
                  <a:cubicBezTo>
                    <a:pt x="31520" y="65891"/>
                    <a:pt x="30143" y="66021"/>
                    <a:pt x="28770" y="66021"/>
                  </a:cubicBezTo>
                  <a:cubicBezTo>
                    <a:pt x="21090" y="66021"/>
                    <a:pt x="13566" y="61945"/>
                    <a:pt x="7816" y="57293"/>
                  </a:cubicBezTo>
                  <a:cubicBezTo>
                    <a:pt x="5228" y="55198"/>
                    <a:pt x="2948" y="52857"/>
                    <a:pt x="792" y="50392"/>
                  </a:cubicBezTo>
                  <a:cubicBezTo>
                    <a:pt x="720" y="50306"/>
                    <a:pt x="635" y="50270"/>
                    <a:pt x="551" y="50270"/>
                  </a:cubicBezTo>
                  <a:cubicBezTo>
                    <a:pt x="273" y="50270"/>
                    <a:pt x="1" y="50663"/>
                    <a:pt x="237" y="50947"/>
                  </a:cubicBezTo>
                  <a:cubicBezTo>
                    <a:pt x="7116" y="58886"/>
                    <a:pt x="18324" y="66768"/>
                    <a:pt x="29084" y="66768"/>
                  </a:cubicBezTo>
                  <a:cubicBezTo>
                    <a:pt x="33939" y="66768"/>
                    <a:pt x="38702" y="65163"/>
                    <a:pt x="42936" y="61236"/>
                  </a:cubicBezTo>
                  <a:cubicBezTo>
                    <a:pt x="45955" y="58464"/>
                    <a:pt x="48112" y="54952"/>
                    <a:pt x="48974" y="50947"/>
                  </a:cubicBezTo>
                  <a:cubicBezTo>
                    <a:pt x="50022" y="46264"/>
                    <a:pt x="49467" y="41212"/>
                    <a:pt x="48974" y="36467"/>
                  </a:cubicBezTo>
                  <a:cubicBezTo>
                    <a:pt x="48420" y="31107"/>
                    <a:pt x="47619" y="25685"/>
                    <a:pt x="47372" y="20263"/>
                  </a:cubicBezTo>
                  <a:cubicBezTo>
                    <a:pt x="47187" y="16258"/>
                    <a:pt x="47187" y="12068"/>
                    <a:pt x="48543" y="8248"/>
                  </a:cubicBezTo>
                  <a:cubicBezTo>
                    <a:pt x="49837" y="4551"/>
                    <a:pt x="52979" y="2210"/>
                    <a:pt x="56491" y="669"/>
                  </a:cubicBezTo>
                  <a:cubicBezTo>
                    <a:pt x="56857" y="512"/>
                    <a:pt x="56646" y="0"/>
                    <a:pt x="56272" y="0"/>
                  </a:cubicBezTo>
                  <a:close/>
                </a:path>
              </a:pathLst>
            </a:custGeom>
            <a:solidFill>
              <a:srgbClr val="F0D1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20"/>
            <p:cNvSpPr/>
            <p:nvPr/>
          </p:nvSpPr>
          <p:spPr>
            <a:xfrm>
              <a:off x="4574775" y="1969475"/>
              <a:ext cx="1394050" cy="1650200"/>
            </a:xfrm>
            <a:custGeom>
              <a:avLst/>
              <a:gdLst/>
              <a:ahLst/>
              <a:cxnLst/>
              <a:rect l="l" t="t" r="r" b="b"/>
              <a:pathLst>
                <a:path w="55762" h="66008" extrusionOk="0">
                  <a:moveTo>
                    <a:pt x="55761" y="0"/>
                  </a:moveTo>
                  <a:lnTo>
                    <a:pt x="55761" y="0"/>
                  </a:lnTo>
                  <a:cubicBezTo>
                    <a:pt x="51673" y="1692"/>
                    <a:pt x="49249" y="3964"/>
                    <a:pt x="47893" y="7095"/>
                  </a:cubicBezTo>
                  <a:lnTo>
                    <a:pt x="47893" y="7095"/>
                  </a:lnTo>
                  <a:lnTo>
                    <a:pt x="55761" y="0"/>
                  </a:lnTo>
                  <a:close/>
                  <a:moveTo>
                    <a:pt x="47893" y="7095"/>
                  </a:moveTo>
                  <a:lnTo>
                    <a:pt x="0" y="50278"/>
                  </a:lnTo>
                  <a:cubicBezTo>
                    <a:pt x="8415" y="60147"/>
                    <a:pt x="18956" y="66008"/>
                    <a:pt x="28384" y="66008"/>
                  </a:cubicBezTo>
                  <a:cubicBezTo>
                    <a:pt x="35318" y="66008"/>
                    <a:pt x="41649" y="62838"/>
                    <a:pt x="46088" y="55761"/>
                  </a:cubicBezTo>
                  <a:cubicBezTo>
                    <a:pt x="51017" y="47813"/>
                    <a:pt x="47320" y="34443"/>
                    <a:pt x="46581" y="22305"/>
                  </a:cubicBezTo>
                  <a:cubicBezTo>
                    <a:pt x="46180" y="15721"/>
                    <a:pt x="46286" y="10805"/>
                    <a:pt x="47893" y="7095"/>
                  </a:cubicBezTo>
                  <a:close/>
                </a:path>
              </a:pathLst>
            </a:custGeom>
            <a:solidFill>
              <a:srgbClr val="FAF0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20"/>
            <p:cNvSpPr/>
            <p:nvPr/>
          </p:nvSpPr>
          <p:spPr>
            <a:xfrm>
              <a:off x="4561150" y="1960450"/>
              <a:ext cx="1421450" cy="1669200"/>
            </a:xfrm>
            <a:custGeom>
              <a:avLst/>
              <a:gdLst/>
              <a:ahLst/>
              <a:cxnLst/>
              <a:rect l="l" t="t" r="r" b="b"/>
              <a:pathLst>
                <a:path w="56858" h="66768" extrusionOk="0">
                  <a:moveTo>
                    <a:pt x="56272" y="0"/>
                  </a:moveTo>
                  <a:cubicBezTo>
                    <a:pt x="56206" y="0"/>
                    <a:pt x="56134" y="16"/>
                    <a:pt x="56060" y="53"/>
                  </a:cubicBezTo>
                  <a:cubicBezTo>
                    <a:pt x="53102" y="1286"/>
                    <a:pt x="50453" y="3134"/>
                    <a:pt x="48789" y="5907"/>
                  </a:cubicBezTo>
                  <a:cubicBezTo>
                    <a:pt x="47064" y="8741"/>
                    <a:pt x="46694" y="12191"/>
                    <a:pt x="46571" y="15457"/>
                  </a:cubicBezTo>
                  <a:cubicBezTo>
                    <a:pt x="46140" y="25808"/>
                    <a:pt x="49036" y="36036"/>
                    <a:pt x="48728" y="46387"/>
                  </a:cubicBezTo>
                  <a:cubicBezTo>
                    <a:pt x="48604" y="51563"/>
                    <a:pt x="46941" y="55814"/>
                    <a:pt x="43490" y="59634"/>
                  </a:cubicBezTo>
                  <a:cubicBezTo>
                    <a:pt x="40656" y="62715"/>
                    <a:pt x="36959" y="64748"/>
                    <a:pt x="32893" y="65611"/>
                  </a:cubicBezTo>
                  <a:cubicBezTo>
                    <a:pt x="31520" y="65891"/>
                    <a:pt x="30143" y="66021"/>
                    <a:pt x="28770" y="66021"/>
                  </a:cubicBezTo>
                  <a:cubicBezTo>
                    <a:pt x="21090" y="66021"/>
                    <a:pt x="13566" y="61945"/>
                    <a:pt x="7816" y="57293"/>
                  </a:cubicBezTo>
                  <a:cubicBezTo>
                    <a:pt x="5228" y="55198"/>
                    <a:pt x="2948" y="52857"/>
                    <a:pt x="792" y="50392"/>
                  </a:cubicBezTo>
                  <a:cubicBezTo>
                    <a:pt x="720" y="50306"/>
                    <a:pt x="635" y="50270"/>
                    <a:pt x="551" y="50270"/>
                  </a:cubicBezTo>
                  <a:cubicBezTo>
                    <a:pt x="273" y="50270"/>
                    <a:pt x="1" y="50663"/>
                    <a:pt x="237" y="50947"/>
                  </a:cubicBezTo>
                  <a:cubicBezTo>
                    <a:pt x="7116" y="58886"/>
                    <a:pt x="18324" y="66768"/>
                    <a:pt x="29084" y="66768"/>
                  </a:cubicBezTo>
                  <a:cubicBezTo>
                    <a:pt x="33939" y="66768"/>
                    <a:pt x="38702" y="65163"/>
                    <a:pt x="42936" y="61236"/>
                  </a:cubicBezTo>
                  <a:cubicBezTo>
                    <a:pt x="45955" y="58464"/>
                    <a:pt x="48112" y="54952"/>
                    <a:pt x="48974" y="50947"/>
                  </a:cubicBezTo>
                  <a:cubicBezTo>
                    <a:pt x="50022" y="46264"/>
                    <a:pt x="49467" y="41212"/>
                    <a:pt x="48974" y="36467"/>
                  </a:cubicBezTo>
                  <a:cubicBezTo>
                    <a:pt x="48420" y="31107"/>
                    <a:pt x="47619" y="25685"/>
                    <a:pt x="47372" y="20263"/>
                  </a:cubicBezTo>
                  <a:cubicBezTo>
                    <a:pt x="47187" y="16258"/>
                    <a:pt x="47187" y="12068"/>
                    <a:pt x="48543" y="8248"/>
                  </a:cubicBezTo>
                  <a:cubicBezTo>
                    <a:pt x="49837" y="4551"/>
                    <a:pt x="52979" y="2210"/>
                    <a:pt x="56491" y="669"/>
                  </a:cubicBezTo>
                  <a:cubicBezTo>
                    <a:pt x="56857" y="512"/>
                    <a:pt x="56646" y="0"/>
                    <a:pt x="56272" y="0"/>
                  </a:cubicBezTo>
                  <a:close/>
                </a:path>
              </a:pathLst>
            </a:custGeom>
            <a:solidFill>
              <a:srgbClr val="F0D1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20"/>
            <p:cNvSpPr/>
            <p:nvPr/>
          </p:nvSpPr>
          <p:spPr>
            <a:xfrm>
              <a:off x="5178725" y="3019975"/>
              <a:ext cx="388050" cy="320775"/>
            </a:xfrm>
            <a:custGeom>
              <a:avLst/>
              <a:gdLst/>
              <a:ahLst/>
              <a:cxnLst/>
              <a:rect l="l" t="t" r="r" b="b"/>
              <a:pathLst>
                <a:path w="15522" h="12831" extrusionOk="0">
                  <a:moveTo>
                    <a:pt x="6619" y="1"/>
                  </a:moveTo>
                  <a:cubicBezTo>
                    <a:pt x="2604" y="1"/>
                    <a:pt x="0" y="3970"/>
                    <a:pt x="673" y="7333"/>
                  </a:cubicBezTo>
                  <a:cubicBezTo>
                    <a:pt x="1345" y="10413"/>
                    <a:pt x="5120" y="12831"/>
                    <a:pt x="8577" y="12831"/>
                  </a:cubicBezTo>
                  <a:cubicBezTo>
                    <a:pt x="8925" y="12831"/>
                    <a:pt x="9269" y="12806"/>
                    <a:pt x="9607" y="12755"/>
                  </a:cubicBezTo>
                  <a:cubicBezTo>
                    <a:pt x="13304" y="12139"/>
                    <a:pt x="15522" y="9367"/>
                    <a:pt x="14844" y="5978"/>
                  </a:cubicBezTo>
                  <a:cubicBezTo>
                    <a:pt x="14105" y="2651"/>
                    <a:pt x="11455" y="63"/>
                    <a:pt x="6711" y="1"/>
                  </a:cubicBezTo>
                  <a:cubicBezTo>
                    <a:pt x="6680" y="1"/>
                    <a:pt x="6649" y="1"/>
                    <a:pt x="661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20"/>
            <p:cNvSpPr/>
            <p:nvPr/>
          </p:nvSpPr>
          <p:spPr>
            <a:xfrm>
              <a:off x="5170900" y="3010625"/>
              <a:ext cx="408200" cy="338725"/>
            </a:xfrm>
            <a:custGeom>
              <a:avLst/>
              <a:gdLst/>
              <a:ahLst/>
              <a:cxnLst/>
              <a:rect l="l" t="t" r="r" b="b"/>
              <a:pathLst>
                <a:path w="16328" h="13549" extrusionOk="0">
                  <a:moveTo>
                    <a:pt x="7387" y="697"/>
                  </a:moveTo>
                  <a:cubicBezTo>
                    <a:pt x="10362" y="697"/>
                    <a:pt x="13232" y="2426"/>
                    <a:pt x="14356" y="5181"/>
                  </a:cubicBezTo>
                  <a:cubicBezTo>
                    <a:pt x="15921" y="8852"/>
                    <a:pt x="13607" y="11876"/>
                    <a:pt x="10054" y="12704"/>
                  </a:cubicBezTo>
                  <a:lnTo>
                    <a:pt x="10054" y="12704"/>
                  </a:lnTo>
                  <a:cubicBezTo>
                    <a:pt x="10029" y="12698"/>
                    <a:pt x="10002" y="12695"/>
                    <a:pt x="9973" y="12695"/>
                  </a:cubicBezTo>
                  <a:cubicBezTo>
                    <a:pt x="9956" y="12695"/>
                    <a:pt x="9938" y="12696"/>
                    <a:pt x="9920" y="12698"/>
                  </a:cubicBezTo>
                  <a:cubicBezTo>
                    <a:pt x="9591" y="12741"/>
                    <a:pt x="9257" y="12762"/>
                    <a:pt x="8920" y="12762"/>
                  </a:cubicBezTo>
                  <a:cubicBezTo>
                    <a:pt x="5851" y="12762"/>
                    <a:pt x="2589" y="11020"/>
                    <a:pt x="1479" y="8077"/>
                  </a:cubicBezTo>
                  <a:cubicBezTo>
                    <a:pt x="247" y="4688"/>
                    <a:pt x="3266" y="1115"/>
                    <a:pt x="6531" y="745"/>
                  </a:cubicBezTo>
                  <a:cubicBezTo>
                    <a:pt x="6816" y="713"/>
                    <a:pt x="7102" y="697"/>
                    <a:pt x="7387" y="697"/>
                  </a:cubicBezTo>
                  <a:close/>
                  <a:moveTo>
                    <a:pt x="6884" y="0"/>
                  </a:moveTo>
                  <a:cubicBezTo>
                    <a:pt x="6766" y="0"/>
                    <a:pt x="6649" y="2"/>
                    <a:pt x="6531" y="6"/>
                  </a:cubicBezTo>
                  <a:cubicBezTo>
                    <a:pt x="2958" y="67"/>
                    <a:pt x="0" y="3887"/>
                    <a:pt x="555" y="7338"/>
                  </a:cubicBezTo>
                  <a:cubicBezTo>
                    <a:pt x="1237" y="11204"/>
                    <a:pt x="5277" y="13549"/>
                    <a:pt x="8996" y="13549"/>
                  </a:cubicBezTo>
                  <a:cubicBezTo>
                    <a:pt x="9307" y="13549"/>
                    <a:pt x="9616" y="13532"/>
                    <a:pt x="9920" y="13499"/>
                  </a:cubicBezTo>
                  <a:cubicBezTo>
                    <a:pt x="9922" y="13499"/>
                    <a:pt x="9923" y="13499"/>
                    <a:pt x="9925" y="13498"/>
                  </a:cubicBezTo>
                  <a:lnTo>
                    <a:pt x="9925" y="13498"/>
                  </a:lnTo>
                  <a:cubicBezTo>
                    <a:pt x="9945" y="13501"/>
                    <a:pt x="9965" y="13503"/>
                    <a:pt x="9986" y="13503"/>
                  </a:cubicBezTo>
                  <a:cubicBezTo>
                    <a:pt x="10004" y="13503"/>
                    <a:pt x="10024" y="13502"/>
                    <a:pt x="10043" y="13499"/>
                  </a:cubicBezTo>
                  <a:cubicBezTo>
                    <a:pt x="13863" y="12760"/>
                    <a:pt x="16328" y="9802"/>
                    <a:pt x="15404" y="5859"/>
                  </a:cubicBezTo>
                  <a:cubicBezTo>
                    <a:pt x="14448" y="1916"/>
                    <a:pt x="10653" y="0"/>
                    <a:pt x="6884" y="0"/>
                  </a:cubicBezTo>
                  <a:close/>
                </a:path>
              </a:pathLst>
            </a:custGeom>
            <a:solidFill>
              <a:srgbClr val="F0D1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20"/>
            <p:cNvSpPr/>
            <p:nvPr/>
          </p:nvSpPr>
          <p:spPr>
            <a:xfrm>
              <a:off x="5178725" y="3019975"/>
              <a:ext cx="388050" cy="320775"/>
            </a:xfrm>
            <a:custGeom>
              <a:avLst/>
              <a:gdLst/>
              <a:ahLst/>
              <a:cxnLst/>
              <a:rect l="l" t="t" r="r" b="b"/>
              <a:pathLst>
                <a:path w="15522" h="12831" extrusionOk="0">
                  <a:moveTo>
                    <a:pt x="6619" y="1"/>
                  </a:moveTo>
                  <a:cubicBezTo>
                    <a:pt x="2604" y="1"/>
                    <a:pt x="0" y="3970"/>
                    <a:pt x="673" y="7333"/>
                  </a:cubicBezTo>
                  <a:cubicBezTo>
                    <a:pt x="1345" y="10413"/>
                    <a:pt x="5120" y="12831"/>
                    <a:pt x="8577" y="12831"/>
                  </a:cubicBezTo>
                  <a:cubicBezTo>
                    <a:pt x="8925" y="12831"/>
                    <a:pt x="9269" y="12806"/>
                    <a:pt x="9607" y="12755"/>
                  </a:cubicBezTo>
                  <a:cubicBezTo>
                    <a:pt x="13304" y="12139"/>
                    <a:pt x="15522" y="9367"/>
                    <a:pt x="14844" y="5978"/>
                  </a:cubicBezTo>
                  <a:cubicBezTo>
                    <a:pt x="14105" y="2651"/>
                    <a:pt x="11455" y="63"/>
                    <a:pt x="6711" y="1"/>
                  </a:cubicBezTo>
                  <a:cubicBezTo>
                    <a:pt x="6680" y="1"/>
                    <a:pt x="6649" y="1"/>
                    <a:pt x="6619" y="1"/>
                  </a:cubicBezTo>
                  <a:close/>
                </a:path>
              </a:pathLst>
            </a:custGeom>
            <a:solidFill>
              <a:srgbClr val="F9EC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20"/>
            <p:cNvSpPr/>
            <p:nvPr/>
          </p:nvSpPr>
          <p:spPr>
            <a:xfrm>
              <a:off x="5170900" y="3010625"/>
              <a:ext cx="408200" cy="338725"/>
            </a:xfrm>
            <a:custGeom>
              <a:avLst/>
              <a:gdLst/>
              <a:ahLst/>
              <a:cxnLst/>
              <a:rect l="l" t="t" r="r" b="b"/>
              <a:pathLst>
                <a:path w="16328" h="13549" extrusionOk="0">
                  <a:moveTo>
                    <a:pt x="7387" y="697"/>
                  </a:moveTo>
                  <a:cubicBezTo>
                    <a:pt x="10362" y="697"/>
                    <a:pt x="13232" y="2426"/>
                    <a:pt x="14356" y="5181"/>
                  </a:cubicBezTo>
                  <a:cubicBezTo>
                    <a:pt x="15921" y="8852"/>
                    <a:pt x="13607" y="11876"/>
                    <a:pt x="10054" y="12704"/>
                  </a:cubicBezTo>
                  <a:lnTo>
                    <a:pt x="10054" y="12704"/>
                  </a:lnTo>
                  <a:cubicBezTo>
                    <a:pt x="10029" y="12698"/>
                    <a:pt x="10002" y="12695"/>
                    <a:pt x="9973" y="12695"/>
                  </a:cubicBezTo>
                  <a:cubicBezTo>
                    <a:pt x="9956" y="12695"/>
                    <a:pt x="9938" y="12696"/>
                    <a:pt x="9920" y="12698"/>
                  </a:cubicBezTo>
                  <a:cubicBezTo>
                    <a:pt x="9591" y="12741"/>
                    <a:pt x="9257" y="12762"/>
                    <a:pt x="8920" y="12762"/>
                  </a:cubicBezTo>
                  <a:cubicBezTo>
                    <a:pt x="5851" y="12762"/>
                    <a:pt x="2589" y="11020"/>
                    <a:pt x="1479" y="8077"/>
                  </a:cubicBezTo>
                  <a:cubicBezTo>
                    <a:pt x="247" y="4688"/>
                    <a:pt x="3266" y="1115"/>
                    <a:pt x="6531" y="745"/>
                  </a:cubicBezTo>
                  <a:cubicBezTo>
                    <a:pt x="6816" y="713"/>
                    <a:pt x="7102" y="697"/>
                    <a:pt x="7387" y="697"/>
                  </a:cubicBezTo>
                  <a:close/>
                  <a:moveTo>
                    <a:pt x="6884" y="0"/>
                  </a:moveTo>
                  <a:cubicBezTo>
                    <a:pt x="6766" y="0"/>
                    <a:pt x="6649" y="2"/>
                    <a:pt x="6531" y="6"/>
                  </a:cubicBezTo>
                  <a:cubicBezTo>
                    <a:pt x="2958" y="67"/>
                    <a:pt x="0" y="3887"/>
                    <a:pt x="555" y="7338"/>
                  </a:cubicBezTo>
                  <a:cubicBezTo>
                    <a:pt x="1237" y="11204"/>
                    <a:pt x="5277" y="13549"/>
                    <a:pt x="8996" y="13549"/>
                  </a:cubicBezTo>
                  <a:cubicBezTo>
                    <a:pt x="9307" y="13549"/>
                    <a:pt x="9616" y="13532"/>
                    <a:pt x="9920" y="13499"/>
                  </a:cubicBezTo>
                  <a:cubicBezTo>
                    <a:pt x="9922" y="13499"/>
                    <a:pt x="9923" y="13499"/>
                    <a:pt x="9925" y="13498"/>
                  </a:cubicBezTo>
                  <a:lnTo>
                    <a:pt x="9925" y="13498"/>
                  </a:lnTo>
                  <a:cubicBezTo>
                    <a:pt x="9945" y="13501"/>
                    <a:pt x="9965" y="13503"/>
                    <a:pt x="9986" y="13503"/>
                  </a:cubicBezTo>
                  <a:cubicBezTo>
                    <a:pt x="10004" y="13503"/>
                    <a:pt x="10024" y="13502"/>
                    <a:pt x="10043" y="13499"/>
                  </a:cubicBezTo>
                  <a:cubicBezTo>
                    <a:pt x="13863" y="12760"/>
                    <a:pt x="16328" y="9802"/>
                    <a:pt x="15404" y="5859"/>
                  </a:cubicBezTo>
                  <a:cubicBezTo>
                    <a:pt x="14448" y="1916"/>
                    <a:pt x="10653" y="0"/>
                    <a:pt x="6884" y="0"/>
                  </a:cubicBezTo>
                  <a:close/>
                </a:path>
              </a:pathLst>
            </a:custGeom>
            <a:solidFill>
              <a:srgbClr val="F0D1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20"/>
            <p:cNvSpPr/>
            <p:nvPr/>
          </p:nvSpPr>
          <p:spPr>
            <a:xfrm>
              <a:off x="5321850" y="3121125"/>
              <a:ext cx="124800" cy="112050"/>
            </a:xfrm>
            <a:custGeom>
              <a:avLst/>
              <a:gdLst/>
              <a:ahLst/>
              <a:cxnLst/>
              <a:rect l="l" t="t" r="r" b="b"/>
              <a:pathLst>
                <a:path w="4992" h="4482" extrusionOk="0">
                  <a:moveTo>
                    <a:pt x="2320" y="1"/>
                  </a:moveTo>
                  <a:cubicBezTo>
                    <a:pt x="2225" y="1"/>
                    <a:pt x="2129" y="7"/>
                    <a:pt x="2034" y="22"/>
                  </a:cubicBezTo>
                  <a:cubicBezTo>
                    <a:pt x="801" y="207"/>
                    <a:pt x="0" y="1316"/>
                    <a:pt x="185" y="2486"/>
                  </a:cubicBezTo>
                  <a:cubicBezTo>
                    <a:pt x="410" y="3613"/>
                    <a:pt x="1562" y="4482"/>
                    <a:pt x="2699" y="4482"/>
                  </a:cubicBezTo>
                  <a:cubicBezTo>
                    <a:pt x="2807" y="4482"/>
                    <a:pt x="2913" y="4474"/>
                    <a:pt x="3019" y="4458"/>
                  </a:cubicBezTo>
                  <a:cubicBezTo>
                    <a:pt x="4252" y="4335"/>
                    <a:pt x="4991" y="3287"/>
                    <a:pt x="4745" y="2055"/>
                  </a:cubicBezTo>
                  <a:cubicBezTo>
                    <a:pt x="4517" y="975"/>
                    <a:pt x="3451" y="1"/>
                    <a:pt x="232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20"/>
            <p:cNvSpPr/>
            <p:nvPr/>
          </p:nvSpPr>
          <p:spPr>
            <a:xfrm>
              <a:off x="5309725" y="3112200"/>
              <a:ext cx="146450" cy="131400"/>
            </a:xfrm>
            <a:custGeom>
              <a:avLst/>
              <a:gdLst/>
              <a:ahLst/>
              <a:cxnLst/>
              <a:rect l="l" t="t" r="r" b="b"/>
              <a:pathLst>
                <a:path w="5858" h="5256" extrusionOk="0">
                  <a:moveTo>
                    <a:pt x="2905" y="717"/>
                  </a:moveTo>
                  <a:cubicBezTo>
                    <a:pt x="4838" y="717"/>
                    <a:pt x="5858" y="3995"/>
                    <a:pt x="3381" y="4445"/>
                  </a:cubicBezTo>
                  <a:cubicBezTo>
                    <a:pt x="3372" y="4448"/>
                    <a:pt x="3363" y="4450"/>
                    <a:pt x="3354" y="4453"/>
                  </a:cubicBezTo>
                  <a:lnTo>
                    <a:pt x="3354" y="4453"/>
                  </a:lnTo>
                  <a:cubicBezTo>
                    <a:pt x="3342" y="4453"/>
                    <a:pt x="3330" y="4453"/>
                    <a:pt x="3319" y="4453"/>
                  </a:cubicBezTo>
                  <a:cubicBezTo>
                    <a:pt x="1269" y="4453"/>
                    <a:pt x="1" y="1528"/>
                    <a:pt x="2334" y="810"/>
                  </a:cubicBezTo>
                  <a:cubicBezTo>
                    <a:pt x="2531" y="746"/>
                    <a:pt x="2722" y="717"/>
                    <a:pt x="2905" y="717"/>
                  </a:cubicBezTo>
                  <a:close/>
                  <a:moveTo>
                    <a:pt x="2741" y="0"/>
                  </a:moveTo>
                  <a:cubicBezTo>
                    <a:pt x="2667" y="0"/>
                    <a:pt x="2593" y="3"/>
                    <a:pt x="2519" y="9"/>
                  </a:cubicBezTo>
                  <a:cubicBezTo>
                    <a:pt x="1163" y="71"/>
                    <a:pt x="116" y="1426"/>
                    <a:pt x="300" y="2720"/>
                  </a:cubicBezTo>
                  <a:cubicBezTo>
                    <a:pt x="476" y="4182"/>
                    <a:pt x="1817" y="5256"/>
                    <a:pt x="3270" y="5256"/>
                  </a:cubicBezTo>
                  <a:cubicBezTo>
                    <a:pt x="3348" y="5256"/>
                    <a:pt x="3426" y="5253"/>
                    <a:pt x="3504" y="5246"/>
                  </a:cubicBezTo>
                  <a:cubicBezTo>
                    <a:pt x="3582" y="5237"/>
                    <a:pt x="3647" y="5210"/>
                    <a:pt x="3700" y="5173"/>
                  </a:cubicBezTo>
                  <a:lnTo>
                    <a:pt x="3700" y="5173"/>
                  </a:lnTo>
                  <a:cubicBezTo>
                    <a:pt x="4898" y="4956"/>
                    <a:pt x="5842" y="3865"/>
                    <a:pt x="5661" y="2597"/>
                  </a:cubicBezTo>
                  <a:cubicBezTo>
                    <a:pt x="5426" y="1131"/>
                    <a:pt x="4188" y="0"/>
                    <a:pt x="2741" y="0"/>
                  </a:cubicBezTo>
                  <a:close/>
                </a:path>
              </a:pathLst>
            </a:custGeom>
            <a:solidFill>
              <a:srgbClr val="F0D1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20"/>
            <p:cNvSpPr/>
            <p:nvPr/>
          </p:nvSpPr>
          <p:spPr>
            <a:xfrm>
              <a:off x="5321850" y="3121125"/>
              <a:ext cx="124800" cy="112050"/>
            </a:xfrm>
            <a:custGeom>
              <a:avLst/>
              <a:gdLst/>
              <a:ahLst/>
              <a:cxnLst/>
              <a:rect l="l" t="t" r="r" b="b"/>
              <a:pathLst>
                <a:path w="4992" h="4482" extrusionOk="0">
                  <a:moveTo>
                    <a:pt x="2320" y="1"/>
                  </a:moveTo>
                  <a:cubicBezTo>
                    <a:pt x="2225" y="1"/>
                    <a:pt x="2129" y="7"/>
                    <a:pt x="2034" y="22"/>
                  </a:cubicBezTo>
                  <a:cubicBezTo>
                    <a:pt x="801" y="207"/>
                    <a:pt x="0" y="1316"/>
                    <a:pt x="185" y="2486"/>
                  </a:cubicBezTo>
                  <a:cubicBezTo>
                    <a:pt x="410" y="3613"/>
                    <a:pt x="1562" y="4482"/>
                    <a:pt x="2699" y="4482"/>
                  </a:cubicBezTo>
                  <a:cubicBezTo>
                    <a:pt x="2807" y="4482"/>
                    <a:pt x="2913" y="4474"/>
                    <a:pt x="3019" y="4458"/>
                  </a:cubicBezTo>
                  <a:cubicBezTo>
                    <a:pt x="4252" y="4335"/>
                    <a:pt x="4991" y="3287"/>
                    <a:pt x="4745" y="2055"/>
                  </a:cubicBezTo>
                  <a:cubicBezTo>
                    <a:pt x="4517" y="975"/>
                    <a:pt x="3451" y="1"/>
                    <a:pt x="2320" y="1"/>
                  </a:cubicBezTo>
                  <a:close/>
                </a:path>
              </a:pathLst>
            </a:custGeom>
            <a:solidFill>
              <a:srgbClr val="F9EC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20"/>
            <p:cNvSpPr/>
            <p:nvPr/>
          </p:nvSpPr>
          <p:spPr>
            <a:xfrm>
              <a:off x="5309725" y="3112200"/>
              <a:ext cx="146450" cy="131400"/>
            </a:xfrm>
            <a:custGeom>
              <a:avLst/>
              <a:gdLst/>
              <a:ahLst/>
              <a:cxnLst/>
              <a:rect l="l" t="t" r="r" b="b"/>
              <a:pathLst>
                <a:path w="5858" h="5256" extrusionOk="0">
                  <a:moveTo>
                    <a:pt x="2905" y="717"/>
                  </a:moveTo>
                  <a:cubicBezTo>
                    <a:pt x="4838" y="717"/>
                    <a:pt x="5858" y="3995"/>
                    <a:pt x="3381" y="4445"/>
                  </a:cubicBezTo>
                  <a:cubicBezTo>
                    <a:pt x="3372" y="4448"/>
                    <a:pt x="3363" y="4450"/>
                    <a:pt x="3354" y="4453"/>
                  </a:cubicBezTo>
                  <a:lnTo>
                    <a:pt x="3354" y="4453"/>
                  </a:lnTo>
                  <a:cubicBezTo>
                    <a:pt x="3342" y="4453"/>
                    <a:pt x="3330" y="4453"/>
                    <a:pt x="3319" y="4453"/>
                  </a:cubicBezTo>
                  <a:cubicBezTo>
                    <a:pt x="1269" y="4453"/>
                    <a:pt x="1" y="1528"/>
                    <a:pt x="2334" y="810"/>
                  </a:cubicBezTo>
                  <a:cubicBezTo>
                    <a:pt x="2531" y="746"/>
                    <a:pt x="2722" y="717"/>
                    <a:pt x="2905" y="717"/>
                  </a:cubicBezTo>
                  <a:close/>
                  <a:moveTo>
                    <a:pt x="2741" y="0"/>
                  </a:moveTo>
                  <a:cubicBezTo>
                    <a:pt x="2667" y="0"/>
                    <a:pt x="2593" y="3"/>
                    <a:pt x="2519" y="9"/>
                  </a:cubicBezTo>
                  <a:cubicBezTo>
                    <a:pt x="1163" y="71"/>
                    <a:pt x="116" y="1426"/>
                    <a:pt x="300" y="2720"/>
                  </a:cubicBezTo>
                  <a:cubicBezTo>
                    <a:pt x="476" y="4182"/>
                    <a:pt x="1817" y="5256"/>
                    <a:pt x="3270" y="5256"/>
                  </a:cubicBezTo>
                  <a:cubicBezTo>
                    <a:pt x="3348" y="5256"/>
                    <a:pt x="3426" y="5253"/>
                    <a:pt x="3504" y="5246"/>
                  </a:cubicBezTo>
                  <a:cubicBezTo>
                    <a:pt x="3582" y="5237"/>
                    <a:pt x="3647" y="5210"/>
                    <a:pt x="3700" y="5173"/>
                  </a:cubicBezTo>
                  <a:lnTo>
                    <a:pt x="3700" y="5173"/>
                  </a:lnTo>
                  <a:cubicBezTo>
                    <a:pt x="4898" y="4956"/>
                    <a:pt x="5842" y="3865"/>
                    <a:pt x="5661" y="2597"/>
                  </a:cubicBezTo>
                  <a:cubicBezTo>
                    <a:pt x="5426" y="1131"/>
                    <a:pt x="4188" y="0"/>
                    <a:pt x="2741" y="0"/>
                  </a:cubicBezTo>
                  <a:close/>
                </a:path>
              </a:pathLst>
            </a:custGeom>
            <a:solidFill>
              <a:srgbClr val="F0D1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20"/>
            <p:cNvSpPr/>
            <p:nvPr/>
          </p:nvSpPr>
          <p:spPr>
            <a:xfrm>
              <a:off x="3013350" y="2756650"/>
              <a:ext cx="1060825" cy="402025"/>
            </a:xfrm>
            <a:custGeom>
              <a:avLst/>
              <a:gdLst/>
              <a:ahLst/>
              <a:cxnLst/>
              <a:rect l="l" t="t" r="r" b="b"/>
              <a:pathLst>
                <a:path w="42433" h="16081" extrusionOk="0">
                  <a:moveTo>
                    <a:pt x="1076" y="1"/>
                  </a:moveTo>
                  <a:cubicBezTo>
                    <a:pt x="508" y="1"/>
                    <a:pt x="1" y="786"/>
                    <a:pt x="474" y="1354"/>
                  </a:cubicBezTo>
                  <a:cubicBezTo>
                    <a:pt x="3061" y="4496"/>
                    <a:pt x="6820" y="6961"/>
                    <a:pt x="10393" y="8932"/>
                  </a:cubicBezTo>
                  <a:cubicBezTo>
                    <a:pt x="19678" y="14091"/>
                    <a:pt x="30398" y="16081"/>
                    <a:pt x="40962" y="16081"/>
                  </a:cubicBezTo>
                  <a:cubicBezTo>
                    <a:pt x="41124" y="16081"/>
                    <a:pt x="41285" y="16081"/>
                    <a:pt x="41447" y="16080"/>
                  </a:cubicBezTo>
                  <a:cubicBezTo>
                    <a:pt x="42433" y="16080"/>
                    <a:pt x="42433" y="14539"/>
                    <a:pt x="41447" y="14539"/>
                  </a:cubicBezTo>
                  <a:cubicBezTo>
                    <a:pt x="41287" y="14540"/>
                    <a:pt x="41127" y="14541"/>
                    <a:pt x="40967" y="14541"/>
                  </a:cubicBezTo>
                  <a:cubicBezTo>
                    <a:pt x="30528" y="14541"/>
                    <a:pt x="20049" y="12551"/>
                    <a:pt x="10825" y="7454"/>
                  </a:cubicBezTo>
                  <a:cubicBezTo>
                    <a:pt x="7498" y="5544"/>
                    <a:pt x="3986" y="3264"/>
                    <a:pt x="1583" y="245"/>
                  </a:cubicBezTo>
                  <a:cubicBezTo>
                    <a:pt x="1425" y="73"/>
                    <a:pt x="1248" y="1"/>
                    <a:pt x="1076" y="1"/>
                  </a:cubicBezTo>
                  <a:close/>
                </a:path>
              </a:pathLst>
            </a:custGeom>
            <a:solidFill>
              <a:srgbClr val="EE22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20"/>
            <p:cNvSpPr/>
            <p:nvPr/>
          </p:nvSpPr>
          <p:spPr>
            <a:xfrm>
              <a:off x="1726650" y="2953750"/>
              <a:ext cx="1574275" cy="25"/>
            </a:xfrm>
            <a:custGeom>
              <a:avLst/>
              <a:gdLst/>
              <a:ahLst/>
              <a:cxnLst/>
              <a:rect l="l" t="t" r="r" b="b"/>
              <a:pathLst>
                <a:path w="62971" h="1" fill="none" extrusionOk="0">
                  <a:moveTo>
                    <a:pt x="62971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miter lim="616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20"/>
            <p:cNvSpPr/>
            <p:nvPr/>
          </p:nvSpPr>
          <p:spPr>
            <a:xfrm>
              <a:off x="2655500" y="1933900"/>
              <a:ext cx="414375" cy="1018350"/>
            </a:xfrm>
            <a:custGeom>
              <a:avLst/>
              <a:gdLst/>
              <a:ahLst/>
              <a:cxnLst/>
              <a:rect l="l" t="t" r="r" b="b"/>
              <a:pathLst>
                <a:path w="16575" h="40734" extrusionOk="0">
                  <a:moveTo>
                    <a:pt x="545" y="0"/>
                  </a:moveTo>
                  <a:cubicBezTo>
                    <a:pt x="426" y="0"/>
                    <a:pt x="306" y="2"/>
                    <a:pt x="185" y="6"/>
                  </a:cubicBezTo>
                  <a:cubicBezTo>
                    <a:pt x="0" y="6"/>
                    <a:pt x="0" y="314"/>
                    <a:pt x="185" y="314"/>
                  </a:cubicBezTo>
                  <a:cubicBezTo>
                    <a:pt x="7825" y="376"/>
                    <a:pt x="9920" y="8632"/>
                    <a:pt x="10968" y="14794"/>
                  </a:cubicBezTo>
                  <a:cubicBezTo>
                    <a:pt x="11460" y="17690"/>
                    <a:pt x="11769" y="20585"/>
                    <a:pt x="12261" y="23481"/>
                  </a:cubicBezTo>
                  <a:cubicBezTo>
                    <a:pt x="13186" y="29088"/>
                    <a:pt x="14911" y="34449"/>
                    <a:pt x="15219" y="40179"/>
                  </a:cubicBezTo>
                  <a:cubicBezTo>
                    <a:pt x="15250" y="40548"/>
                    <a:pt x="15542" y="40733"/>
                    <a:pt x="15827" y="40733"/>
                  </a:cubicBezTo>
                  <a:cubicBezTo>
                    <a:pt x="16112" y="40733"/>
                    <a:pt x="16390" y="40548"/>
                    <a:pt x="16390" y="40179"/>
                  </a:cubicBezTo>
                  <a:cubicBezTo>
                    <a:pt x="16574" y="34449"/>
                    <a:pt x="14418" y="28780"/>
                    <a:pt x="13370" y="23173"/>
                  </a:cubicBezTo>
                  <a:cubicBezTo>
                    <a:pt x="12693" y="19723"/>
                    <a:pt x="12385" y="16272"/>
                    <a:pt x="11584" y="12884"/>
                  </a:cubicBezTo>
                  <a:cubicBezTo>
                    <a:pt x="10312" y="7008"/>
                    <a:pt x="7491" y="0"/>
                    <a:pt x="545" y="0"/>
                  </a:cubicBezTo>
                  <a:close/>
                </a:path>
              </a:pathLst>
            </a:custGeom>
            <a:solidFill>
              <a:srgbClr val="F0D1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44" name="Google Shape;744;p20"/>
          <p:cNvSpPr txBox="1"/>
          <p:nvPr/>
        </p:nvSpPr>
        <p:spPr>
          <a:xfrm>
            <a:off x="496375" y="1890975"/>
            <a:ext cx="11487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rPr>
              <a:t>REMOVAL OF BREAST TISSUE</a:t>
            </a:r>
            <a:endParaRPr sz="900">
              <a:solidFill>
                <a:srgbClr val="FFFFFF"/>
              </a:solidFill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745" name="Google Shape;745;p20"/>
          <p:cNvSpPr txBox="1"/>
          <p:nvPr/>
        </p:nvSpPr>
        <p:spPr>
          <a:xfrm>
            <a:off x="4458025" y="1509750"/>
            <a:ext cx="4038000" cy="21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dirty="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Women with a family history of </a:t>
            </a:r>
            <a:r>
              <a:rPr lang="en" sz="1300" b="1" dirty="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breast cancer </a:t>
            </a:r>
            <a:r>
              <a:rPr lang="en" sz="1300" dirty="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are routinely screened for genetic mutations. A mutation in the</a:t>
            </a:r>
            <a:r>
              <a:rPr lang="en" sz="1300" b="1" dirty="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 BRCA1 </a:t>
            </a:r>
            <a:r>
              <a:rPr lang="en" sz="1300" dirty="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tumour-suppressor gene is strongly linked to breast cancer (80-90% lifetime risk). </a:t>
            </a:r>
            <a:endParaRPr sz="1300" dirty="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 b="1" dirty="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 dirty="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Genetic counselling </a:t>
            </a:r>
            <a:r>
              <a:rPr lang="en" sz="1300" dirty="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can allow individuals to make informed choices about their health. Some women choose to undergo a </a:t>
            </a:r>
            <a:r>
              <a:rPr lang="en" sz="1300" b="1" dirty="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preventative mastectomy</a:t>
            </a:r>
            <a:r>
              <a:rPr lang="en" sz="1300" dirty="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, where breast tissue is removed to reduce the risk of developing cancer.</a:t>
            </a:r>
            <a:r>
              <a:rPr lang="en" sz="1300" b="1" dirty="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endParaRPr sz="1300" b="1" dirty="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p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Genetic Fingerprinting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751" name="Google Shape;751;p2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241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600"/>
              <a:buChar char="●"/>
            </a:pPr>
            <a:r>
              <a:rPr lang="en" sz="1600">
                <a:solidFill>
                  <a:srgbClr val="4A86E8"/>
                </a:solidFill>
              </a:rPr>
              <a:t>Specification Point 3.8.4.3 - Genetic fingerprinting.</a:t>
            </a:r>
            <a:endParaRPr sz="1600">
              <a:solidFill>
                <a:srgbClr val="4A86E8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Most of an organism’s genome is </a:t>
            </a:r>
            <a:r>
              <a:rPr lang="en" b="1">
                <a:solidFill>
                  <a:srgbClr val="CCCCCC"/>
                </a:solidFill>
              </a:rPr>
              <a:t>non-coding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This means that it is not responsible for the creation of </a:t>
            </a:r>
            <a:r>
              <a:rPr lang="en" b="1">
                <a:solidFill>
                  <a:srgbClr val="CCCCCC"/>
                </a:solidFill>
              </a:rPr>
              <a:t>protein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Non-coding regions often contain </a:t>
            </a:r>
            <a:r>
              <a:rPr lang="en" b="1">
                <a:solidFill>
                  <a:srgbClr val="CCCCCC"/>
                </a:solidFill>
              </a:rPr>
              <a:t>variable number tandem repeats </a:t>
            </a:r>
            <a:r>
              <a:rPr lang="en">
                <a:solidFill>
                  <a:srgbClr val="CCCCCC"/>
                </a:solidFill>
              </a:rPr>
              <a:t>(</a:t>
            </a:r>
            <a:r>
              <a:rPr lang="en" b="1">
                <a:solidFill>
                  <a:srgbClr val="CCCCCC"/>
                </a:solidFill>
              </a:rPr>
              <a:t>VNTRs</a:t>
            </a:r>
            <a:r>
              <a:rPr lang="en">
                <a:solidFill>
                  <a:srgbClr val="CCCCCC"/>
                </a:solidFill>
              </a:rPr>
              <a:t>).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A VNTR is a short sequence of DNA clustered together that is </a:t>
            </a:r>
            <a:r>
              <a:rPr lang="en" b="1">
                <a:solidFill>
                  <a:srgbClr val="CCCCCC"/>
                </a:solidFill>
              </a:rPr>
              <a:t>repeated </a:t>
            </a:r>
            <a:r>
              <a:rPr lang="en">
                <a:solidFill>
                  <a:srgbClr val="CCCCCC"/>
                </a:solidFill>
              </a:rPr>
              <a:t>many times.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The probability of 2 individuals having identical VNTRs is </a:t>
            </a:r>
            <a:r>
              <a:rPr lang="en" b="1">
                <a:solidFill>
                  <a:srgbClr val="CCCCCC"/>
                </a:solidFill>
              </a:rPr>
              <a:t>extremely low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Genetic fingerprinting is a technique that uses VNTRs to </a:t>
            </a:r>
            <a:r>
              <a:rPr lang="en" b="1">
                <a:solidFill>
                  <a:srgbClr val="CCCCCC"/>
                </a:solidFill>
              </a:rPr>
              <a:t>identify differences </a:t>
            </a:r>
            <a:r>
              <a:rPr lang="en">
                <a:solidFill>
                  <a:srgbClr val="CCCCCC"/>
                </a:solidFill>
              </a:rPr>
              <a:t>in people’s DNA.</a:t>
            </a:r>
            <a:endParaRPr>
              <a:solidFill>
                <a:srgbClr val="CCCCCC"/>
              </a:solidFill>
            </a:endParaRPr>
          </a:p>
        </p:txBody>
      </p:sp>
      <p:sp>
        <p:nvSpPr>
          <p:cNvPr id="752" name="Google Shape;752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  <p:grpSp>
        <p:nvGrpSpPr>
          <p:cNvPr id="753" name="Google Shape;753;p21"/>
          <p:cNvGrpSpPr/>
          <p:nvPr/>
        </p:nvGrpSpPr>
        <p:grpSpPr>
          <a:xfrm>
            <a:off x="656275" y="3656125"/>
            <a:ext cx="8204350" cy="1009350"/>
            <a:chOff x="878475" y="3759625"/>
            <a:chExt cx="8204350" cy="1009350"/>
          </a:xfrm>
        </p:grpSpPr>
        <p:grpSp>
          <p:nvGrpSpPr>
            <p:cNvPr id="754" name="Google Shape;754;p21"/>
            <p:cNvGrpSpPr/>
            <p:nvPr/>
          </p:nvGrpSpPr>
          <p:grpSpPr>
            <a:xfrm>
              <a:off x="878475" y="3759625"/>
              <a:ext cx="1478400" cy="809250"/>
              <a:chOff x="878475" y="3759625"/>
              <a:chExt cx="1478400" cy="809250"/>
            </a:xfrm>
          </p:grpSpPr>
          <p:sp>
            <p:nvSpPr>
              <p:cNvPr id="755" name="Google Shape;755;p21"/>
              <p:cNvSpPr txBox="1"/>
              <p:nvPr/>
            </p:nvSpPr>
            <p:spPr>
              <a:xfrm>
                <a:off x="878475" y="4014775"/>
                <a:ext cx="1478400" cy="554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800">
                    <a:solidFill>
                      <a:srgbClr val="FFFFFF"/>
                    </a:solidFill>
                    <a:latin typeface="Kalam"/>
                    <a:ea typeface="Kalam"/>
                    <a:cs typeface="Kalam"/>
                    <a:sym typeface="Kalam"/>
                  </a:rPr>
                  <a:t>TAC | TAA | AAC</a:t>
                </a:r>
                <a:endParaRPr sz="800">
                  <a:solidFill>
                    <a:srgbClr val="FFFFFF"/>
                  </a:solidFill>
                  <a:latin typeface="Kalam"/>
                  <a:ea typeface="Kalam"/>
                  <a:cs typeface="Kalam"/>
                  <a:sym typeface="Kalam"/>
                </a:endParaRPr>
              </a:p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800">
                  <a:solidFill>
                    <a:srgbClr val="FFFFFF"/>
                  </a:solidFill>
                  <a:latin typeface="Kalam"/>
                  <a:ea typeface="Kalam"/>
                  <a:cs typeface="Kalam"/>
                  <a:sym typeface="Kalam"/>
                </a:endParaRPr>
              </a:p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800">
                    <a:solidFill>
                      <a:srgbClr val="FFFFFF"/>
                    </a:solidFill>
                    <a:latin typeface="Kalam"/>
                    <a:ea typeface="Kalam"/>
                    <a:cs typeface="Kalam"/>
                    <a:sym typeface="Kalam"/>
                  </a:rPr>
                  <a:t>9 NUCLEOTIDES LONG</a:t>
                </a:r>
                <a:endParaRPr sz="800">
                  <a:solidFill>
                    <a:srgbClr val="FFFFFF"/>
                  </a:solidFill>
                  <a:latin typeface="Kalam"/>
                  <a:ea typeface="Kalam"/>
                  <a:cs typeface="Kalam"/>
                  <a:sym typeface="Kalam"/>
                </a:endParaRPr>
              </a:p>
            </p:txBody>
          </p:sp>
          <p:sp>
            <p:nvSpPr>
              <p:cNvPr id="756" name="Google Shape;756;p21"/>
              <p:cNvSpPr txBox="1"/>
              <p:nvPr/>
            </p:nvSpPr>
            <p:spPr>
              <a:xfrm>
                <a:off x="982425" y="3759625"/>
                <a:ext cx="1270500" cy="338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000">
                    <a:solidFill>
                      <a:srgbClr val="FFFFFF"/>
                    </a:solidFill>
                    <a:latin typeface="Kalam"/>
                    <a:ea typeface="Kalam"/>
                    <a:cs typeface="Kalam"/>
                    <a:sym typeface="Kalam"/>
                  </a:rPr>
                  <a:t>EXAMPLE VNTR</a:t>
                </a:r>
                <a:endParaRPr sz="1000">
                  <a:solidFill>
                    <a:srgbClr val="FFFFFF"/>
                  </a:solidFill>
                  <a:latin typeface="Kalam"/>
                  <a:ea typeface="Kalam"/>
                  <a:cs typeface="Kalam"/>
                  <a:sym typeface="Kalam"/>
                </a:endParaRPr>
              </a:p>
            </p:txBody>
          </p:sp>
        </p:grpSp>
        <p:sp>
          <p:nvSpPr>
            <p:cNvPr id="757" name="Google Shape;757;p21"/>
            <p:cNvSpPr txBox="1"/>
            <p:nvPr/>
          </p:nvSpPr>
          <p:spPr>
            <a:xfrm>
              <a:off x="3472750" y="3759625"/>
              <a:ext cx="12705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rgbClr val="FFFFFF"/>
                  </a:solidFill>
                  <a:latin typeface="Kalam"/>
                  <a:ea typeface="Kalam"/>
                  <a:cs typeface="Kalam"/>
                  <a:sym typeface="Kalam"/>
                </a:rPr>
                <a:t>INDIVIDUAL A</a:t>
              </a:r>
              <a:endParaRPr sz="10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758" name="Google Shape;758;p21"/>
            <p:cNvSpPr txBox="1"/>
            <p:nvPr/>
          </p:nvSpPr>
          <p:spPr>
            <a:xfrm>
              <a:off x="2607850" y="4014775"/>
              <a:ext cx="3000300" cy="554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solidFill>
                    <a:srgbClr val="FFFFFF"/>
                  </a:solidFill>
                  <a:latin typeface="Kalam"/>
                  <a:ea typeface="Kalam"/>
                  <a:cs typeface="Kalam"/>
                  <a:sym typeface="Kalam"/>
                </a:rPr>
                <a:t>TAC | TAA | AAC | TAC | TAA | AAC</a:t>
              </a:r>
              <a:endParaRPr sz="8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8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 b="1">
                  <a:solidFill>
                    <a:srgbClr val="FFFFFF"/>
                  </a:solidFill>
                  <a:latin typeface="Kalam"/>
                  <a:ea typeface="Kalam"/>
                  <a:cs typeface="Kalam"/>
                  <a:sym typeface="Kalam"/>
                </a:rPr>
                <a:t>2 REPEATS </a:t>
              </a:r>
              <a:r>
                <a:rPr lang="en" sz="800">
                  <a:solidFill>
                    <a:srgbClr val="FFFFFF"/>
                  </a:solidFill>
                  <a:latin typeface="Kalam"/>
                  <a:ea typeface="Kalam"/>
                  <a:cs typeface="Kalam"/>
                  <a:sym typeface="Kalam"/>
                </a:rPr>
                <a:t>= 18 NUCLEOTIDES LONG</a:t>
              </a:r>
              <a:endParaRPr sz="11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759" name="Google Shape;759;p21"/>
            <p:cNvSpPr txBox="1"/>
            <p:nvPr/>
          </p:nvSpPr>
          <p:spPr>
            <a:xfrm>
              <a:off x="6605425" y="3759625"/>
              <a:ext cx="12705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rgbClr val="FFFFFF"/>
                  </a:solidFill>
                  <a:latin typeface="Kalam"/>
                  <a:ea typeface="Kalam"/>
                  <a:cs typeface="Kalam"/>
                  <a:sym typeface="Kalam"/>
                </a:rPr>
                <a:t>INDIVIDUAL B</a:t>
              </a:r>
              <a:endParaRPr sz="10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760" name="Google Shape;760;p21"/>
            <p:cNvSpPr txBox="1"/>
            <p:nvPr/>
          </p:nvSpPr>
          <p:spPr>
            <a:xfrm>
              <a:off x="5398525" y="4014775"/>
              <a:ext cx="3684300" cy="754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solidFill>
                    <a:srgbClr val="FFFFFF"/>
                  </a:solidFill>
                  <a:latin typeface="Kalam"/>
                  <a:ea typeface="Kalam"/>
                  <a:cs typeface="Kalam"/>
                  <a:sym typeface="Kalam"/>
                </a:rPr>
                <a:t>TAC | TAA | AAC | TAC | TAA | AAC | TAC | TAA | AAC </a:t>
              </a:r>
              <a:endParaRPr sz="8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 b="1">
                  <a:solidFill>
                    <a:srgbClr val="FFFFFF"/>
                  </a:solidFill>
                  <a:latin typeface="Kalam"/>
                  <a:ea typeface="Kalam"/>
                  <a:cs typeface="Kalam"/>
                  <a:sym typeface="Kalam"/>
                </a:rPr>
                <a:t>3 REPEATS </a:t>
              </a:r>
              <a:r>
                <a:rPr lang="en" sz="800">
                  <a:solidFill>
                    <a:srgbClr val="FFFFFF"/>
                  </a:solidFill>
                  <a:latin typeface="Kalam"/>
                  <a:ea typeface="Kalam"/>
                  <a:cs typeface="Kalam"/>
                  <a:sym typeface="Kalam"/>
                </a:rPr>
                <a:t>= 27 NUCLEOTIDES LONG</a:t>
              </a:r>
              <a:endParaRPr sz="8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1585</Words>
  <Application>Microsoft Office PowerPoint</Application>
  <PresentationFormat>On-screen Show (16:9)</PresentationFormat>
  <Paragraphs>153</Paragraphs>
  <Slides>17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Kalam</vt:lpstr>
      <vt:lpstr>Arial</vt:lpstr>
      <vt:lpstr>Cambria</vt:lpstr>
      <vt:lpstr>Times New Roman</vt:lpstr>
      <vt:lpstr>gg sans</vt:lpstr>
      <vt:lpstr>Simple Dark</vt:lpstr>
      <vt:lpstr>AQA A Level Biology 61 - Gene Therapy, Genetic Fingerprinting</vt:lpstr>
      <vt:lpstr>Gene Therapy </vt:lpstr>
      <vt:lpstr>PowerPoint Presentation</vt:lpstr>
      <vt:lpstr>DNA Probes </vt:lpstr>
      <vt:lpstr>PowerPoint Presentation</vt:lpstr>
      <vt:lpstr>PowerPoint Presentation</vt:lpstr>
      <vt:lpstr>Genetic Screening </vt:lpstr>
      <vt:lpstr>PowerPoint Presentation</vt:lpstr>
      <vt:lpstr>Genetic Fingerprinting </vt:lpstr>
      <vt:lpstr>Gel Electrophoresis </vt:lpstr>
      <vt:lpstr>Gel Electrophoresis </vt:lpstr>
      <vt:lpstr>PowerPoint Presentation</vt:lpstr>
      <vt:lpstr>PowerPoint Presentation</vt:lpstr>
      <vt:lpstr>Uses of Genetic Fingerprinting </vt:lpstr>
      <vt:lpstr>PowerPoint Presentation</vt:lpstr>
      <vt:lpstr>Uses of Genetic Fingerprinting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AQA A Level Biology 61 - Gene Therapy, Genetic Fingerprinting</dc:title>
  <cp:lastModifiedBy>Chezka Mae Madrona</cp:lastModifiedBy>
  <cp:revision>2</cp:revision>
  <dcterms:modified xsi:type="dcterms:W3CDTF">2025-07-25T11:14:05Z</dcterms:modified>
</cp:coreProperties>
</file>