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gg sans" panose="00000800000000000000" pitchFamily="2" charset="0"/>
      <p:bold r:id="rId31"/>
    </p:embeddedFont>
    <p:embeddedFont>
      <p:font typeface="Kalam" panose="020B0604020202020204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00F7EAB-C886-40CA-B9BB-935B78E69537}">
  <a:tblStyle styleId="{A00F7EAB-C886-40CA-B9BB-935B78E695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ce71cf3e4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ce71cf3e4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ce71cf3e43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ce71cf3e43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ce74ddb6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ce74ddb6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ce74ddb69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ce74ddb69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ce74ddb69c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ce74ddb69c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ce74ddb69c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ce74ddb69c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1c287158a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11c287158a1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ce74ddb69c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ce74ddb69c_0_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ce74ddb69c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ce74ddb69c_0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ce74ddb69c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ce74ddb69c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c97df8021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c97df8021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ce74ddb69c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ce74ddb69c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ce74ddb69c_0_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ce74ddb69c_0_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11c287158a1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11c287158a1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1051a831c3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1051a831c3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ce74ddb69c_0_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ce74ddb69c_0_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c04f29f3c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c04f29f3c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c04f29f3c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cc04f29f3c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ce71cf3e4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ce71cf3e4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ce71cf3e4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ce71cf3e4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ce71cf3e4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ce71cf3e4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ce71cf3e4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ce71cf3e43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ce71cf3e43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ce71cf3e43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ECF5927-AE6A-ED7A-247E-2DBB63676B3E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D031D0-8E8E-D45F-B724-2661B06C983E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F09A9-74C8-2D04-3767-ED98C3AA428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73F2A4-9791-0349-9FCA-126DB1B2473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5jmdh9AnS4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6881E"/>
                </a:solidFill>
              </a:rPr>
              <a:t>AQA A Level Biology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60 - Gene Technologies</a:t>
            </a:r>
            <a:endParaRPr sz="3500"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Genome Sequencing, PCR and Recombinant Techniques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87" name="Google Shape;187;p34"/>
          <p:cNvSpPr txBox="1"/>
          <p:nvPr/>
        </p:nvSpPr>
        <p:spPr>
          <a:xfrm>
            <a:off x="583950" y="167600"/>
            <a:ext cx="7976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An early iteration of an oligonucleotide synthesizer, more commonly referred to as a </a:t>
            </a:r>
            <a:r>
              <a:rPr lang="en" sz="12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gene machine</a:t>
            </a:r>
            <a:r>
              <a:rPr lang="en"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Gene machines have tremendous potential in biotechnology, as they allow for the creation of </a:t>
            </a:r>
            <a:r>
              <a:rPr lang="en" sz="12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functional genes </a:t>
            </a:r>
            <a:r>
              <a:rPr lang="en"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from scratch.</a:t>
            </a:r>
            <a:endParaRPr sz="1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88" name="Google Shape;188;p34"/>
          <p:cNvCxnSpPr/>
          <p:nvPr/>
        </p:nvCxnSpPr>
        <p:spPr>
          <a:xfrm rot="10800000" flipH="1">
            <a:off x="-7500" y="886050"/>
            <a:ext cx="9159000" cy="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9" name="Google Shape;189;p34"/>
          <p:cNvPicPr preferRelativeResize="0"/>
          <p:nvPr/>
        </p:nvPicPr>
        <p:blipFill rotWithShape="1">
          <a:blip r:embed="rId3">
            <a:alphaModFix/>
          </a:blip>
          <a:srcRect t="14030"/>
          <a:stretch/>
        </p:blipFill>
        <p:spPr>
          <a:xfrm>
            <a:off x="0" y="886650"/>
            <a:ext cx="9144003" cy="425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Amplifying DNA Fragments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5" name="Google Shape;195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Once DNA fragments have been isolated, they can be </a:t>
            </a:r>
            <a:r>
              <a:rPr lang="en" b="1">
                <a:solidFill>
                  <a:srgbClr val="CCCCCC"/>
                </a:solidFill>
              </a:rPr>
              <a:t>amplified </a:t>
            </a:r>
            <a:r>
              <a:rPr lang="en">
                <a:solidFill>
                  <a:srgbClr val="CCCCCC"/>
                </a:solidFill>
              </a:rPr>
              <a:t>using </a:t>
            </a:r>
            <a:r>
              <a:rPr lang="en" b="1">
                <a:solidFill>
                  <a:srgbClr val="CCCCCC"/>
                </a:solidFill>
              </a:rPr>
              <a:t>gene cloning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Gene cloning involves making </a:t>
            </a:r>
            <a:r>
              <a:rPr lang="en" b="1">
                <a:solidFill>
                  <a:srgbClr val="CCCCCC"/>
                </a:solidFill>
              </a:rPr>
              <a:t>multiple copies </a:t>
            </a:r>
            <a:r>
              <a:rPr lang="en">
                <a:solidFill>
                  <a:srgbClr val="CCCCCC"/>
                </a:solidFill>
              </a:rPr>
              <a:t>of a gene.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b="1">
                <a:solidFill>
                  <a:srgbClr val="CCCCCC"/>
                </a:solidFill>
              </a:rPr>
              <a:t>In vivo </a:t>
            </a:r>
            <a:r>
              <a:rPr lang="en">
                <a:solidFill>
                  <a:srgbClr val="CCCCCC"/>
                </a:solidFill>
              </a:rPr>
              <a:t>cloning involves transferring the DNA fragment into a </a:t>
            </a:r>
            <a:r>
              <a:rPr lang="en" b="1">
                <a:solidFill>
                  <a:srgbClr val="CCCCCC"/>
                </a:solidFill>
              </a:rPr>
              <a:t>host cell</a:t>
            </a:r>
            <a:r>
              <a:rPr lang="en">
                <a:solidFill>
                  <a:srgbClr val="CCCCCC"/>
                </a:solidFill>
              </a:rPr>
              <a:t>. As the cell divides, the fragment is copied.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b="1">
                <a:solidFill>
                  <a:srgbClr val="CCCCCC"/>
                </a:solidFill>
              </a:rPr>
              <a:t>In vitro </a:t>
            </a:r>
            <a:r>
              <a:rPr lang="en">
                <a:solidFill>
                  <a:srgbClr val="CCCCCC"/>
                </a:solidFill>
              </a:rPr>
              <a:t>cloning involves making synthetic copies of the DNA fragment. This is achieved using the </a:t>
            </a:r>
            <a:r>
              <a:rPr lang="en" b="1">
                <a:solidFill>
                  <a:srgbClr val="CCCCCC"/>
                </a:solidFill>
              </a:rPr>
              <a:t>polymerase chain reaction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b="1">
                <a:solidFill>
                  <a:srgbClr val="CCCCCC"/>
                </a:solidFill>
              </a:rPr>
              <a:t>PCR</a:t>
            </a:r>
            <a:r>
              <a:rPr lang="en">
                <a:solidFill>
                  <a:srgbClr val="CCCCCC"/>
                </a:solidFill>
              </a:rPr>
              <a:t>).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During in vivo cloning, the DNA fragment is inserted into a </a:t>
            </a:r>
            <a:r>
              <a:rPr lang="en" b="1">
                <a:solidFill>
                  <a:srgbClr val="CCCCCC"/>
                </a:solidFill>
              </a:rPr>
              <a:t>vector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 vector is used to </a:t>
            </a:r>
            <a:r>
              <a:rPr lang="en" b="1">
                <a:solidFill>
                  <a:srgbClr val="CCCCCC"/>
                </a:solidFill>
              </a:rPr>
              <a:t>transport </a:t>
            </a:r>
            <a:r>
              <a:rPr lang="en">
                <a:solidFill>
                  <a:srgbClr val="CCCCCC"/>
                </a:solidFill>
              </a:rPr>
              <a:t>DNA into the </a:t>
            </a:r>
            <a:r>
              <a:rPr lang="en" b="1">
                <a:solidFill>
                  <a:srgbClr val="CCCCCC"/>
                </a:solidFill>
              </a:rPr>
              <a:t>host cell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b="1">
                <a:solidFill>
                  <a:srgbClr val="CCCCCC"/>
                </a:solidFill>
              </a:rPr>
              <a:t>Plasmids </a:t>
            </a:r>
            <a:r>
              <a:rPr lang="en">
                <a:solidFill>
                  <a:srgbClr val="CCCCCC"/>
                </a:solidFill>
              </a:rPr>
              <a:t>are commonly used as a vector.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vector is then </a:t>
            </a:r>
            <a:r>
              <a:rPr lang="en" b="1">
                <a:solidFill>
                  <a:srgbClr val="CCCCCC"/>
                </a:solidFill>
              </a:rPr>
              <a:t>inserted </a:t>
            </a:r>
            <a:r>
              <a:rPr lang="en">
                <a:solidFill>
                  <a:srgbClr val="CCCCCC"/>
                </a:solidFill>
              </a:rPr>
              <a:t>into the host cell.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usually involves making the host cell </a:t>
            </a:r>
            <a:r>
              <a:rPr lang="en" b="1">
                <a:solidFill>
                  <a:srgbClr val="CCCCCC"/>
                </a:solidFill>
              </a:rPr>
              <a:t>more permeable </a:t>
            </a:r>
            <a:r>
              <a:rPr lang="en">
                <a:solidFill>
                  <a:srgbClr val="CCCCCC"/>
                </a:solidFill>
              </a:rPr>
              <a:t>to the vector.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96" name="Google Shape;196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Vivo Cloning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2" name="Google Shape;202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Restriction endonucleases are used to </a:t>
            </a:r>
            <a:r>
              <a:rPr lang="en" sz="1700" b="1">
                <a:solidFill>
                  <a:srgbClr val="CCCCCC"/>
                </a:solidFill>
              </a:rPr>
              <a:t>cut a section </a:t>
            </a:r>
            <a:r>
              <a:rPr lang="en" sz="1700">
                <a:solidFill>
                  <a:srgbClr val="CCCCCC"/>
                </a:solidFill>
              </a:rPr>
              <a:t>out of the plasmid vector.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These will be the </a:t>
            </a:r>
            <a:r>
              <a:rPr lang="en" sz="1300" b="1">
                <a:solidFill>
                  <a:srgbClr val="CCCCCC"/>
                </a:solidFill>
              </a:rPr>
              <a:t>same </a:t>
            </a:r>
            <a:r>
              <a:rPr lang="en" sz="1300">
                <a:solidFill>
                  <a:srgbClr val="CCCCCC"/>
                </a:solidFill>
              </a:rPr>
              <a:t>restriction endonucleases that were used to isolate the DNA fragment.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The sticky ends found in the plasmid and the DNA fragment will be </a:t>
            </a:r>
            <a:r>
              <a:rPr lang="en" sz="1300" b="1">
                <a:solidFill>
                  <a:srgbClr val="CCCCCC"/>
                </a:solidFill>
              </a:rPr>
              <a:t>complementary </a:t>
            </a:r>
            <a:r>
              <a:rPr lang="en" sz="1300">
                <a:solidFill>
                  <a:srgbClr val="CCCCCC"/>
                </a:solidFill>
              </a:rPr>
              <a:t>to each other.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The plasmid and the DNA fragment are mixed together with </a:t>
            </a:r>
            <a:r>
              <a:rPr lang="en" sz="1700" b="1">
                <a:solidFill>
                  <a:srgbClr val="CCCCCC"/>
                </a:solidFill>
              </a:rPr>
              <a:t>DNA ligase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DNA ligase is an enzyme that </a:t>
            </a:r>
            <a:r>
              <a:rPr lang="en" sz="1300" b="1">
                <a:solidFill>
                  <a:srgbClr val="CCCCCC"/>
                </a:solidFill>
              </a:rPr>
              <a:t>permanently</a:t>
            </a:r>
            <a:r>
              <a:rPr lang="en" sz="1300">
                <a:solidFill>
                  <a:srgbClr val="CCCCCC"/>
                </a:solidFill>
              </a:rPr>
              <a:t> joins the plasmid and the DNA fragment together.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This process is referred to as </a:t>
            </a:r>
            <a:r>
              <a:rPr lang="en" sz="1300" b="1">
                <a:solidFill>
                  <a:srgbClr val="CCCCCC"/>
                </a:solidFill>
              </a:rPr>
              <a:t>ligation </a:t>
            </a:r>
            <a:r>
              <a:rPr lang="en" sz="1300">
                <a:solidFill>
                  <a:srgbClr val="CCCCCC"/>
                </a:solidFill>
              </a:rPr>
              <a:t>- phosphodiester bonds are formed between the plasmid and the DNA fragment.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This creates a </a:t>
            </a:r>
            <a:r>
              <a:rPr lang="en" sz="1300" b="1">
                <a:solidFill>
                  <a:srgbClr val="CCCCCC"/>
                </a:solidFill>
              </a:rPr>
              <a:t>recombinant plasmid</a:t>
            </a:r>
            <a:r>
              <a:rPr lang="en" sz="1300">
                <a:solidFill>
                  <a:srgbClr val="CCCCCC"/>
                </a:solidFill>
              </a:rPr>
              <a:t>; it contains DNA from 2 different sources.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/>
            </a:pPr>
            <a:r>
              <a:rPr lang="en" sz="1700">
                <a:solidFill>
                  <a:srgbClr val="CCCCCC"/>
                </a:solidFill>
              </a:rPr>
              <a:t>The host cell </a:t>
            </a:r>
            <a:r>
              <a:rPr lang="en" sz="1700" b="1">
                <a:solidFill>
                  <a:srgbClr val="CCCCCC"/>
                </a:solidFill>
              </a:rPr>
              <a:t>takes up </a:t>
            </a:r>
            <a:r>
              <a:rPr lang="en" sz="1700">
                <a:solidFill>
                  <a:srgbClr val="CCCCCC"/>
                </a:solidFill>
              </a:rPr>
              <a:t>the recombinant plasmid in the process of </a:t>
            </a:r>
            <a:r>
              <a:rPr lang="en" sz="1700" b="1">
                <a:solidFill>
                  <a:srgbClr val="CCCCCC"/>
                </a:solidFill>
              </a:rPr>
              <a:t>transformation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Plasmids and host cells can be mixed together in a solution of ice-cold </a:t>
            </a:r>
            <a:r>
              <a:rPr lang="en" sz="1300" b="1">
                <a:solidFill>
                  <a:srgbClr val="CCCCCC"/>
                </a:solidFill>
              </a:rPr>
              <a:t>calcium chloride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The mixture is then subjected to </a:t>
            </a:r>
            <a:r>
              <a:rPr lang="en" sz="1300" b="1">
                <a:solidFill>
                  <a:srgbClr val="CCCCCC"/>
                </a:solidFill>
              </a:rPr>
              <a:t>heat shock</a:t>
            </a:r>
            <a:r>
              <a:rPr lang="en" sz="1300">
                <a:solidFill>
                  <a:srgbClr val="CCCCCC"/>
                </a:solidFill>
              </a:rPr>
              <a:t>. It is warmed to 42°C for 2 minutes.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This causes the bacterial cell wall to </a:t>
            </a:r>
            <a:r>
              <a:rPr lang="en" sz="1300" b="1">
                <a:solidFill>
                  <a:srgbClr val="CCCCCC"/>
                </a:solidFill>
              </a:rPr>
              <a:t>increase </a:t>
            </a:r>
            <a:r>
              <a:rPr lang="en" sz="1300">
                <a:solidFill>
                  <a:srgbClr val="CCCCCC"/>
                </a:solidFill>
              </a:rPr>
              <a:t>in </a:t>
            </a:r>
            <a:r>
              <a:rPr lang="en" sz="1300" b="1">
                <a:solidFill>
                  <a:srgbClr val="CCCCCC"/>
                </a:solidFill>
              </a:rPr>
              <a:t>permeability</a:t>
            </a:r>
            <a:r>
              <a:rPr lang="en" sz="1300">
                <a:solidFill>
                  <a:srgbClr val="CCCCCC"/>
                </a:solidFill>
              </a:rPr>
              <a:t> and take up the plasmid.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203" name="Google Shape;203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pSp>
        <p:nvGrpSpPr>
          <p:cNvPr id="209" name="Google Shape;209;p37"/>
          <p:cNvGrpSpPr/>
          <p:nvPr/>
        </p:nvGrpSpPr>
        <p:grpSpPr>
          <a:xfrm>
            <a:off x="3046700" y="396677"/>
            <a:ext cx="3050607" cy="4350130"/>
            <a:chOff x="1990975" y="271450"/>
            <a:chExt cx="3631675" cy="5166425"/>
          </a:xfrm>
        </p:grpSpPr>
        <p:sp>
          <p:nvSpPr>
            <p:cNvPr id="210" name="Google Shape;210;p37"/>
            <p:cNvSpPr/>
            <p:nvPr/>
          </p:nvSpPr>
          <p:spPr>
            <a:xfrm>
              <a:off x="3738650" y="3508100"/>
              <a:ext cx="75600" cy="186500"/>
            </a:xfrm>
            <a:custGeom>
              <a:avLst/>
              <a:gdLst/>
              <a:ahLst/>
              <a:cxnLst/>
              <a:rect l="l" t="t" r="r" b="b"/>
              <a:pathLst>
                <a:path w="3024" h="7460" extrusionOk="0">
                  <a:moveTo>
                    <a:pt x="2091" y="0"/>
                  </a:moveTo>
                  <a:lnTo>
                    <a:pt x="1102" y="368"/>
                  </a:lnTo>
                  <a:cubicBezTo>
                    <a:pt x="1893" y="2543"/>
                    <a:pt x="1498" y="5002"/>
                    <a:pt x="0" y="6782"/>
                  </a:cubicBezTo>
                  <a:lnTo>
                    <a:pt x="820" y="7460"/>
                  </a:lnTo>
                  <a:cubicBezTo>
                    <a:pt x="2543" y="5397"/>
                    <a:pt x="3024" y="2543"/>
                    <a:pt x="2091" y="0"/>
                  </a:cubicBezTo>
                  <a:close/>
                </a:path>
              </a:pathLst>
            </a:custGeom>
            <a:solidFill>
              <a:srgbClr val="18B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7"/>
            <p:cNvSpPr/>
            <p:nvPr/>
          </p:nvSpPr>
          <p:spPr>
            <a:xfrm>
              <a:off x="3699800" y="3677625"/>
              <a:ext cx="59350" cy="56550"/>
            </a:xfrm>
            <a:custGeom>
              <a:avLst/>
              <a:gdLst/>
              <a:ahLst/>
              <a:cxnLst/>
              <a:rect l="l" t="t" r="r" b="b"/>
              <a:pathLst>
                <a:path w="2374" h="2262" extrusionOk="0">
                  <a:moveTo>
                    <a:pt x="1554" y="1"/>
                  </a:moveTo>
                  <a:cubicBezTo>
                    <a:pt x="1102" y="538"/>
                    <a:pt x="593" y="990"/>
                    <a:pt x="0" y="1357"/>
                  </a:cubicBezTo>
                  <a:lnTo>
                    <a:pt x="593" y="2261"/>
                  </a:lnTo>
                  <a:cubicBezTo>
                    <a:pt x="1272" y="1837"/>
                    <a:pt x="1865" y="1301"/>
                    <a:pt x="2374" y="679"/>
                  </a:cubicBezTo>
                  <a:lnTo>
                    <a:pt x="1554" y="1"/>
                  </a:ln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7"/>
            <p:cNvSpPr/>
            <p:nvPr/>
          </p:nvSpPr>
          <p:spPr>
            <a:xfrm>
              <a:off x="3497750" y="3384525"/>
              <a:ext cx="293200" cy="132775"/>
            </a:xfrm>
            <a:custGeom>
              <a:avLst/>
              <a:gdLst/>
              <a:ahLst/>
              <a:cxnLst/>
              <a:rect l="l" t="t" r="r" b="b"/>
              <a:pathLst>
                <a:path w="11728" h="5311" extrusionOk="0">
                  <a:moveTo>
                    <a:pt x="4593" y="0"/>
                  </a:moveTo>
                  <a:cubicBezTo>
                    <a:pt x="3009" y="0"/>
                    <a:pt x="1398" y="495"/>
                    <a:pt x="1" y="1552"/>
                  </a:cubicBezTo>
                  <a:lnTo>
                    <a:pt x="651" y="2400"/>
                  </a:lnTo>
                  <a:cubicBezTo>
                    <a:pt x="1842" y="1500"/>
                    <a:pt x="3237" y="1065"/>
                    <a:pt x="4619" y="1065"/>
                  </a:cubicBezTo>
                  <a:cubicBezTo>
                    <a:pt x="6579" y="1065"/>
                    <a:pt x="8513" y="1941"/>
                    <a:pt x="9806" y="3615"/>
                  </a:cubicBezTo>
                  <a:cubicBezTo>
                    <a:pt x="10173" y="4152"/>
                    <a:pt x="10512" y="4717"/>
                    <a:pt x="10738" y="5311"/>
                  </a:cubicBezTo>
                  <a:lnTo>
                    <a:pt x="11727" y="4943"/>
                  </a:lnTo>
                  <a:cubicBezTo>
                    <a:pt x="10558" y="1808"/>
                    <a:pt x="7623" y="0"/>
                    <a:pt x="4593" y="0"/>
                  </a:cubicBez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7"/>
            <p:cNvSpPr/>
            <p:nvPr/>
          </p:nvSpPr>
          <p:spPr>
            <a:xfrm>
              <a:off x="3581100" y="3712250"/>
              <a:ext cx="133550" cy="51450"/>
            </a:xfrm>
            <a:custGeom>
              <a:avLst/>
              <a:gdLst/>
              <a:ahLst/>
              <a:cxnLst/>
              <a:rect l="l" t="t" r="r" b="b"/>
              <a:pathLst>
                <a:path w="5342" h="2058" extrusionOk="0">
                  <a:moveTo>
                    <a:pt x="4776" y="0"/>
                  </a:moveTo>
                  <a:cubicBezTo>
                    <a:pt x="3735" y="651"/>
                    <a:pt x="2527" y="1002"/>
                    <a:pt x="1293" y="1002"/>
                  </a:cubicBezTo>
                  <a:cubicBezTo>
                    <a:pt x="920" y="1002"/>
                    <a:pt x="544" y="970"/>
                    <a:pt x="170" y="905"/>
                  </a:cubicBezTo>
                  <a:lnTo>
                    <a:pt x="1" y="1978"/>
                  </a:lnTo>
                  <a:lnTo>
                    <a:pt x="1" y="1978"/>
                  </a:lnTo>
                  <a:lnTo>
                    <a:pt x="29" y="1950"/>
                  </a:lnTo>
                  <a:cubicBezTo>
                    <a:pt x="452" y="2022"/>
                    <a:pt x="878" y="2057"/>
                    <a:pt x="1303" y="2057"/>
                  </a:cubicBezTo>
                  <a:cubicBezTo>
                    <a:pt x="2721" y="2057"/>
                    <a:pt x="4123" y="1659"/>
                    <a:pt x="5341" y="876"/>
                  </a:cubicBezTo>
                  <a:lnTo>
                    <a:pt x="4776" y="0"/>
                  </a:ln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7"/>
            <p:cNvSpPr/>
            <p:nvPr/>
          </p:nvSpPr>
          <p:spPr>
            <a:xfrm>
              <a:off x="3542975" y="3724950"/>
              <a:ext cx="42400" cy="36075"/>
            </a:xfrm>
            <a:custGeom>
              <a:avLst/>
              <a:gdLst/>
              <a:ahLst/>
              <a:cxnLst/>
              <a:rect l="l" t="t" r="r" b="b"/>
              <a:pathLst>
                <a:path w="1696" h="1443" extrusionOk="0">
                  <a:moveTo>
                    <a:pt x="396" y="1"/>
                  </a:moveTo>
                  <a:lnTo>
                    <a:pt x="0" y="1018"/>
                  </a:lnTo>
                  <a:cubicBezTo>
                    <a:pt x="480" y="1216"/>
                    <a:pt x="1017" y="1357"/>
                    <a:pt x="1526" y="1442"/>
                  </a:cubicBezTo>
                  <a:lnTo>
                    <a:pt x="1695" y="368"/>
                  </a:lnTo>
                  <a:cubicBezTo>
                    <a:pt x="1243" y="312"/>
                    <a:pt x="820" y="170"/>
                    <a:pt x="396" y="1"/>
                  </a:cubicBezTo>
                  <a:close/>
                </a:path>
              </a:pathLst>
            </a:custGeom>
            <a:solidFill>
              <a:srgbClr val="00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7"/>
            <p:cNvSpPr/>
            <p:nvPr/>
          </p:nvSpPr>
          <p:spPr>
            <a:xfrm>
              <a:off x="3521775" y="3712950"/>
              <a:ext cx="31100" cy="37475"/>
            </a:xfrm>
            <a:custGeom>
              <a:avLst/>
              <a:gdLst/>
              <a:ahLst/>
              <a:cxnLst/>
              <a:rect l="l" t="t" r="r" b="b"/>
              <a:pathLst>
                <a:path w="1244" h="1499" extrusionOk="0">
                  <a:moveTo>
                    <a:pt x="283" y="1"/>
                  </a:moveTo>
                  <a:lnTo>
                    <a:pt x="0" y="396"/>
                  </a:lnTo>
                  <a:cubicBezTo>
                    <a:pt x="283" y="594"/>
                    <a:pt x="566" y="764"/>
                    <a:pt x="876" y="877"/>
                  </a:cubicBezTo>
                  <a:lnTo>
                    <a:pt x="933" y="905"/>
                  </a:lnTo>
                  <a:lnTo>
                    <a:pt x="905" y="961"/>
                  </a:lnTo>
                  <a:lnTo>
                    <a:pt x="707" y="1413"/>
                  </a:lnTo>
                  <a:lnTo>
                    <a:pt x="853" y="1486"/>
                  </a:lnTo>
                  <a:lnTo>
                    <a:pt x="853" y="1486"/>
                  </a:lnTo>
                  <a:lnTo>
                    <a:pt x="1244" y="481"/>
                  </a:lnTo>
                  <a:cubicBezTo>
                    <a:pt x="1018" y="424"/>
                    <a:pt x="820" y="311"/>
                    <a:pt x="622" y="227"/>
                  </a:cubicBezTo>
                  <a:cubicBezTo>
                    <a:pt x="509" y="142"/>
                    <a:pt x="368" y="85"/>
                    <a:pt x="283" y="1"/>
                  </a:cubicBezTo>
                  <a:close/>
                  <a:moveTo>
                    <a:pt x="853" y="1486"/>
                  </a:moveTo>
                  <a:lnTo>
                    <a:pt x="848" y="1498"/>
                  </a:lnTo>
                  <a:lnTo>
                    <a:pt x="876" y="1498"/>
                  </a:lnTo>
                  <a:lnTo>
                    <a:pt x="853" y="1486"/>
                  </a:ln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7"/>
            <p:cNvSpPr/>
            <p:nvPr/>
          </p:nvSpPr>
          <p:spPr>
            <a:xfrm>
              <a:off x="3423575" y="3529275"/>
              <a:ext cx="31125" cy="33225"/>
            </a:xfrm>
            <a:custGeom>
              <a:avLst/>
              <a:gdLst/>
              <a:ahLst/>
              <a:cxnLst/>
              <a:rect l="l" t="t" r="r" b="b"/>
              <a:pathLst>
                <a:path w="1245" h="1329" extrusionOk="0">
                  <a:moveTo>
                    <a:pt x="199" y="1"/>
                  </a:moveTo>
                  <a:cubicBezTo>
                    <a:pt x="142" y="255"/>
                    <a:pt x="86" y="510"/>
                    <a:pt x="57" y="764"/>
                  </a:cubicBezTo>
                  <a:cubicBezTo>
                    <a:pt x="29" y="962"/>
                    <a:pt x="29" y="1131"/>
                    <a:pt x="1" y="1301"/>
                  </a:cubicBezTo>
                  <a:lnTo>
                    <a:pt x="29" y="1329"/>
                  </a:lnTo>
                  <a:lnTo>
                    <a:pt x="509" y="1329"/>
                  </a:lnTo>
                  <a:cubicBezTo>
                    <a:pt x="509" y="990"/>
                    <a:pt x="538" y="651"/>
                    <a:pt x="622" y="312"/>
                  </a:cubicBezTo>
                  <a:lnTo>
                    <a:pt x="622" y="255"/>
                  </a:lnTo>
                  <a:lnTo>
                    <a:pt x="651" y="255"/>
                  </a:lnTo>
                  <a:lnTo>
                    <a:pt x="1216" y="368"/>
                  </a:lnTo>
                  <a:cubicBezTo>
                    <a:pt x="1216" y="340"/>
                    <a:pt x="1216" y="283"/>
                    <a:pt x="1244" y="255"/>
                  </a:cubicBezTo>
                  <a:lnTo>
                    <a:pt x="199" y="1"/>
                  </a:ln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7"/>
            <p:cNvSpPr/>
            <p:nvPr/>
          </p:nvSpPr>
          <p:spPr>
            <a:xfrm>
              <a:off x="3429225" y="3486200"/>
              <a:ext cx="39600" cy="49475"/>
            </a:xfrm>
            <a:custGeom>
              <a:avLst/>
              <a:gdLst/>
              <a:ahLst/>
              <a:cxnLst/>
              <a:rect l="l" t="t" r="r" b="b"/>
              <a:pathLst>
                <a:path w="1584" h="1979" extrusionOk="0">
                  <a:moveTo>
                    <a:pt x="651" y="0"/>
                  </a:moveTo>
                  <a:cubicBezTo>
                    <a:pt x="340" y="537"/>
                    <a:pt x="142" y="1131"/>
                    <a:pt x="1" y="1724"/>
                  </a:cubicBezTo>
                  <a:lnTo>
                    <a:pt x="1018" y="1978"/>
                  </a:lnTo>
                  <a:cubicBezTo>
                    <a:pt x="1159" y="1470"/>
                    <a:pt x="1329" y="961"/>
                    <a:pt x="1583" y="481"/>
                  </a:cubicBezTo>
                  <a:lnTo>
                    <a:pt x="651" y="0"/>
                  </a:lnTo>
                  <a:close/>
                </a:path>
              </a:pathLst>
            </a:custGeom>
            <a:solidFill>
              <a:srgbClr val="00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7"/>
            <p:cNvSpPr/>
            <p:nvPr/>
          </p:nvSpPr>
          <p:spPr>
            <a:xfrm>
              <a:off x="3445475" y="3441700"/>
              <a:ext cx="50900" cy="56525"/>
            </a:xfrm>
            <a:custGeom>
              <a:avLst/>
              <a:gdLst/>
              <a:ahLst/>
              <a:cxnLst/>
              <a:rect l="l" t="t" r="r" b="b"/>
              <a:pathLst>
                <a:path w="2036" h="2261" extrusionOk="0">
                  <a:moveTo>
                    <a:pt x="1272" y="0"/>
                  </a:moveTo>
                  <a:cubicBezTo>
                    <a:pt x="764" y="509"/>
                    <a:pt x="340" y="1102"/>
                    <a:pt x="1" y="1752"/>
                  </a:cubicBezTo>
                  <a:lnTo>
                    <a:pt x="933" y="2261"/>
                  </a:lnTo>
                  <a:cubicBezTo>
                    <a:pt x="1216" y="1724"/>
                    <a:pt x="1611" y="1187"/>
                    <a:pt x="2035" y="735"/>
                  </a:cubicBezTo>
                  <a:lnTo>
                    <a:pt x="1272" y="0"/>
                  </a:lnTo>
                  <a:close/>
                </a:path>
              </a:pathLst>
            </a:custGeom>
            <a:solidFill>
              <a:srgbClr val="00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7"/>
            <p:cNvSpPr/>
            <p:nvPr/>
          </p:nvSpPr>
          <p:spPr>
            <a:xfrm>
              <a:off x="3477975" y="3423325"/>
              <a:ext cx="36050" cy="36750"/>
            </a:xfrm>
            <a:custGeom>
              <a:avLst/>
              <a:gdLst/>
              <a:ahLst/>
              <a:cxnLst/>
              <a:rect l="l" t="t" r="r" b="b"/>
              <a:pathLst>
                <a:path w="1442" h="1470" extrusionOk="0">
                  <a:moveTo>
                    <a:pt x="792" y="0"/>
                  </a:moveTo>
                  <a:cubicBezTo>
                    <a:pt x="509" y="226"/>
                    <a:pt x="255" y="453"/>
                    <a:pt x="1" y="707"/>
                  </a:cubicBezTo>
                  <a:lnTo>
                    <a:pt x="763" y="1470"/>
                  </a:lnTo>
                  <a:lnTo>
                    <a:pt x="763" y="1442"/>
                  </a:lnTo>
                  <a:cubicBezTo>
                    <a:pt x="989" y="1244"/>
                    <a:pt x="1216" y="1046"/>
                    <a:pt x="1442" y="848"/>
                  </a:cubicBezTo>
                  <a:lnTo>
                    <a:pt x="792" y="0"/>
                  </a:ln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7"/>
            <p:cNvSpPr/>
            <p:nvPr/>
          </p:nvSpPr>
          <p:spPr>
            <a:xfrm>
              <a:off x="3525300" y="3261550"/>
              <a:ext cx="139900" cy="43575"/>
            </a:xfrm>
            <a:custGeom>
              <a:avLst/>
              <a:gdLst/>
              <a:ahLst/>
              <a:cxnLst/>
              <a:rect l="l" t="t" r="r" b="b"/>
              <a:pathLst>
                <a:path w="5596" h="1743" extrusionOk="0">
                  <a:moveTo>
                    <a:pt x="5087" y="1"/>
                  </a:moveTo>
                  <a:cubicBezTo>
                    <a:pt x="4306" y="374"/>
                    <a:pt x="3453" y="564"/>
                    <a:pt x="2596" y="564"/>
                  </a:cubicBezTo>
                  <a:cubicBezTo>
                    <a:pt x="2028" y="564"/>
                    <a:pt x="1457" y="481"/>
                    <a:pt x="905" y="312"/>
                  </a:cubicBezTo>
                  <a:cubicBezTo>
                    <a:pt x="764" y="255"/>
                    <a:pt x="594" y="199"/>
                    <a:pt x="453" y="142"/>
                  </a:cubicBezTo>
                  <a:lnTo>
                    <a:pt x="1" y="1244"/>
                  </a:lnTo>
                  <a:cubicBezTo>
                    <a:pt x="198" y="1329"/>
                    <a:pt x="396" y="1385"/>
                    <a:pt x="594" y="1442"/>
                  </a:cubicBezTo>
                  <a:cubicBezTo>
                    <a:pt x="1241" y="1643"/>
                    <a:pt x="1914" y="1742"/>
                    <a:pt x="2588" y="1742"/>
                  </a:cubicBezTo>
                  <a:cubicBezTo>
                    <a:pt x="3621" y="1742"/>
                    <a:pt x="4655" y="1508"/>
                    <a:pt x="5595" y="1046"/>
                  </a:cubicBezTo>
                  <a:lnTo>
                    <a:pt x="5115" y="1"/>
                  </a:ln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7"/>
            <p:cNvSpPr/>
            <p:nvPr/>
          </p:nvSpPr>
          <p:spPr>
            <a:xfrm>
              <a:off x="3652450" y="3248850"/>
              <a:ext cx="38175" cy="38875"/>
            </a:xfrm>
            <a:custGeom>
              <a:avLst/>
              <a:gdLst/>
              <a:ahLst/>
              <a:cxnLst/>
              <a:rect l="l" t="t" r="r" b="b"/>
              <a:pathLst>
                <a:path w="1527" h="1555" extrusionOk="0">
                  <a:moveTo>
                    <a:pt x="877" y="0"/>
                  </a:moveTo>
                  <a:cubicBezTo>
                    <a:pt x="594" y="170"/>
                    <a:pt x="312" y="339"/>
                    <a:pt x="1" y="480"/>
                  </a:cubicBezTo>
                  <a:lnTo>
                    <a:pt x="1" y="509"/>
                  </a:lnTo>
                  <a:lnTo>
                    <a:pt x="509" y="1554"/>
                  </a:lnTo>
                  <a:cubicBezTo>
                    <a:pt x="849" y="1385"/>
                    <a:pt x="1216" y="1187"/>
                    <a:pt x="1527" y="961"/>
                  </a:cubicBezTo>
                  <a:lnTo>
                    <a:pt x="877" y="0"/>
                  </a:ln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7"/>
            <p:cNvSpPr/>
            <p:nvPr/>
          </p:nvSpPr>
          <p:spPr>
            <a:xfrm>
              <a:off x="3576875" y="2955850"/>
              <a:ext cx="72775" cy="38000"/>
            </a:xfrm>
            <a:custGeom>
              <a:avLst/>
              <a:gdLst/>
              <a:ahLst/>
              <a:cxnLst/>
              <a:rect l="l" t="t" r="r" b="b"/>
              <a:pathLst>
                <a:path w="2911" h="1520" extrusionOk="0">
                  <a:moveTo>
                    <a:pt x="650" y="1"/>
                  </a:moveTo>
                  <a:cubicBezTo>
                    <a:pt x="431" y="1"/>
                    <a:pt x="212" y="8"/>
                    <a:pt x="0" y="22"/>
                  </a:cubicBezTo>
                  <a:lnTo>
                    <a:pt x="113" y="1209"/>
                  </a:lnTo>
                  <a:cubicBezTo>
                    <a:pt x="292" y="1195"/>
                    <a:pt x="468" y="1188"/>
                    <a:pt x="643" y="1188"/>
                  </a:cubicBezTo>
                  <a:cubicBezTo>
                    <a:pt x="1189" y="1188"/>
                    <a:pt x="1719" y="1257"/>
                    <a:pt x="2233" y="1406"/>
                  </a:cubicBezTo>
                  <a:lnTo>
                    <a:pt x="2261" y="1406"/>
                  </a:lnTo>
                  <a:cubicBezTo>
                    <a:pt x="2346" y="1435"/>
                    <a:pt x="2430" y="1491"/>
                    <a:pt x="2515" y="1520"/>
                  </a:cubicBezTo>
                  <a:lnTo>
                    <a:pt x="2911" y="389"/>
                  </a:lnTo>
                  <a:cubicBezTo>
                    <a:pt x="2826" y="361"/>
                    <a:pt x="2713" y="304"/>
                    <a:pt x="2628" y="276"/>
                  </a:cubicBezTo>
                  <a:cubicBezTo>
                    <a:pt x="2176" y="135"/>
                    <a:pt x="1752" y="50"/>
                    <a:pt x="1300" y="22"/>
                  </a:cubicBezTo>
                  <a:cubicBezTo>
                    <a:pt x="1088" y="8"/>
                    <a:pt x="869" y="1"/>
                    <a:pt x="650" y="1"/>
                  </a:cubicBez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7"/>
            <p:cNvSpPr/>
            <p:nvPr/>
          </p:nvSpPr>
          <p:spPr>
            <a:xfrm>
              <a:off x="3639025" y="2965575"/>
              <a:ext cx="118725" cy="121525"/>
            </a:xfrm>
            <a:custGeom>
              <a:avLst/>
              <a:gdLst/>
              <a:ahLst/>
              <a:cxnLst/>
              <a:rect l="l" t="t" r="r" b="b"/>
              <a:pathLst>
                <a:path w="4749" h="4861" extrusionOk="0">
                  <a:moveTo>
                    <a:pt x="425" y="0"/>
                  </a:moveTo>
                  <a:lnTo>
                    <a:pt x="1" y="1131"/>
                  </a:lnTo>
                  <a:cubicBezTo>
                    <a:pt x="623" y="1357"/>
                    <a:pt x="1216" y="1667"/>
                    <a:pt x="1753" y="2091"/>
                  </a:cubicBezTo>
                  <a:cubicBezTo>
                    <a:pt x="2629" y="2826"/>
                    <a:pt x="3279" y="3787"/>
                    <a:pt x="3618" y="4860"/>
                  </a:cubicBezTo>
                  <a:lnTo>
                    <a:pt x="4748" y="4550"/>
                  </a:lnTo>
                  <a:cubicBezTo>
                    <a:pt x="4352" y="3221"/>
                    <a:pt x="3561" y="2035"/>
                    <a:pt x="2488" y="1159"/>
                  </a:cubicBezTo>
                  <a:cubicBezTo>
                    <a:pt x="1866" y="650"/>
                    <a:pt x="1188" y="255"/>
                    <a:pt x="425" y="0"/>
                  </a:cubicBez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7"/>
            <p:cNvSpPr/>
            <p:nvPr/>
          </p:nvSpPr>
          <p:spPr>
            <a:xfrm>
              <a:off x="3397450" y="3081425"/>
              <a:ext cx="139900" cy="211225"/>
            </a:xfrm>
            <a:custGeom>
              <a:avLst/>
              <a:gdLst/>
              <a:ahLst/>
              <a:cxnLst/>
              <a:rect l="l" t="t" r="r" b="b"/>
              <a:pathLst>
                <a:path w="5596" h="8449" extrusionOk="0">
                  <a:moveTo>
                    <a:pt x="1018" y="0"/>
                  </a:moveTo>
                  <a:cubicBezTo>
                    <a:pt x="0" y="3448"/>
                    <a:pt x="1780" y="7093"/>
                    <a:pt x="5115" y="8449"/>
                  </a:cubicBezTo>
                  <a:lnTo>
                    <a:pt x="5595" y="7347"/>
                  </a:lnTo>
                  <a:cubicBezTo>
                    <a:pt x="2798" y="6245"/>
                    <a:pt x="1328" y="3193"/>
                    <a:pt x="2176" y="311"/>
                  </a:cubicBezTo>
                  <a:lnTo>
                    <a:pt x="1046" y="0"/>
                  </a:ln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7"/>
            <p:cNvSpPr/>
            <p:nvPr/>
          </p:nvSpPr>
          <p:spPr>
            <a:xfrm>
              <a:off x="3422875" y="2955675"/>
              <a:ext cx="156850" cy="133550"/>
            </a:xfrm>
            <a:custGeom>
              <a:avLst/>
              <a:gdLst/>
              <a:ahLst/>
              <a:cxnLst/>
              <a:rect l="l" t="t" r="r" b="b"/>
              <a:pathLst>
                <a:path w="6274" h="5342" extrusionOk="0">
                  <a:moveTo>
                    <a:pt x="6160" y="1"/>
                  </a:moveTo>
                  <a:cubicBezTo>
                    <a:pt x="5652" y="57"/>
                    <a:pt x="5171" y="142"/>
                    <a:pt x="4691" y="283"/>
                  </a:cubicBezTo>
                  <a:cubicBezTo>
                    <a:pt x="2459" y="961"/>
                    <a:pt x="707" y="2685"/>
                    <a:pt x="29" y="4917"/>
                  </a:cubicBezTo>
                  <a:lnTo>
                    <a:pt x="1" y="5002"/>
                  </a:lnTo>
                  <a:lnTo>
                    <a:pt x="1" y="5030"/>
                  </a:lnTo>
                  <a:lnTo>
                    <a:pt x="1159" y="5341"/>
                  </a:lnTo>
                  <a:lnTo>
                    <a:pt x="1159" y="5285"/>
                  </a:lnTo>
                  <a:cubicBezTo>
                    <a:pt x="1837" y="2996"/>
                    <a:pt x="3900" y="1357"/>
                    <a:pt x="6273" y="1187"/>
                  </a:cubicBezTo>
                  <a:lnTo>
                    <a:pt x="6160" y="1"/>
                  </a:lnTo>
                  <a:close/>
                </a:path>
              </a:pathLst>
            </a:custGeom>
            <a:solidFill>
              <a:srgbClr val="18B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7"/>
            <p:cNvSpPr/>
            <p:nvPr/>
          </p:nvSpPr>
          <p:spPr>
            <a:xfrm>
              <a:off x="3674350" y="3213525"/>
              <a:ext cx="59375" cy="60075"/>
            </a:xfrm>
            <a:custGeom>
              <a:avLst/>
              <a:gdLst/>
              <a:ahLst/>
              <a:cxnLst/>
              <a:rect l="l" t="t" r="r" b="b"/>
              <a:pathLst>
                <a:path w="2375" h="2403" extrusionOk="0">
                  <a:moveTo>
                    <a:pt x="1414" y="0"/>
                  </a:moveTo>
                  <a:cubicBezTo>
                    <a:pt x="1018" y="537"/>
                    <a:pt x="538" y="1017"/>
                    <a:pt x="1" y="1413"/>
                  </a:cubicBezTo>
                  <a:lnTo>
                    <a:pt x="651" y="2402"/>
                  </a:lnTo>
                  <a:cubicBezTo>
                    <a:pt x="1329" y="1922"/>
                    <a:pt x="1894" y="1357"/>
                    <a:pt x="2374" y="678"/>
                  </a:cubicBezTo>
                  <a:lnTo>
                    <a:pt x="1414" y="0"/>
                  </a:lnTo>
                  <a:close/>
                </a:path>
              </a:pathLst>
            </a:custGeom>
            <a:solidFill>
              <a:srgbClr val="0062FF"/>
            </a:solidFill>
            <a:ln w="700" cap="flat" cmpd="sng">
              <a:solidFill>
                <a:srgbClr val="FFFF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7"/>
            <p:cNvSpPr/>
            <p:nvPr/>
          </p:nvSpPr>
          <p:spPr>
            <a:xfrm>
              <a:off x="3709675" y="3173250"/>
              <a:ext cx="48775" cy="57950"/>
            </a:xfrm>
            <a:custGeom>
              <a:avLst/>
              <a:gdLst/>
              <a:ahLst/>
              <a:cxnLst/>
              <a:rect l="l" t="t" r="r" b="b"/>
              <a:pathLst>
                <a:path w="1951" h="2318" extrusionOk="0">
                  <a:moveTo>
                    <a:pt x="792" y="1"/>
                  </a:moveTo>
                  <a:cubicBezTo>
                    <a:pt x="622" y="566"/>
                    <a:pt x="340" y="1131"/>
                    <a:pt x="1" y="1611"/>
                  </a:cubicBezTo>
                  <a:lnTo>
                    <a:pt x="961" y="2318"/>
                  </a:lnTo>
                  <a:cubicBezTo>
                    <a:pt x="1385" y="1724"/>
                    <a:pt x="1724" y="1046"/>
                    <a:pt x="1950" y="340"/>
                  </a:cubicBezTo>
                  <a:lnTo>
                    <a:pt x="792" y="1"/>
                  </a:lnTo>
                  <a:close/>
                </a:path>
              </a:pathLst>
            </a:custGeom>
            <a:solidFill>
              <a:srgbClr val="0062FF"/>
            </a:solidFill>
            <a:ln w="700" cap="flat" cmpd="sng">
              <a:solidFill>
                <a:srgbClr val="FFFF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7"/>
            <p:cNvSpPr/>
            <p:nvPr/>
          </p:nvSpPr>
          <p:spPr>
            <a:xfrm>
              <a:off x="3729450" y="3079300"/>
              <a:ext cx="36050" cy="45950"/>
            </a:xfrm>
            <a:custGeom>
              <a:avLst/>
              <a:gdLst/>
              <a:ahLst/>
              <a:cxnLst/>
              <a:rect l="l" t="t" r="r" b="b"/>
              <a:pathLst>
                <a:path w="1442" h="1838" extrusionOk="0">
                  <a:moveTo>
                    <a:pt x="1131" y="1"/>
                  </a:moveTo>
                  <a:lnTo>
                    <a:pt x="1" y="311"/>
                  </a:lnTo>
                  <a:cubicBezTo>
                    <a:pt x="142" y="820"/>
                    <a:pt x="255" y="1329"/>
                    <a:pt x="255" y="1837"/>
                  </a:cubicBezTo>
                  <a:lnTo>
                    <a:pt x="1442" y="1809"/>
                  </a:lnTo>
                  <a:cubicBezTo>
                    <a:pt x="1414" y="1187"/>
                    <a:pt x="1329" y="594"/>
                    <a:pt x="1131" y="1"/>
                  </a:cubicBezTo>
                  <a:close/>
                </a:path>
              </a:pathLst>
            </a:custGeom>
            <a:solidFill>
              <a:srgbClr val="0062FF"/>
            </a:solidFill>
            <a:ln w="700" cap="flat" cmpd="sng">
              <a:solidFill>
                <a:srgbClr val="FFFF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7"/>
            <p:cNvSpPr/>
            <p:nvPr/>
          </p:nvSpPr>
          <p:spPr>
            <a:xfrm>
              <a:off x="3730175" y="3123800"/>
              <a:ext cx="36050" cy="58650"/>
            </a:xfrm>
            <a:custGeom>
              <a:avLst/>
              <a:gdLst/>
              <a:ahLst/>
              <a:cxnLst/>
              <a:rect l="l" t="t" r="r" b="b"/>
              <a:pathLst>
                <a:path w="1442" h="2346" extrusionOk="0">
                  <a:moveTo>
                    <a:pt x="1441" y="1"/>
                  </a:moveTo>
                  <a:lnTo>
                    <a:pt x="254" y="57"/>
                  </a:lnTo>
                  <a:lnTo>
                    <a:pt x="226" y="57"/>
                  </a:lnTo>
                  <a:cubicBezTo>
                    <a:pt x="254" y="566"/>
                    <a:pt x="198" y="1074"/>
                    <a:pt x="85" y="1555"/>
                  </a:cubicBezTo>
                  <a:lnTo>
                    <a:pt x="622" y="1668"/>
                  </a:lnTo>
                  <a:cubicBezTo>
                    <a:pt x="735" y="1244"/>
                    <a:pt x="791" y="792"/>
                    <a:pt x="791" y="340"/>
                  </a:cubicBezTo>
                  <a:lnTo>
                    <a:pt x="791" y="283"/>
                  </a:lnTo>
                  <a:lnTo>
                    <a:pt x="1441" y="283"/>
                  </a:lnTo>
                  <a:lnTo>
                    <a:pt x="1441" y="1"/>
                  </a:lnTo>
                  <a:close/>
                  <a:moveTo>
                    <a:pt x="904" y="509"/>
                  </a:moveTo>
                  <a:cubicBezTo>
                    <a:pt x="904" y="961"/>
                    <a:pt x="848" y="1414"/>
                    <a:pt x="706" y="1866"/>
                  </a:cubicBezTo>
                  <a:lnTo>
                    <a:pt x="706" y="1922"/>
                  </a:lnTo>
                  <a:lnTo>
                    <a:pt x="650" y="1922"/>
                  </a:lnTo>
                  <a:lnTo>
                    <a:pt x="57" y="1781"/>
                  </a:lnTo>
                  <a:cubicBezTo>
                    <a:pt x="57" y="1866"/>
                    <a:pt x="28" y="1922"/>
                    <a:pt x="0" y="1979"/>
                  </a:cubicBezTo>
                  <a:lnTo>
                    <a:pt x="1130" y="2346"/>
                  </a:lnTo>
                  <a:cubicBezTo>
                    <a:pt x="1328" y="1753"/>
                    <a:pt x="1413" y="1159"/>
                    <a:pt x="1441" y="538"/>
                  </a:cubicBezTo>
                  <a:lnTo>
                    <a:pt x="904" y="509"/>
                  </a:lnTo>
                  <a:close/>
                </a:path>
              </a:pathLst>
            </a:custGeom>
            <a:solidFill>
              <a:srgbClr val="00B4FF"/>
            </a:solidFill>
            <a:ln w="700" cap="flat" cmpd="sng">
              <a:solidFill>
                <a:srgbClr val="FFFF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7"/>
            <p:cNvSpPr/>
            <p:nvPr/>
          </p:nvSpPr>
          <p:spPr>
            <a:xfrm>
              <a:off x="3667300" y="4680725"/>
              <a:ext cx="145550" cy="84400"/>
            </a:xfrm>
            <a:custGeom>
              <a:avLst/>
              <a:gdLst/>
              <a:ahLst/>
              <a:cxnLst/>
              <a:rect l="l" t="t" r="r" b="b"/>
              <a:pathLst>
                <a:path w="5822" h="3376" extrusionOk="0">
                  <a:moveTo>
                    <a:pt x="5058" y="1"/>
                  </a:moveTo>
                  <a:cubicBezTo>
                    <a:pt x="4028" y="1533"/>
                    <a:pt x="2305" y="2473"/>
                    <a:pt x="469" y="2473"/>
                  </a:cubicBezTo>
                  <a:cubicBezTo>
                    <a:pt x="341" y="2473"/>
                    <a:pt x="213" y="2468"/>
                    <a:pt x="85" y="2459"/>
                  </a:cubicBezTo>
                  <a:lnTo>
                    <a:pt x="0" y="3363"/>
                  </a:lnTo>
                  <a:cubicBezTo>
                    <a:pt x="136" y="3372"/>
                    <a:pt x="272" y="3376"/>
                    <a:pt x="407" y="3376"/>
                  </a:cubicBezTo>
                  <a:cubicBezTo>
                    <a:pt x="2573" y="3376"/>
                    <a:pt x="4597" y="2318"/>
                    <a:pt x="5821" y="510"/>
                  </a:cubicBezTo>
                  <a:lnTo>
                    <a:pt x="5058" y="1"/>
                  </a:lnTo>
                  <a:close/>
                </a:path>
              </a:pathLst>
            </a:custGeom>
            <a:solidFill>
              <a:srgbClr val="18B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7"/>
            <p:cNvSpPr/>
            <p:nvPr/>
          </p:nvSpPr>
          <p:spPr>
            <a:xfrm>
              <a:off x="3617850" y="4732300"/>
              <a:ext cx="51575" cy="32525"/>
            </a:xfrm>
            <a:custGeom>
              <a:avLst/>
              <a:gdLst/>
              <a:ahLst/>
              <a:cxnLst/>
              <a:rect l="l" t="t" r="r" b="b"/>
              <a:pathLst>
                <a:path w="2063" h="1301" extrusionOk="0">
                  <a:moveTo>
                    <a:pt x="368" y="1"/>
                  </a:moveTo>
                  <a:lnTo>
                    <a:pt x="0" y="848"/>
                  </a:lnTo>
                  <a:lnTo>
                    <a:pt x="29" y="848"/>
                  </a:lnTo>
                  <a:cubicBezTo>
                    <a:pt x="650" y="1103"/>
                    <a:pt x="1300" y="1244"/>
                    <a:pt x="1978" y="1300"/>
                  </a:cubicBezTo>
                  <a:lnTo>
                    <a:pt x="2063" y="396"/>
                  </a:lnTo>
                  <a:cubicBezTo>
                    <a:pt x="1470" y="340"/>
                    <a:pt x="904" y="227"/>
                    <a:pt x="368" y="1"/>
                  </a:cubicBez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7"/>
            <p:cNvSpPr/>
            <p:nvPr/>
          </p:nvSpPr>
          <p:spPr>
            <a:xfrm>
              <a:off x="3718850" y="4448325"/>
              <a:ext cx="140600" cy="245150"/>
            </a:xfrm>
            <a:custGeom>
              <a:avLst/>
              <a:gdLst/>
              <a:ahLst/>
              <a:cxnLst/>
              <a:rect l="l" t="t" r="r" b="b"/>
              <a:pathLst>
                <a:path w="5624" h="9806" extrusionOk="0">
                  <a:moveTo>
                    <a:pt x="255" y="1"/>
                  </a:moveTo>
                  <a:lnTo>
                    <a:pt x="1" y="877"/>
                  </a:lnTo>
                  <a:cubicBezTo>
                    <a:pt x="3589" y="1979"/>
                    <a:pt x="5087" y="6189"/>
                    <a:pt x="2996" y="9297"/>
                  </a:cubicBezTo>
                  <a:lnTo>
                    <a:pt x="3759" y="9806"/>
                  </a:lnTo>
                  <a:cubicBezTo>
                    <a:pt x="4126" y="9269"/>
                    <a:pt x="4381" y="8704"/>
                    <a:pt x="4578" y="8082"/>
                  </a:cubicBezTo>
                  <a:cubicBezTo>
                    <a:pt x="5624" y="4663"/>
                    <a:pt x="3674" y="1046"/>
                    <a:pt x="255" y="1"/>
                  </a:cubicBez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7"/>
            <p:cNvSpPr/>
            <p:nvPr/>
          </p:nvSpPr>
          <p:spPr>
            <a:xfrm>
              <a:off x="3533075" y="4664500"/>
              <a:ext cx="93975" cy="89025"/>
            </a:xfrm>
            <a:custGeom>
              <a:avLst/>
              <a:gdLst/>
              <a:ahLst/>
              <a:cxnLst/>
              <a:rect l="l" t="t" r="r" b="b"/>
              <a:pathLst>
                <a:path w="3759" h="3561" extrusionOk="0">
                  <a:moveTo>
                    <a:pt x="848" y="0"/>
                  </a:moveTo>
                  <a:lnTo>
                    <a:pt x="29" y="396"/>
                  </a:lnTo>
                  <a:lnTo>
                    <a:pt x="1" y="396"/>
                  </a:lnTo>
                  <a:cubicBezTo>
                    <a:pt x="707" y="1837"/>
                    <a:pt x="1922" y="2967"/>
                    <a:pt x="3420" y="3560"/>
                  </a:cubicBezTo>
                  <a:lnTo>
                    <a:pt x="3759" y="2713"/>
                  </a:lnTo>
                  <a:cubicBezTo>
                    <a:pt x="2487" y="2204"/>
                    <a:pt x="1442" y="1243"/>
                    <a:pt x="848" y="0"/>
                  </a:cubicBez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7"/>
            <p:cNvSpPr/>
            <p:nvPr/>
          </p:nvSpPr>
          <p:spPr>
            <a:xfrm>
              <a:off x="3521775" y="4636950"/>
              <a:ext cx="31800" cy="37450"/>
            </a:xfrm>
            <a:custGeom>
              <a:avLst/>
              <a:gdLst/>
              <a:ahLst/>
              <a:cxnLst/>
              <a:rect l="l" t="t" r="r" b="b"/>
              <a:pathLst>
                <a:path w="1272" h="1498" extrusionOk="0">
                  <a:moveTo>
                    <a:pt x="876" y="0"/>
                  </a:moveTo>
                  <a:lnTo>
                    <a:pt x="0" y="226"/>
                  </a:lnTo>
                  <a:cubicBezTo>
                    <a:pt x="113" y="678"/>
                    <a:pt x="255" y="1102"/>
                    <a:pt x="453" y="1498"/>
                  </a:cubicBezTo>
                  <a:lnTo>
                    <a:pt x="1272" y="1102"/>
                  </a:lnTo>
                  <a:cubicBezTo>
                    <a:pt x="1102" y="763"/>
                    <a:pt x="961" y="396"/>
                    <a:pt x="876" y="0"/>
                  </a:cubicBezTo>
                  <a:close/>
                </a:path>
              </a:pathLst>
            </a:custGeom>
            <a:solidFill>
              <a:srgbClr val="00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7"/>
            <p:cNvSpPr/>
            <p:nvPr/>
          </p:nvSpPr>
          <p:spPr>
            <a:xfrm>
              <a:off x="3520350" y="4614325"/>
              <a:ext cx="23350" cy="28300"/>
            </a:xfrm>
            <a:custGeom>
              <a:avLst/>
              <a:gdLst/>
              <a:ahLst/>
              <a:cxnLst/>
              <a:rect l="l" t="t" r="r" b="b"/>
              <a:pathLst>
                <a:path w="934" h="1132" extrusionOk="0">
                  <a:moveTo>
                    <a:pt x="368" y="1"/>
                  </a:moveTo>
                  <a:cubicBezTo>
                    <a:pt x="368" y="312"/>
                    <a:pt x="425" y="594"/>
                    <a:pt x="481" y="849"/>
                  </a:cubicBezTo>
                  <a:lnTo>
                    <a:pt x="481" y="905"/>
                  </a:lnTo>
                  <a:lnTo>
                    <a:pt x="425" y="905"/>
                  </a:lnTo>
                  <a:lnTo>
                    <a:pt x="1" y="990"/>
                  </a:lnTo>
                  <a:cubicBezTo>
                    <a:pt x="1" y="1046"/>
                    <a:pt x="29" y="1103"/>
                    <a:pt x="29" y="1131"/>
                  </a:cubicBezTo>
                  <a:lnTo>
                    <a:pt x="57" y="1131"/>
                  </a:lnTo>
                  <a:lnTo>
                    <a:pt x="933" y="905"/>
                  </a:lnTo>
                  <a:cubicBezTo>
                    <a:pt x="877" y="736"/>
                    <a:pt x="849" y="538"/>
                    <a:pt x="820" y="340"/>
                  </a:cubicBezTo>
                  <a:cubicBezTo>
                    <a:pt x="820" y="227"/>
                    <a:pt x="792" y="114"/>
                    <a:pt x="792" y="1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7"/>
            <p:cNvSpPr/>
            <p:nvPr/>
          </p:nvSpPr>
          <p:spPr>
            <a:xfrm>
              <a:off x="3516825" y="4608675"/>
              <a:ext cx="23350" cy="28300"/>
            </a:xfrm>
            <a:custGeom>
              <a:avLst/>
              <a:gdLst/>
              <a:ahLst/>
              <a:cxnLst/>
              <a:rect l="l" t="t" r="r" b="b"/>
              <a:pathLst>
                <a:path w="934" h="1132" extrusionOk="0">
                  <a:moveTo>
                    <a:pt x="933" y="1"/>
                  </a:moveTo>
                  <a:lnTo>
                    <a:pt x="1" y="29"/>
                  </a:lnTo>
                  <a:cubicBezTo>
                    <a:pt x="29" y="255"/>
                    <a:pt x="29" y="481"/>
                    <a:pt x="57" y="707"/>
                  </a:cubicBezTo>
                  <a:cubicBezTo>
                    <a:pt x="85" y="848"/>
                    <a:pt x="114" y="990"/>
                    <a:pt x="142" y="1131"/>
                  </a:cubicBezTo>
                  <a:lnTo>
                    <a:pt x="537" y="1046"/>
                  </a:lnTo>
                  <a:cubicBezTo>
                    <a:pt x="453" y="764"/>
                    <a:pt x="424" y="481"/>
                    <a:pt x="424" y="170"/>
                  </a:cubicBezTo>
                  <a:lnTo>
                    <a:pt x="424" y="142"/>
                  </a:lnTo>
                  <a:lnTo>
                    <a:pt x="453" y="142"/>
                  </a:lnTo>
                  <a:lnTo>
                    <a:pt x="933" y="114"/>
                  </a:lnTo>
                  <a:lnTo>
                    <a:pt x="933" y="1"/>
                  </a:lnTo>
                  <a:close/>
                </a:path>
              </a:pathLst>
            </a:custGeom>
            <a:solidFill>
              <a:srgbClr val="E3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7"/>
            <p:cNvSpPr/>
            <p:nvPr/>
          </p:nvSpPr>
          <p:spPr>
            <a:xfrm>
              <a:off x="3514700" y="4468825"/>
              <a:ext cx="85500" cy="140600"/>
            </a:xfrm>
            <a:custGeom>
              <a:avLst/>
              <a:gdLst/>
              <a:ahLst/>
              <a:cxnLst/>
              <a:rect l="l" t="t" r="r" b="b"/>
              <a:pathLst>
                <a:path w="3420" h="5624" extrusionOk="0">
                  <a:moveTo>
                    <a:pt x="2911" y="0"/>
                  </a:moveTo>
                  <a:cubicBezTo>
                    <a:pt x="1075" y="1272"/>
                    <a:pt x="1" y="3391"/>
                    <a:pt x="86" y="5595"/>
                  </a:cubicBezTo>
                  <a:lnTo>
                    <a:pt x="86" y="5623"/>
                  </a:lnTo>
                  <a:lnTo>
                    <a:pt x="990" y="5595"/>
                  </a:lnTo>
                  <a:cubicBezTo>
                    <a:pt x="905" y="3673"/>
                    <a:pt x="1838" y="1865"/>
                    <a:pt x="3420" y="763"/>
                  </a:cubicBezTo>
                  <a:lnTo>
                    <a:pt x="2911" y="0"/>
                  </a:lnTo>
                  <a:close/>
                </a:path>
              </a:pathLst>
            </a:custGeom>
            <a:solidFill>
              <a:srgbClr val="D70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7"/>
            <p:cNvSpPr/>
            <p:nvPr/>
          </p:nvSpPr>
          <p:spPr>
            <a:xfrm>
              <a:off x="3588175" y="4466700"/>
              <a:ext cx="33925" cy="21200"/>
            </a:xfrm>
            <a:custGeom>
              <a:avLst/>
              <a:gdLst/>
              <a:ahLst/>
              <a:cxnLst/>
              <a:rect l="l" t="t" r="r" b="b"/>
              <a:pathLst>
                <a:path w="1357" h="848" extrusionOk="0">
                  <a:moveTo>
                    <a:pt x="1159" y="0"/>
                  </a:moveTo>
                  <a:cubicBezTo>
                    <a:pt x="905" y="113"/>
                    <a:pt x="650" y="255"/>
                    <a:pt x="424" y="424"/>
                  </a:cubicBezTo>
                  <a:lnTo>
                    <a:pt x="396" y="452"/>
                  </a:lnTo>
                  <a:lnTo>
                    <a:pt x="368" y="396"/>
                  </a:lnTo>
                  <a:lnTo>
                    <a:pt x="85" y="29"/>
                  </a:lnTo>
                  <a:lnTo>
                    <a:pt x="1" y="85"/>
                  </a:lnTo>
                  <a:lnTo>
                    <a:pt x="509" y="848"/>
                  </a:lnTo>
                  <a:cubicBezTo>
                    <a:pt x="650" y="735"/>
                    <a:pt x="820" y="650"/>
                    <a:pt x="989" y="537"/>
                  </a:cubicBezTo>
                  <a:cubicBezTo>
                    <a:pt x="1103" y="481"/>
                    <a:pt x="1216" y="424"/>
                    <a:pt x="1357" y="396"/>
                  </a:cubicBezTo>
                  <a:lnTo>
                    <a:pt x="1159" y="0"/>
                  </a:lnTo>
                  <a:close/>
                </a:path>
              </a:pathLst>
            </a:custGeom>
            <a:solidFill>
              <a:srgbClr val="E3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7"/>
            <p:cNvSpPr/>
            <p:nvPr/>
          </p:nvSpPr>
          <p:spPr>
            <a:xfrm>
              <a:off x="3592425" y="4453275"/>
              <a:ext cx="33925" cy="22625"/>
            </a:xfrm>
            <a:custGeom>
              <a:avLst/>
              <a:gdLst/>
              <a:ahLst/>
              <a:cxnLst/>
              <a:rect l="l" t="t" r="r" b="b"/>
              <a:pathLst>
                <a:path w="1357" h="905" extrusionOk="0">
                  <a:moveTo>
                    <a:pt x="989" y="0"/>
                  </a:moveTo>
                  <a:cubicBezTo>
                    <a:pt x="791" y="85"/>
                    <a:pt x="593" y="198"/>
                    <a:pt x="396" y="283"/>
                  </a:cubicBezTo>
                  <a:cubicBezTo>
                    <a:pt x="254" y="368"/>
                    <a:pt x="113" y="452"/>
                    <a:pt x="0" y="537"/>
                  </a:cubicBezTo>
                  <a:lnTo>
                    <a:pt x="226" y="848"/>
                  </a:lnTo>
                  <a:cubicBezTo>
                    <a:pt x="480" y="707"/>
                    <a:pt x="735" y="566"/>
                    <a:pt x="989" y="424"/>
                  </a:cubicBezTo>
                  <a:lnTo>
                    <a:pt x="1017" y="424"/>
                  </a:lnTo>
                  <a:lnTo>
                    <a:pt x="1046" y="452"/>
                  </a:lnTo>
                  <a:lnTo>
                    <a:pt x="1243" y="905"/>
                  </a:lnTo>
                  <a:lnTo>
                    <a:pt x="1356" y="848"/>
                  </a:lnTo>
                  <a:lnTo>
                    <a:pt x="989" y="0"/>
                  </a:ln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7"/>
            <p:cNvSpPr/>
            <p:nvPr/>
          </p:nvSpPr>
          <p:spPr>
            <a:xfrm>
              <a:off x="3617850" y="4443375"/>
              <a:ext cx="41700" cy="31125"/>
            </a:xfrm>
            <a:custGeom>
              <a:avLst/>
              <a:gdLst/>
              <a:ahLst/>
              <a:cxnLst/>
              <a:rect l="l" t="t" r="r" b="b"/>
              <a:pathLst>
                <a:path w="1668" h="1245" extrusionOk="0">
                  <a:moveTo>
                    <a:pt x="1526" y="1"/>
                  </a:moveTo>
                  <a:cubicBezTo>
                    <a:pt x="989" y="57"/>
                    <a:pt x="481" y="199"/>
                    <a:pt x="0" y="396"/>
                  </a:cubicBezTo>
                  <a:lnTo>
                    <a:pt x="339" y="1244"/>
                  </a:lnTo>
                  <a:cubicBezTo>
                    <a:pt x="763" y="1075"/>
                    <a:pt x="1215" y="962"/>
                    <a:pt x="1667" y="905"/>
                  </a:cubicBezTo>
                  <a:lnTo>
                    <a:pt x="1526" y="1"/>
                  </a:lnTo>
                  <a:close/>
                </a:path>
              </a:pathLst>
            </a:custGeom>
            <a:solidFill>
              <a:srgbClr val="00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7"/>
            <p:cNvSpPr/>
            <p:nvPr/>
          </p:nvSpPr>
          <p:spPr>
            <a:xfrm>
              <a:off x="3656000" y="4441800"/>
              <a:ext cx="46650" cy="24200"/>
            </a:xfrm>
            <a:custGeom>
              <a:avLst/>
              <a:gdLst/>
              <a:ahLst/>
              <a:cxnLst/>
              <a:rect l="l" t="t" r="r" b="b"/>
              <a:pathLst>
                <a:path w="1866" h="968" extrusionOk="0">
                  <a:moveTo>
                    <a:pt x="933" y="0"/>
                  </a:moveTo>
                  <a:cubicBezTo>
                    <a:pt x="622" y="0"/>
                    <a:pt x="311" y="21"/>
                    <a:pt x="0" y="64"/>
                  </a:cubicBezTo>
                  <a:lnTo>
                    <a:pt x="113" y="968"/>
                  </a:lnTo>
                  <a:cubicBezTo>
                    <a:pt x="382" y="926"/>
                    <a:pt x="650" y="904"/>
                    <a:pt x="918" y="904"/>
                  </a:cubicBezTo>
                  <a:cubicBezTo>
                    <a:pt x="1187" y="904"/>
                    <a:pt x="1455" y="926"/>
                    <a:pt x="1724" y="968"/>
                  </a:cubicBezTo>
                  <a:lnTo>
                    <a:pt x="1865" y="64"/>
                  </a:lnTo>
                  <a:cubicBezTo>
                    <a:pt x="1554" y="21"/>
                    <a:pt x="1243" y="0"/>
                    <a:pt x="933" y="0"/>
                  </a:cubicBezTo>
                  <a:close/>
                </a:path>
              </a:pathLst>
            </a:custGeom>
            <a:solidFill>
              <a:srgbClr val="00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7"/>
            <p:cNvSpPr/>
            <p:nvPr/>
          </p:nvSpPr>
          <p:spPr>
            <a:xfrm>
              <a:off x="3699800" y="4443375"/>
              <a:ext cx="25450" cy="26875"/>
            </a:xfrm>
            <a:custGeom>
              <a:avLst/>
              <a:gdLst/>
              <a:ahLst/>
              <a:cxnLst/>
              <a:rect l="l" t="t" r="r" b="b"/>
              <a:pathLst>
                <a:path w="1018" h="1075" extrusionOk="0">
                  <a:moveTo>
                    <a:pt x="141" y="1"/>
                  </a:moveTo>
                  <a:lnTo>
                    <a:pt x="0" y="905"/>
                  </a:lnTo>
                  <a:cubicBezTo>
                    <a:pt x="254" y="933"/>
                    <a:pt x="509" y="1018"/>
                    <a:pt x="763" y="1075"/>
                  </a:cubicBezTo>
                  <a:lnTo>
                    <a:pt x="1017" y="199"/>
                  </a:lnTo>
                  <a:cubicBezTo>
                    <a:pt x="735" y="114"/>
                    <a:pt x="452" y="57"/>
                    <a:pt x="141" y="1"/>
                  </a:cubicBez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7"/>
            <p:cNvSpPr/>
            <p:nvPr/>
          </p:nvSpPr>
          <p:spPr>
            <a:xfrm>
              <a:off x="5082225" y="4499200"/>
              <a:ext cx="62200" cy="52850"/>
            </a:xfrm>
            <a:custGeom>
              <a:avLst/>
              <a:gdLst/>
              <a:ahLst/>
              <a:cxnLst/>
              <a:rect l="l" t="t" r="r" b="b"/>
              <a:pathLst>
                <a:path w="2488" h="2114" extrusionOk="0">
                  <a:moveTo>
                    <a:pt x="1414" y="0"/>
                  </a:moveTo>
                  <a:cubicBezTo>
                    <a:pt x="481" y="0"/>
                    <a:pt x="1" y="1130"/>
                    <a:pt x="679" y="1808"/>
                  </a:cubicBezTo>
                  <a:cubicBezTo>
                    <a:pt x="889" y="2018"/>
                    <a:pt x="1152" y="2113"/>
                    <a:pt x="1411" y="2113"/>
                  </a:cubicBezTo>
                  <a:cubicBezTo>
                    <a:pt x="1956" y="2113"/>
                    <a:pt x="2487" y="1696"/>
                    <a:pt x="2487" y="1046"/>
                  </a:cubicBezTo>
                  <a:cubicBezTo>
                    <a:pt x="2487" y="452"/>
                    <a:pt x="2007" y="0"/>
                    <a:pt x="1414" y="0"/>
                  </a:cubicBezTo>
                  <a:close/>
                </a:path>
              </a:pathLst>
            </a:custGeom>
            <a:solidFill>
              <a:srgbClr val="C33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7"/>
            <p:cNvSpPr/>
            <p:nvPr/>
          </p:nvSpPr>
          <p:spPr>
            <a:xfrm>
              <a:off x="4847000" y="4617150"/>
              <a:ext cx="62175" cy="53200"/>
            </a:xfrm>
            <a:custGeom>
              <a:avLst/>
              <a:gdLst/>
              <a:ahLst/>
              <a:cxnLst/>
              <a:rect l="l" t="t" r="r" b="b"/>
              <a:pathLst>
                <a:path w="2487" h="2128" extrusionOk="0">
                  <a:moveTo>
                    <a:pt x="1413" y="1"/>
                  </a:moveTo>
                  <a:cubicBezTo>
                    <a:pt x="481" y="1"/>
                    <a:pt x="0" y="1159"/>
                    <a:pt x="678" y="1809"/>
                  </a:cubicBezTo>
                  <a:cubicBezTo>
                    <a:pt x="890" y="2030"/>
                    <a:pt x="1154" y="2128"/>
                    <a:pt x="1416" y="2128"/>
                  </a:cubicBezTo>
                  <a:cubicBezTo>
                    <a:pt x="1959" y="2128"/>
                    <a:pt x="2487" y="1704"/>
                    <a:pt x="2487" y="1075"/>
                  </a:cubicBezTo>
                  <a:cubicBezTo>
                    <a:pt x="2487" y="481"/>
                    <a:pt x="2007" y="1"/>
                    <a:pt x="1413" y="1"/>
                  </a:cubicBezTo>
                  <a:close/>
                </a:path>
              </a:pathLst>
            </a:custGeom>
            <a:solidFill>
              <a:srgbClr val="C33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7"/>
            <p:cNvSpPr/>
            <p:nvPr/>
          </p:nvSpPr>
          <p:spPr>
            <a:xfrm>
              <a:off x="4830750" y="4157225"/>
              <a:ext cx="247975" cy="89100"/>
            </a:xfrm>
            <a:custGeom>
              <a:avLst/>
              <a:gdLst/>
              <a:ahLst/>
              <a:cxnLst/>
              <a:rect l="l" t="t" r="r" b="b"/>
              <a:pathLst>
                <a:path w="9919" h="3564" extrusionOk="0">
                  <a:moveTo>
                    <a:pt x="3270" y="1"/>
                  </a:moveTo>
                  <a:cubicBezTo>
                    <a:pt x="2173" y="1"/>
                    <a:pt x="1069" y="178"/>
                    <a:pt x="0" y="540"/>
                  </a:cubicBezTo>
                  <a:lnTo>
                    <a:pt x="481" y="1896"/>
                  </a:lnTo>
                  <a:cubicBezTo>
                    <a:pt x="1393" y="1577"/>
                    <a:pt x="2338" y="1422"/>
                    <a:pt x="3279" y="1422"/>
                  </a:cubicBezTo>
                  <a:cubicBezTo>
                    <a:pt x="5339" y="1422"/>
                    <a:pt x="7376" y="2166"/>
                    <a:pt x="8986" y="3563"/>
                  </a:cubicBezTo>
                  <a:lnTo>
                    <a:pt x="9918" y="2489"/>
                  </a:lnTo>
                  <a:cubicBezTo>
                    <a:pt x="8054" y="858"/>
                    <a:pt x="5681" y="1"/>
                    <a:pt x="3270" y="1"/>
                  </a:cubicBezTo>
                  <a:close/>
                </a:path>
              </a:pathLst>
            </a:custGeom>
            <a:solidFill>
              <a:srgbClr val="18B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7"/>
            <p:cNvSpPr/>
            <p:nvPr/>
          </p:nvSpPr>
          <p:spPr>
            <a:xfrm>
              <a:off x="5055375" y="4219450"/>
              <a:ext cx="74200" cy="79150"/>
            </a:xfrm>
            <a:custGeom>
              <a:avLst/>
              <a:gdLst/>
              <a:ahLst/>
              <a:cxnLst/>
              <a:rect l="l" t="t" r="r" b="b"/>
              <a:pathLst>
                <a:path w="2968" h="3166" extrusionOk="0">
                  <a:moveTo>
                    <a:pt x="933" y="0"/>
                  </a:moveTo>
                  <a:lnTo>
                    <a:pt x="1" y="1074"/>
                  </a:lnTo>
                  <a:cubicBezTo>
                    <a:pt x="679" y="1668"/>
                    <a:pt x="1272" y="2374"/>
                    <a:pt x="1753" y="3165"/>
                  </a:cubicBezTo>
                  <a:lnTo>
                    <a:pt x="2968" y="2431"/>
                  </a:lnTo>
                  <a:cubicBezTo>
                    <a:pt x="2431" y="1526"/>
                    <a:pt x="1753" y="707"/>
                    <a:pt x="933" y="0"/>
                  </a:cubicBez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7"/>
            <p:cNvSpPr/>
            <p:nvPr/>
          </p:nvSpPr>
          <p:spPr>
            <a:xfrm>
              <a:off x="4608225" y="4170700"/>
              <a:ext cx="234550" cy="387150"/>
            </a:xfrm>
            <a:custGeom>
              <a:avLst/>
              <a:gdLst/>
              <a:ahLst/>
              <a:cxnLst/>
              <a:rect l="l" t="t" r="r" b="b"/>
              <a:pathLst>
                <a:path w="9382" h="15486" extrusionOk="0">
                  <a:moveTo>
                    <a:pt x="8930" y="1"/>
                  </a:moveTo>
                  <a:cubicBezTo>
                    <a:pt x="2487" y="2177"/>
                    <a:pt x="1" y="9975"/>
                    <a:pt x="3985" y="15485"/>
                  </a:cubicBezTo>
                  <a:lnTo>
                    <a:pt x="5115" y="14666"/>
                  </a:lnTo>
                  <a:lnTo>
                    <a:pt x="5143" y="14666"/>
                  </a:lnTo>
                  <a:cubicBezTo>
                    <a:pt x="1724" y="9919"/>
                    <a:pt x="3844" y="3222"/>
                    <a:pt x="9382" y="1357"/>
                  </a:cubicBezTo>
                  <a:lnTo>
                    <a:pt x="8930" y="1"/>
                  </a:ln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7"/>
            <p:cNvSpPr/>
            <p:nvPr/>
          </p:nvSpPr>
          <p:spPr>
            <a:xfrm>
              <a:off x="5099175" y="4280200"/>
              <a:ext cx="73500" cy="178750"/>
            </a:xfrm>
            <a:custGeom>
              <a:avLst/>
              <a:gdLst/>
              <a:ahLst/>
              <a:cxnLst/>
              <a:rect l="l" t="t" r="r" b="b"/>
              <a:pathLst>
                <a:path w="2940" h="7150" extrusionOk="0">
                  <a:moveTo>
                    <a:pt x="1216" y="1"/>
                  </a:moveTo>
                  <a:lnTo>
                    <a:pt x="1" y="735"/>
                  </a:lnTo>
                  <a:cubicBezTo>
                    <a:pt x="1103" y="2572"/>
                    <a:pt x="1470" y="4776"/>
                    <a:pt x="1046" y="6867"/>
                  </a:cubicBezTo>
                  <a:lnTo>
                    <a:pt x="2459" y="7149"/>
                  </a:lnTo>
                  <a:cubicBezTo>
                    <a:pt x="2940" y="4691"/>
                    <a:pt x="2487" y="2148"/>
                    <a:pt x="1216" y="1"/>
                  </a:cubicBez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7"/>
            <p:cNvSpPr/>
            <p:nvPr/>
          </p:nvSpPr>
          <p:spPr>
            <a:xfrm>
              <a:off x="5111900" y="4451850"/>
              <a:ext cx="48775" cy="57250"/>
            </a:xfrm>
            <a:custGeom>
              <a:avLst/>
              <a:gdLst/>
              <a:ahLst/>
              <a:cxnLst/>
              <a:rect l="l" t="t" r="r" b="b"/>
              <a:pathLst>
                <a:path w="1951" h="2290" extrusionOk="0">
                  <a:moveTo>
                    <a:pt x="537" y="1"/>
                  </a:moveTo>
                  <a:cubicBezTo>
                    <a:pt x="424" y="594"/>
                    <a:pt x="227" y="1188"/>
                    <a:pt x="0" y="1753"/>
                  </a:cubicBezTo>
                  <a:lnTo>
                    <a:pt x="1300" y="2290"/>
                  </a:lnTo>
                  <a:lnTo>
                    <a:pt x="1329" y="2290"/>
                  </a:lnTo>
                  <a:cubicBezTo>
                    <a:pt x="1611" y="1640"/>
                    <a:pt x="1809" y="962"/>
                    <a:pt x="1950" y="283"/>
                  </a:cubicBezTo>
                  <a:lnTo>
                    <a:pt x="537" y="1"/>
                  </a:lnTo>
                  <a:close/>
                </a:path>
              </a:pathLst>
            </a:custGeom>
            <a:solidFill>
              <a:srgbClr val="00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7"/>
            <p:cNvSpPr/>
            <p:nvPr/>
          </p:nvSpPr>
          <p:spPr>
            <a:xfrm>
              <a:off x="5090000" y="4495650"/>
              <a:ext cx="55125" cy="60075"/>
            </a:xfrm>
            <a:custGeom>
              <a:avLst/>
              <a:gdLst/>
              <a:ahLst/>
              <a:cxnLst/>
              <a:rect l="l" t="t" r="r" b="b"/>
              <a:pathLst>
                <a:path w="2205" h="2403" extrusionOk="0">
                  <a:moveTo>
                    <a:pt x="876" y="1"/>
                  </a:moveTo>
                  <a:cubicBezTo>
                    <a:pt x="763" y="255"/>
                    <a:pt x="650" y="538"/>
                    <a:pt x="481" y="792"/>
                  </a:cubicBezTo>
                  <a:cubicBezTo>
                    <a:pt x="340" y="1075"/>
                    <a:pt x="170" y="1329"/>
                    <a:pt x="1" y="1555"/>
                  </a:cubicBezTo>
                  <a:lnTo>
                    <a:pt x="1159" y="2403"/>
                  </a:lnTo>
                  <a:cubicBezTo>
                    <a:pt x="1385" y="2120"/>
                    <a:pt x="1555" y="1809"/>
                    <a:pt x="1724" y="1498"/>
                  </a:cubicBezTo>
                  <a:cubicBezTo>
                    <a:pt x="1894" y="1188"/>
                    <a:pt x="2063" y="877"/>
                    <a:pt x="2205" y="538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rgbClr val="A75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7"/>
            <p:cNvSpPr/>
            <p:nvPr/>
          </p:nvSpPr>
          <p:spPr>
            <a:xfrm>
              <a:off x="4898575" y="4535225"/>
              <a:ext cx="221125" cy="127475"/>
            </a:xfrm>
            <a:custGeom>
              <a:avLst/>
              <a:gdLst/>
              <a:ahLst/>
              <a:cxnLst/>
              <a:rect l="l" t="t" r="r" b="b"/>
              <a:pathLst>
                <a:path w="8845" h="5099" extrusionOk="0">
                  <a:moveTo>
                    <a:pt x="7658" y="0"/>
                  </a:moveTo>
                  <a:cubicBezTo>
                    <a:pt x="6014" y="2317"/>
                    <a:pt x="3344" y="3683"/>
                    <a:pt x="503" y="3683"/>
                  </a:cubicBezTo>
                  <a:cubicBezTo>
                    <a:pt x="364" y="3683"/>
                    <a:pt x="225" y="3680"/>
                    <a:pt x="85" y="3673"/>
                  </a:cubicBezTo>
                  <a:lnTo>
                    <a:pt x="0" y="5086"/>
                  </a:lnTo>
                  <a:cubicBezTo>
                    <a:pt x="167" y="5094"/>
                    <a:pt x="333" y="5098"/>
                    <a:pt x="499" y="5098"/>
                  </a:cubicBezTo>
                  <a:cubicBezTo>
                    <a:pt x="3795" y="5098"/>
                    <a:pt x="6934" y="3508"/>
                    <a:pt x="8844" y="791"/>
                  </a:cubicBezTo>
                  <a:lnTo>
                    <a:pt x="8844" y="791"/>
                  </a:lnTo>
                  <a:lnTo>
                    <a:pt x="8816" y="820"/>
                  </a:lnTo>
                  <a:lnTo>
                    <a:pt x="7658" y="0"/>
                  </a:lnTo>
                  <a:close/>
                </a:path>
              </a:pathLst>
            </a:custGeom>
            <a:solidFill>
              <a:srgbClr val="D70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7"/>
            <p:cNvSpPr/>
            <p:nvPr/>
          </p:nvSpPr>
          <p:spPr>
            <a:xfrm>
              <a:off x="4846300" y="4619975"/>
              <a:ext cx="54400" cy="42425"/>
            </a:xfrm>
            <a:custGeom>
              <a:avLst/>
              <a:gdLst/>
              <a:ahLst/>
              <a:cxnLst/>
              <a:rect l="l" t="t" r="r" b="b"/>
              <a:pathLst>
                <a:path w="2176" h="1697" extrusionOk="0">
                  <a:moveTo>
                    <a:pt x="396" y="1"/>
                  </a:moveTo>
                  <a:lnTo>
                    <a:pt x="0" y="1385"/>
                  </a:lnTo>
                  <a:cubicBezTo>
                    <a:pt x="339" y="1470"/>
                    <a:pt x="678" y="1527"/>
                    <a:pt x="1046" y="1583"/>
                  </a:cubicBezTo>
                  <a:cubicBezTo>
                    <a:pt x="1385" y="1640"/>
                    <a:pt x="1752" y="1668"/>
                    <a:pt x="2091" y="1696"/>
                  </a:cubicBezTo>
                  <a:lnTo>
                    <a:pt x="2176" y="283"/>
                  </a:lnTo>
                  <a:cubicBezTo>
                    <a:pt x="1865" y="255"/>
                    <a:pt x="1554" y="227"/>
                    <a:pt x="1272" y="199"/>
                  </a:cubicBezTo>
                  <a:cubicBezTo>
                    <a:pt x="961" y="142"/>
                    <a:pt x="678" y="86"/>
                    <a:pt x="396" y="1"/>
                  </a:cubicBezTo>
                  <a:close/>
                </a:path>
              </a:pathLst>
            </a:custGeom>
            <a:solidFill>
              <a:srgbClr val="A75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7"/>
            <p:cNvSpPr/>
            <p:nvPr/>
          </p:nvSpPr>
          <p:spPr>
            <a:xfrm>
              <a:off x="4789075" y="4599500"/>
              <a:ext cx="66425" cy="54425"/>
            </a:xfrm>
            <a:custGeom>
              <a:avLst/>
              <a:gdLst/>
              <a:ahLst/>
              <a:cxnLst/>
              <a:rect l="l" t="t" r="r" b="b"/>
              <a:pathLst>
                <a:path w="2657" h="2177" extrusionOk="0">
                  <a:moveTo>
                    <a:pt x="707" y="0"/>
                  </a:moveTo>
                  <a:lnTo>
                    <a:pt x="0" y="1244"/>
                  </a:lnTo>
                  <a:cubicBezTo>
                    <a:pt x="707" y="1639"/>
                    <a:pt x="1498" y="1950"/>
                    <a:pt x="2289" y="2176"/>
                  </a:cubicBezTo>
                  <a:lnTo>
                    <a:pt x="2656" y="792"/>
                  </a:lnTo>
                  <a:cubicBezTo>
                    <a:pt x="1978" y="622"/>
                    <a:pt x="1328" y="340"/>
                    <a:pt x="707" y="0"/>
                  </a:cubicBezTo>
                  <a:close/>
                </a:path>
              </a:pathLst>
            </a:custGeom>
            <a:solidFill>
              <a:srgbClr val="00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7"/>
            <p:cNvSpPr/>
            <p:nvPr/>
          </p:nvSpPr>
          <p:spPr>
            <a:xfrm>
              <a:off x="4731150" y="4561350"/>
              <a:ext cx="75600" cy="69250"/>
            </a:xfrm>
            <a:custGeom>
              <a:avLst/>
              <a:gdLst/>
              <a:ahLst/>
              <a:cxnLst/>
              <a:rect l="l" t="t" r="r" b="b"/>
              <a:pathLst>
                <a:path w="3024" h="2770" extrusionOk="0">
                  <a:moveTo>
                    <a:pt x="1018" y="1"/>
                  </a:moveTo>
                  <a:lnTo>
                    <a:pt x="0" y="990"/>
                  </a:lnTo>
                  <a:cubicBezTo>
                    <a:pt x="678" y="1696"/>
                    <a:pt x="1470" y="2289"/>
                    <a:pt x="2317" y="2770"/>
                  </a:cubicBezTo>
                  <a:lnTo>
                    <a:pt x="3024" y="1526"/>
                  </a:lnTo>
                  <a:cubicBezTo>
                    <a:pt x="2289" y="1103"/>
                    <a:pt x="1611" y="594"/>
                    <a:pt x="1018" y="1"/>
                  </a:cubicBezTo>
                  <a:close/>
                </a:path>
              </a:pathLst>
            </a:custGeom>
            <a:solidFill>
              <a:srgbClr val="00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7"/>
            <p:cNvSpPr/>
            <p:nvPr/>
          </p:nvSpPr>
          <p:spPr>
            <a:xfrm>
              <a:off x="4707825" y="4537325"/>
              <a:ext cx="48075" cy="48075"/>
            </a:xfrm>
            <a:custGeom>
              <a:avLst/>
              <a:gdLst/>
              <a:ahLst/>
              <a:cxnLst/>
              <a:rect l="l" t="t" r="r" b="b"/>
              <a:pathLst>
                <a:path w="1923" h="1923" extrusionOk="0">
                  <a:moveTo>
                    <a:pt x="1159" y="1"/>
                  </a:moveTo>
                  <a:lnTo>
                    <a:pt x="1" y="820"/>
                  </a:lnTo>
                  <a:cubicBezTo>
                    <a:pt x="283" y="1216"/>
                    <a:pt x="566" y="1555"/>
                    <a:pt x="905" y="1922"/>
                  </a:cubicBezTo>
                  <a:lnTo>
                    <a:pt x="1922" y="933"/>
                  </a:lnTo>
                  <a:cubicBezTo>
                    <a:pt x="1640" y="623"/>
                    <a:pt x="1385" y="312"/>
                    <a:pt x="1159" y="1"/>
                  </a:cubicBez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7"/>
            <p:cNvSpPr/>
            <p:nvPr/>
          </p:nvSpPr>
          <p:spPr>
            <a:xfrm>
              <a:off x="2445900" y="1340125"/>
              <a:ext cx="162500" cy="60400"/>
            </a:xfrm>
            <a:custGeom>
              <a:avLst/>
              <a:gdLst/>
              <a:ahLst/>
              <a:cxnLst/>
              <a:rect l="l" t="t" r="r" b="b"/>
              <a:pathLst>
                <a:path w="6500" h="2416" extrusionOk="0">
                  <a:moveTo>
                    <a:pt x="5935" y="0"/>
                  </a:moveTo>
                  <a:cubicBezTo>
                    <a:pt x="5652" y="678"/>
                    <a:pt x="5144" y="1215"/>
                    <a:pt x="4465" y="1554"/>
                  </a:cubicBezTo>
                  <a:cubicBezTo>
                    <a:pt x="4381" y="1582"/>
                    <a:pt x="4296" y="1611"/>
                    <a:pt x="4239" y="1639"/>
                  </a:cubicBezTo>
                  <a:cubicBezTo>
                    <a:pt x="3909" y="1756"/>
                    <a:pt x="3572" y="1811"/>
                    <a:pt x="3239" y="1811"/>
                  </a:cubicBezTo>
                  <a:cubicBezTo>
                    <a:pt x="2121" y="1811"/>
                    <a:pt x="1061" y="1180"/>
                    <a:pt x="538" y="113"/>
                  </a:cubicBezTo>
                  <a:lnTo>
                    <a:pt x="1" y="396"/>
                  </a:lnTo>
                  <a:cubicBezTo>
                    <a:pt x="610" y="1657"/>
                    <a:pt x="1887" y="2416"/>
                    <a:pt x="3229" y="2416"/>
                  </a:cubicBezTo>
                  <a:cubicBezTo>
                    <a:pt x="3632" y="2416"/>
                    <a:pt x="4040" y="2347"/>
                    <a:pt x="4437" y="2204"/>
                  </a:cubicBezTo>
                  <a:cubicBezTo>
                    <a:pt x="4550" y="2176"/>
                    <a:pt x="4635" y="2148"/>
                    <a:pt x="4748" y="2091"/>
                  </a:cubicBezTo>
                  <a:cubicBezTo>
                    <a:pt x="5539" y="1724"/>
                    <a:pt x="6161" y="1046"/>
                    <a:pt x="6500" y="226"/>
                  </a:cubicBezTo>
                  <a:lnTo>
                    <a:pt x="5935" y="0"/>
                  </a:ln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7"/>
            <p:cNvSpPr/>
            <p:nvPr/>
          </p:nvSpPr>
          <p:spPr>
            <a:xfrm>
              <a:off x="2594975" y="1327400"/>
              <a:ext cx="18375" cy="18400"/>
            </a:xfrm>
            <a:custGeom>
              <a:avLst/>
              <a:gdLst/>
              <a:ahLst/>
              <a:cxnLst/>
              <a:rect l="l" t="t" r="r" b="b"/>
              <a:pathLst>
                <a:path w="735" h="736" extrusionOk="0">
                  <a:moveTo>
                    <a:pt x="170" y="0"/>
                  </a:moveTo>
                  <a:cubicBezTo>
                    <a:pt x="113" y="170"/>
                    <a:pt x="57" y="340"/>
                    <a:pt x="0" y="509"/>
                  </a:cubicBezTo>
                  <a:lnTo>
                    <a:pt x="537" y="735"/>
                  </a:lnTo>
                  <a:cubicBezTo>
                    <a:pt x="622" y="566"/>
                    <a:pt x="706" y="368"/>
                    <a:pt x="735" y="170"/>
                  </a:cubicBezTo>
                  <a:lnTo>
                    <a:pt x="170" y="0"/>
                  </a:ln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7"/>
            <p:cNvSpPr/>
            <p:nvPr/>
          </p:nvSpPr>
          <p:spPr>
            <a:xfrm>
              <a:off x="2462150" y="1228500"/>
              <a:ext cx="36050" cy="31100"/>
            </a:xfrm>
            <a:custGeom>
              <a:avLst/>
              <a:gdLst/>
              <a:ahLst/>
              <a:cxnLst/>
              <a:rect l="l" t="t" r="r" b="b"/>
              <a:pathLst>
                <a:path w="1442" h="1244" extrusionOk="0">
                  <a:moveTo>
                    <a:pt x="1244" y="1"/>
                  </a:moveTo>
                  <a:cubicBezTo>
                    <a:pt x="1188" y="1"/>
                    <a:pt x="1131" y="29"/>
                    <a:pt x="1075" y="57"/>
                  </a:cubicBezTo>
                  <a:cubicBezTo>
                    <a:pt x="877" y="142"/>
                    <a:pt x="679" y="255"/>
                    <a:pt x="481" y="396"/>
                  </a:cubicBezTo>
                  <a:cubicBezTo>
                    <a:pt x="312" y="537"/>
                    <a:pt x="142" y="679"/>
                    <a:pt x="1" y="848"/>
                  </a:cubicBezTo>
                  <a:lnTo>
                    <a:pt x="453" y="1244"/>
                  </a:lnTo>
                  <a:cubicBezTo>
                    <a:pt x="679" y="990"/>
                    <a:pt x="990" y="792"/>
                    <a:pt x="1329" y="622"/>
                  </a:cubicBezTo>
                  <a:cubicBezTo>
                    <a:pt x="1357" y="594"/>
                    <a:pt x="1414" y="594"/>
                    <a:pt x="1442" y="566"/>
                  </a:cubicBezTo>
                  <a:lnTo>
                    <a:pt x="1244" y="1"/>
                  </a:ln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7"/>
            <p:cNvSpPr/>
            <p:nvPr/>
          </p:nvSpPr>
          <p:spPr>
            <a:xfrm>
              <a:off x="2493250" y="1221450"/>
              <a:ext cx="79850" cy="26150"/>
            </a:xfrm>
            <a:custGeom>
              <a:avLst/>
              <a:gdLst/>
              <a:ahLst/>
              <a:cxnLst/>
              <a:rect l="l" t="t" r="r" b="b"/>
              <a:pathLst>
                <a:path w="3194" h="1046" extrusionOk="0">
                  <a:moveTo>
                    <a:pt x="1159" y="0"/>
                  </a:moveTo>
                  <a:cubicBezTo>
                    <a:pt x="763" y="28"/>
                    <a:pt x="367" y="113"/>
                    <a:pt x="0" y="283"/>
                  </a:cubicBezTo>
                  <a:lnTo>
                    <a:pt x="226" y="848"/>
                  </a:lnTo>
                  <a:cubicBezTo>
                    <a:pt x="537" y="706"/>
                    <a:pt x="876" y="650"/>
                    <a:pt x="1215" y="622"/>
                  </a:cubicBezTo>
                  <a:cubicBezTo>
                    <a:pt x="1262" y="619"/>
                    <a:pt x="1309" y="618"/>
                    <a:pt x="1356" y="618"/>
                  </a:cubicBezTo>
                  <a:cubicBezTo>
                    <a:pt x="1874" y="618"/>
                    <a:pt x="2388" y="761"/>
                    <a:pt x="2854" y="1046"/>
                  </a:cubicBezTo>
                  <a:lnTo>
                    <a:pt x="3193" y="537"/>
                  </a:lnTo>
                  <a:cubicBezTo>
                    <a:pt x="2571" y="170"/>
                    <a:pt x="1893" y="0"/>
                    <a:pt x="1159" y="0"/>
                  </a:cubicBez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7"/>
            <p:cNvSpPr/>
            <p:nvPr/>
          </p:nvSpPr>
          <p:spPr>
            <a:xfrm>
              <a:off x="2433200" y="1249700"/>
              <a:ext cx="40275" cy="100325"/>
            </a:xfrm>
            <a:custGeom>
              <a:avLst/>
              <a:gdLst/>
              <a:ahLst/>
              <a:cxnLst/>
              <a:rect l="l" t="t" r="r" b="b"/>
              <a:pathLst>
                <a:path w="1611" h="4013" extrusionOk="0">
                  <a:moveTo>
                    <a:pt x="1159" y="0"/>
                  </a:moveTo>
                  <a:cubicBezTo>
                    <a:pt x="989" y="170"/>
                    <a:pt x="820" y="368"/>
                    <a:pt x="679" y="594"/>
                  </a:cubicBezTo>
                  <a:cubicBezTo>
                    <a:pt x="57" y="1611"/>
                    <a:pt x="0" y="2882"/>
                    <a:pt x="509" y="3956"/>
                  </a:cubicBezTo>
                  <a:lnTo>
                    <a:pt x="509" y="3984"/>
                  </a:lnTo>
                  <a:lnTo>
                    <a:pt x="509" y="4013"/>
                  </a:lnTo>
                  <a:lnTo>
                    <a:pt x="1046" y="3730"/>
                  </a:lnTo>
                  <a:cubicBezTo>
                    <a:pt x="1046" y="3730"/>
                    <a:pt x="1046" y="3702"/>
                    <a:pt x="1046" y="3702"/>
                  </a:cubicBezTo>
                  <a:cubicBezTo>
                    <a:pt x="537" y="2600"/>
                    <a:pt x="763" y="1272"/>
                    <a:pt x="1611" y="396"/>
                  </a:cubicBezTo>
                  <a:lnTo>
                    <a:pt x="1159" y="0"/>
                  </a:lnTo>
                  <a:close/>
                </a:path>
              </a:pathLst>
            </a:custGeom>
            <a:solidFill>
              <a:srgbClr val="18B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7"/>
            <p:cNvSpPr/>
            <p:nvPr/>
          </p:nvSpPr>
          <p:spPr>
            <a:xfrm>
              <a:off x="2599200" y="1300550"/>
              <a:ext cx="17700" cy="31125"/>
            </a:xfrm>
            <a:custGeom>
              <a:avLst/>
              <a:gdLst/>
              <a:ahLst/>
              <a:cxnLst/>
              <a:rect l="l" t="t" r="r" b="b"/>
              <a:pathLst>
                <a:path w="708" h="1245" extrusionOk="0">
                  <a:moveTo>
                    <a:pt x="651" y="1"/>
                  </a:moveTo>
                  <a:lnTo>
                    <a:pt x="57" y="57"/>
                  </a:lnTo>
                  <a:cubicBezTo>
                    <a:pt x="85" y="396"/>
                    <a:pt x="57" y="764"/>
                    <a:pt x="1" y="1074"/>
                  </a:cubicBezTo>
                  <a:lnTo>
                    <a:pt x="566" y="1244"/>
                  </a:lnTo>
                  <a:cubicBezTo>
                    <a:pt x="679" y="848"/>
                    <a:pt x="707" y="425"/>
                    <a:pt x="651" y="1"/>
                  </a:cubicBezTo>
                  <a:close/>
                </a:path>
              </a:pathLst>
            </a:custGeom>
            <a:solidFill>
              <a:srgbClr val="0062FF"/>
            </a:solidFill>
            <a:ln w="700" cap="flat" cmpd="sng">
              <a:solidFill>
                <a:srgbClr val="FFFF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7"/>
            <p:cNvSpPr/>
            <p:nvPr/>
          </p:nvSpPr>
          <p:spPr>
            <a:xfrm>
              <a:off x="2594250" y="1273700"/>
              <a:ext cx="21225" cy="28300"/>
            </a:xfrm>
            <a:custGeom>
              <a:avLst/>
              <a:gdLst/>
              <a:ahLst/>
              <a:cxnLst/>
              <a:rect l="l" t="t" r="r" b="b"/>
              <a:pathLst>
                <a:path w="849" h="1132" extrusionOk="0">
                  <a:moveTo>
                    <a:pt x="566" y="1"/>
                  </a:moveTo>
                  <a:lnTo>
                    <a:pt x="1" y="255"/>
                  </a:lnTo>
                  <a:cubicBezTo>
                    <a:pt x="114" y="538"/>
                    <a:pt x="199" y="820"/>
                    <a:pt x="255" y="1131"/>
                  </a:cubicBezTo>
                  <a:lnTo>
                    <a:pt x="849" y="1075"/>
                  </a:lnTo>
                  <a:cubicBezTo>
                    <a:pt x="820" y="707"/>
                    <a:pt x="707" y="340"/>
                    <a:pt x="566" y="1"/>
                  </a:cubicBezTo>
                  <a:close/>
                </a:path>
              </a:pathLst>
            </a:custGeom>
            <a:solidFill>
              <a:srgbClr val="0062FF"/>
            </a:solidFill>
            <a:ln w="700" cap="flat" cmpd="sng">
              <a:solidFill>
                <a:srgbClr val="FFFF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7"/>
            <p:cNvSpPr/>
            <p:nvPr/>
          </p:nvSpPr>
          <p:spPr>
            <a:xfrm>
              <a:off x="2564600" y="1234150"/>
              <a:ext cx="26850" cy="25450"/>
            </a:xfrm>
            <a:custGeom>
              <a:avLst/>
              <a:gdLst/>
              <a:ahLst/>
              <a:cxnLst/>
              <a:rect l="l" t="t" r="r" b="b"/>
              <a:pathLst>
                <a:path w="1074" h="1018" extrusionOk="0">
                  <a:moveTo>
                    <a:pt x="339" y="1"/>
                  </a:moveTo>
                  <a:lnTo>
                    <a:pt x="0" y="509"/>
                  </a:lnTo>
                  <a:cubicBezTo>
                    <a:pt x="226" y="651"/>
                    <a:pt x="452" y="820"/>
                    <a:pt x="622" y="1018"/>
                  </a:cubicBezTo>
                  <a:lnTo>
                    <a:pt x="1074" y="594"/>
                  </a:lnTo>
                  <a:cubicBezTo>
                    <a:pt x="848" y="368"/>
                    <a:pt x="593" y="170"/>
                    <a:pt x="339" y="1"/>
                  </a:cubicBezTo>
                  <a:close/>
                </a:path>
              </a:pathLst>
            </a:custGeom>
            <a:solidFill>
              <a:srgbClr val="0062FF"/>
            </a:solidFill>
            <a:ln w="700" cap="flat" cmpd="sng">
              <a:solidFill>
                <a:srgbClr val="FFFF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7"/>
            <p:cNvSpPr/>
            <p:nvPr/>
          </p:nvSpPr>
          <p:spPr>
            <a:xfrm>
              <a:off x="2580825" y="1249000"/>
              <a:ext cx="27575" cy="31100"/>
            </a:xfrm>
            <a:custGeom>
              <a:avLst/>
              <a:gdLst/>
              <a:ahLst/>
              <a:cxnLst/>
              <a:rect l="l" t="t" r="r" b="b"/>
              <a:pathLst>
                <a:path w="1103" h="1244" extrusionOk="0">
                  <a:moveTo>
                    <a:pt x="425" y="0"/>
                  </a:moveTo>
                  <a:lnTo>
                    <a:pt x="1" y="424"/>
                  </a:lnTo>
                  <a:cubicBezTo>
                    <a:pt x="227" y="650"/>
                    <a:pt x="397" y="932"/>
                    <a:pt x="538" y="1243"/>
                  </a:cubicBezTo>
                  <a:lnTo>
                    <a:pt x="1103" y="989"/>
                  </a:lnTo>
                  <a:cubicBezTo>
                    <a:pt x="933" y="622"/>
                    <a:pt x="707" y="283"/>
                    <a:pt x="425" y="0"/>
                  </a:cubicBezTo>
                  <a:close/>
                </a:path>
              </a:pathLst>
            </a:custGeom>
            <a:solidFill>
              <a:srgbClr val="00B4FF"/>
            </a:solidFill>
            <a:ln w="700" cap="flat" cmpd="sng">
              <a:solidFill>
                <a:srgbClr val="FFFF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7"/>
            <p:cNvSpPr/>
            <p:nvPr/>
          </p:nvSpPr>
          <p:spPr>
            <a:xfrm>
              <a:off x="3610775" y="1724400"/>
              <a:ext cx="24050" cy="30400"/>
            </a:xfrm>
            <a:custGeom>
              <a:avLst/>
              <a:gdLst/>
              <a:ahLst/>
              <a:cxnLst/>
              <a:rect l="l" t="t" r="r" b="b"/>
              <a:pathLst>
                <a:path w="962" h="1216" extrusionOk="0">
                  <a:moveTo>
                    <a:pt x="255" y="1"/>
                  </a:moveTo>
                  <a:lnTo>
                    <a:pt x="1" y="368"/>
                  </a:lnTo>
                  <a:cubicBezTo>
                    <a:pt x="170" y="509"/>
                    <a:pt x="368" y="622"/>
                    <a:pt x="566" y="735"/>
                  </a:cubicBezTo>
                  <a:lnTo>
                    <a:pt x="368" y="1103"/>
                  </a:lnTo>
                  <a:cubicBezTo>
                    <a:pt x="425" y="1131"/>
                    <a:pt x="481" y="1187"/>
                    <a:pt x="566" y="1216"/>
                  </a:cubicBezTo>
                  <a:lnTo>
                    <a:pt x="961" y="453"/>
                  </a:lnTo>
                  <a:lnTo>
                    <a:pt x="792" y="368"/>
                  </a:lnTo>
                  <a:cubicBezTo>
                    <a:pt x="594" y="255"/>
                    <a:pt x="425" y="142"/>
                    <a:pt x="255" y="1"/>
                  </a:cubicBezTo>
                  <a:close/>
                </a:path>
              </a:pathLst>
            </a:custGeom>
            <a:solidFill>
              <a:srgbClr val="E3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7"/>
            <p:cNvSpPr/>
            <p:nvPr/>
          </p:nvSpPr>
          <p:spPr>
            <a:xfrm>
              <a:off x="4228900" y="966425"/>
              <a:ext cx="993225" cy="954375"/>
            </a:xfrm>
            <a:custGeom>
              <a:avLst/>
              <a:gdLst/>
              <a:ahLst/>
              <a:cxnLst/>
              <a:rect l="l" t="t" r="r" b="b"/>
              <a:pathLst>
                <a:path w="39729" h="38175" extrusionOk="0">
                  <a:moveTo>
                    <a:pt x="13620" y="2007"/>
                  </a:moveTo>
                  <a:cubicBezTo>
                    <a:pt x="3730" y="5256"/>
                    <a:pt x="0" y="18452"/>
                    <a:pt x="4097" y="25827"/>
                  </a:cubicBezTo>
                  <a:cubicBezTo>
                    <a:pt x="9692" y="35830"/>
                    <a:pt x="21729" y="38175"/>
                    <a:pt x="30941" y="32467"/>
                  </a:cubicBezTo>
                  <a:cubicBezTo>
                    <a:pt x="39728" y="27042"/>
                    <a:pt x="39022" y="12772"/>
                    <a:pt x="34049" y="6697"/>
                  </a:cubicBezTo>
                  <a:cubicBezTo>
                    <a:pt x="29726" y="1442"/>
                    <a:pt x="19723" y="0"/>
                    <a:pt x="13591" y="2007"/>
                  </a:cubicBezTo>
                  <a:close/>
                </a:path>
              </a:pathLst>
            </a:custGeom>
            <a:solidFill>
              <a:srgbClr val="E7F6FF"/>
            </a:solidFill>
            <a:ln w="45925" cap="flat" cmpd="sng">
              <a:solidFill>
                <a:srgbClr val="99CB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7"/>
            <p:cNvSpPr/>
            <p:nvPr/>
          </p:nvSpPr>
          <p:spPr>
            <a:xfrm>
              <a:off x="4587125" y="1307775"/>
              <a:ext cx="400475" cy="321350"/>
            </a:xfrm>
            <a:custGeom>
              <a:avLst/>
              <a:gdLst/>
              <a:ahLst/>
              <a:cxnLst/>
              <a:rect l="l" t="t" r="r" b="b"/>
              <a:pathLst>
                <a:path w="16019" h="12854" extrusionOk="0">
                  <a:moveTo>
                    <a:pt x="7716" y="1"/>
                  </a:moveTo>
                  <a:cubicBezTo>
                    <a:pt x="4837" y="1"/>
                    <a:pt x="2493" y="1466"/>
                    <a:pt x="1466" y="3978"/>
                  </a:cubicBezTo>
                  <a:cubicBezTo>
                    <a:pt x="1" y="7595"/>
                    <a:pt x="2906" y="12854"/>
                    <a:pt x="7915" y="12854"/>
                  </a:cubicBezTo>
                  <a:cubicBezTo>
                    <a:pt x="8893" y="12854"/>
                    <a:pt x="9952" y="12653"/>
                    <a:pt x="11073" y="12201"/>
                  </a:cubicBezTo>
                  <a:cubicBezTo>
                    <a:pt x="15877" y="10280"/>
                    <a:pt x="16018" y="2001"/>
                    <a:pt x="10367" y="390"/>
                  </a:cubicBezTo>
                  <a:cubicBezTo>
                    <a:pt x="9450" y="127"/>
                    <a:pt x="8560" y="1"/>
                    <a:pt x="7716" y="1"/>
                  </a:cubicBezTo>
                  <a:close/>
                </a:path>
              </a:pathLst>
            </a:custGeom>
            <a:solidFill>
              <a:srgbClr val="00AA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7"/>
            <p:cNvSpPr/>
            <p:nvPr/>
          </p:nvSpPr>
          <p:spPr>
            <a:xfrm>
              <a:off x="4636475" y="1319625"/>
              <a:ext cx="250100" cy="226075"/>
            </a:xfrm>
            <a:custGeom>
              <a:avLst/>
              <a:gdLst/>
              <a:ahLst/>
              <a:cxnLst/>
              <a:rect l="l" t="t" r="r" b="b"/>
              <a:pathLst>
                <a:path w="10004" h="9043" extrusionOk="0">
                  <a:moveTo>
                    <a:pt x="5680" y="142"/>
                  </a:moveTo>
                  <a:cubicBezTo>
                    <a:pt x="4974" y="1"/>
                    <a:pt x="3900" y="311"/>
                    <a:pt x="3222" y="538"/>
                  </a:cubicBezTo>
                  <a:cubicBezTo>
                    <a:pt x="2685" y="735"/>
                    <a:pt x="453" y="3504"/>
                    <a:pt x="255" y="4041"/>
                  </a:cubicBezTo>
                  <a:cubicBezTo>
                    <a:pt x="57" y="4663"/>
                    <a:pt x="1" y="6132"/>
                    <a:pt x="1" y="6697"/>
                  </a:cubicBezTo>
                  <a:cubicBezTo>
                    <a:pt x="1" y="7828"/>
                    <a:pt x="877" y="7432"/>
                    <a:pt x="1894" y="8167"/>
                  </a:cubicBezTo>
                  <a:cubicBezTo>
                    <a:pt x="2685" y="8760"/>
                    <a:pt x="3363" y="8760"/>
                    <a:pt x="4296" y="8930"/>
                  </a:cubicBezTo>
                  <a:cubicBezTo>
                    <a:pt x="5115" y="9043"/>
                    <a:pt x="5935" y="8901"/>
                    <a:pt x="6669" y="8591"/>
                  </a:cubicBezTo>
                  <a:cubicBezTo>
                    <a:pt x="8167" y="8025"/>
                    <a:pt x="7941" y="8449"/>
                    <a:pt x="8732" y="7517"/>
                  </a:cubicBezTo>
                  <a:cubicBezTo>
                    <a:pt x="9241" y="6952"/>
                    <a:pt x="9495" y="7206"/>
                    <a:pt x="9862" y="6528"/>
                  </a:cubicBezTo>
                  <a:cubicBezTo>
                    <a:pt x="10004" y="6217"/>
                    <a:pt x="9636" y="5115"/>
                    <a:pt x="9523" y="4833"/>
                  </a:cubicBezTo>
                  <a:cubicBezTo>
                    <a:pt x="8647" y="2233"/>
                    <a:pt x="8619" y="679"/>
                    <a:pt x="5680" y="114"/>
                  </a:cubicBezTo>
                  <a:close/>
                </a:path>
              </a:pathLst>
            </a:custGeom>
            <a:solidFill>
              <a:srgbClr val="007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7"/>
            <p:cNvSpPr/>
            <p:nvPr/>
          </p:nvSpPr>
          <p:spPr>
            <a:xfrm>
              <a:off x="4636475" y="1319625"/>
              <a:ext cx="250100" cy="226075"/>
            </a:xfrm>
            <a:custGeom>
              <a:avLst/>
              <a:gdLst/>
              <a:ahLst/>
              <a:cxnLst/>
              <a:rect l="l" t="t" r="r" b="b"/>
              <a:pathLst>
                <a:path w="10004" h="9043" fill="none" extrusionOk="0">
                  <a:moveTo>
                    <a:pt x="5680" y="142"/>
                  </a:moveTo>
                  <a:cubicBezTo>
                    <a:pt x="4974" y="1"/>
                    <a:pt x="3900" y="311"/>
                    <a:pt x="3222" y="538"/>
                  </a:cubicBezTo>
                  <a:cubicBezTo>
                    <a:pt x="2685" y="735"/>
                    <a:pt x="453" y="3504"/>
                    <a:pt x="255" y="4041"/>
                  </a:cubicBezTo>
                  <a:cubicBezTo>
                    <a:pt x="57" y="4663"/>
                    <a:pt x="1" y="6132"/>
                    <a:pt x="1" y="6697"/>
                  </a:cubicBezTo>
                  <a:cubicBezTo>
                    <a:pt x="1" y="7828"/>
                    <a:pt x="877" y="7432"/>
                    <a:pt x="1894" y="8167"/>
                  </a:cubicBezTo>
                  <a:cubicBezTo>
                    <a:pt x="2685" y="8760"/>
                    <a:pt x="3363" y="8760"/>
                    <a:pt x="4296" y="8930"/>
                  </a:cubicBezTo>
                  <a:cubicBezTo>
                    <a:pt x="5115" y="9043"/>
                    <a:pt x="5935" y="8901"/>
                    <a:pt x="6669" y="8591"/>
                  </a:cubicBezTo>
                  <a:cubicBezTo>
                    <a:pt x="8167" y="8025"/>
                    <a:pt x="7941" y="8449"/>
                    <a:pt x="8732" y="7517"/>
                  </a:cubicBezTo>
                  <a:cubicBezTo>
                    <a:pt x="9241" y="6952"/>
                    <a:pt x="9495" y="7206"/>
                    <a:pt x="9862" y="6528"/>
                  </a:cubicBezTo>
                  <a:cubicBezTo>
                    <a:pt x="10004" y="6217"/>
                    <a:pt x="9636" y="5115"/>
                    <a:pt x="9523" y="4833"/>
                  </a:cubicBezTo>
                  <a:cubicBezTo>
                    <a:pt x="8647" y="2233"/>
                    <a:pt x="8619" y="679"/>
                    <a:pt x="5680" y="114"/>
                  </a:cubicBezTo>
                  <a:close/>
                </a:path>
              </a:pathLst>
            </a:custGeom>
            <a:noFill/>
            <a:ln w="30375" cap="flat" cmpd="sng">
              <a:solidFill>
                <a:srgbClr val="27C4B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7"/>
            <p:cNvSpPr/>
            <p:nvPr/>
          </p:nvSpPr>
          <p:spPr>
            <a:xfrm>
              <a:off x="4659800" y="1431250"/>
              <a:ext cx="95375" cy="65725"/>
            </a:xfrm>
            <a:custGeom>
              <a:avLst/>
              <a:gdLst/>
              <a:ahLst/>
              <a:cxnLst/>
              <a:rect l="l" t="t" r="r" b="b"/>
              <a:pathLst>
                <a:path w="3815" h="2629" fill="none" extrusionOk="0">
                  <a:moveTo>
                    <a:pt x="0" y="2374"/>
                  </a:moveTo>
                  <a:cubicBezTo>
                    <a:pt x="170" y="2317"/>
                    <a:pt x="1046" y="2628"/>
                    <a:pt x="1159" y="2430"/>
                  </a:cubicBezTo>
                  <a:cubicBezTo>
                    <a:pt x="1328" y="2091"/>
                    <a:pt x="566" y="933"/>
                    <a:pt x="650" y="650"/>
                  </a:cubicBezTo>
                  <a:cubicBezTo>
                    <a:pt x="792" y="198"/>
                    <a:pt x="1696" y="0"/>
                    <a:pt x="2120" y="170"/>
                  </a:cubicBezTo>
                  <a:cubicBezTo>
                    <a:pt x="2261" y="226"/>
                    <a:pt x="2233" y="1074"/>
                    <a:pt x="2798" y="1272"/>
                  </a:cubicBezTo>
                  <a:cubicBezTo>
                    <a:pt x="3193" y="1413"/>
                    <a:pt x="2939" y="565"/>
                    <a:pt x="3080" y="481"/>
                  </a:cubicBezTo>
                  <a:cubicBezTo>
                    <a:pt x="3222" y="396"/>
                    <a:pt x="3674" y="622"/>
                    <a:pt x="3815" y="622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7"/>
            <p:cNvSpPr/>
            <p:nvPr/>
          </p:nvSpPr>
          <p:spPr>
            <a:xfrm>
              <a:off x="4702900" y="1397325"/>
              <a:ext cx="79825" cy="106700"/>
            </a:xfrm>
            <a:custGeom>
              <a:avLst/>
              <a:gdLst/>
              <a:ahLst/>
              <a:cxnLst/>
              <a:rect l="l" t="t" r="r" b="b"/>
              <a:pathLst>
                <a:path w="3193" h="4268" fill="none" extrusionOk="0">
                  <a:moveTo>
                    <a:pt x="1385" y="1"/>
                  </a:moveTo>
                  <a:cubicBezTo>
                    <a:pt x="1130" y="170"/>
                    <a:pt x="537" y="29"/>
                    <a:pt x="367" y="312"/>
                  </a:cubicBezTo>
                  <a:cubicBezTo>
                    <a:pt x="283" y="538"/>
                    <a:pt x="904" y="1216"/>
                    <a:pt x="1017" y="1414"/>
                  </a:cubicBezTo>
                  <a:cubicBezTo>
                    <a:pt x="1159" y="1696"/>
                    <a:pt x="0" y="2572"/>
                    <a:pt x="1159" y="3533"/>
                  </a:cubicBezTo>
                  <a:cubicBezTo>
                    <a:pt x="1865" y="4098"/>
                    <a:pt x="3193" y="3476"/>
                    <a:pt x="3193" y="4268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7"/>
            <p:cNvSpPr/>
            <p:nvPr/>
          </p:nvSpPr>
          <p:spPr>
            <a:xfrm>
              <a:off x="4749500" y="1350000"/>
              <a:ext cx="108125" cy="120125"/>
            </a:xfrm>
            <a:custGeom>
              <a:avLst/>
              <a:gdLst/>
              <a:ahLst/>
              <a:cxnLst/>
              <a:rect l="l" t="t" r="r" b="b"/>
              <a:pathLst>
                <a:path w="4325" h="4805" fill="none" extrusionOk="0">
                  <a:moveTo>
                    <a:pt x="1" y="707"/>
                  </a:moveTo>
                  <a:cubicBezTo>
                    <a:pt x="1103" y="1"/>
                    <a:pt x="1018" y="1244"/>
                    <a:pt x="1809" y="1470"/>
                  </a:cubicBezTo>
                  <a:cubicBezTo>
                    <a:pt x="3109" y="1809"/>
                    <a:pt x="2516" y="735"/>
                    <a:pt x="2968" y="509"/>
                  </a:cubicBezTo>
                  <a:cubicBezTo>
                    <a:pt x="3250" y="368"/>
                    <a:pt x="4324" y="1216"/>
                    <a:pt x="4239" y="1527"/>
                  </a:cubicBezTo>
                  <a:cubicBezTo>
                    <a:pt x="4098" y="2120"/>
                    <a:pt x="2742" y="3533"/>
                    <a:pt x="2911" y="3985"/>
                  </a:cubicBezTo>
                  <a:cubicBezTo>
                    <a:pt x="3081" y="4409"/>
                    <a:pt x="3816" y="4578"/>
                    <a:pt x="4070" y="4804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7"/>
            <p:cNvSpPr/>
            <p:nvPr/>
          </p:nvSpPr>
          <p:spPr>
            <a:xfrm>
              <a:off x="4761525" y="1376150"/>
              <a:ext cx="76300" cy="113050"/>
            </a:xfrm>
            <a:custGeom>
              <a:avLst/>
              <a:gdLst/>
              <a:ahLst/>
              <a:cxnLst/>
              <a:rect l="l" t="t" r="r" b="b"/>
              <a:pathLst>
                <a:path w="3052" h="4522" fill="none" extrusionOk="0">
                  <a:moveTo>
                    <a:pt x="3052" y="4521"/>
                  </a:moveTo>
                  <a:cubicBezTo>
                    <a:pt x="1667" y="3504"/>
                    <a:pt x="1865" y="0"/>
                    <a:pt x="0" y="2487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7"/>
            <p:cNvSpPr/>
            <p:nvPr/>
          </p:nvSpPr>
          <p:spPr>
            <a:xfrm>
              <a:off x="4678875" y="1338700"/>
              <a:ext cx="120100" cy="93975"/>
            </a:xfrm>
            <a:custGeom>
              <a:avLst/>
              <a:gdLst/>
              <a:ahLst/>
              <a:cxnLst/>
              <a:rect l="l" t="t" r="r" b="b"/>
              <a:pathLst>
                <a:path w="4804" h="3759" fill="none" extrusionOk="0">
                  <a:moveTo>
                    <a:pt x="3363" y="2939"/>
                  </a:moveTo>
                  <a:cubicBezTo>
                    <a:pt x="3448" y="2459"/>
                    <a:pt x="4804" y="2092"/>
                    <a:pt x="4493" y="1583"/>
                  </a:cubicBezTo>
                  <a:cubicBezTo>
                    <a:pt x="4239" y="1159"/>
                    <a:pt x="3787" y="1046"/>
                    <a:pt x="3363" y="792"/>
                  </a:cubicBezTo>
                  <a:cubicBezTo>
                    <a:pt x="3137" y="622"/>
                    <a:pt x="3306" y="255"/>
                    <a:pt x="2967" y="198"/>
                  </a:cubicBezTo>
                  <a:cubicBezTo>
                    <a:pt x="1809" y="1"/>
                    <a:pt x="1752" y="1639"/>
                    <a:pt x="1385" y="2205"/>
                  </a:cubicBezTo>
                  <a:cubicBezTo>
                    <a:pt x="1244" y="2402"/>
                    <a:pt x="848" y="2487"/>
                    <a:pt x="735" y="2657"/>
                  </a:cubicBezTo>
                  <a:cubicBezTo>
                    <a:pt x="424" y="3137"/>
                    <a:pt x="791" y="3759"/>
                    <a:pt x="0" y="3194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7"/>
            <p:cNvSpPr/>
            <p:nvPr/>
          </p:nvSpPr>
          <p:spPr>
            <a:xfrm>
              <a:off x="4688750" y="1428425"/>
              <a:ext cx="59375" cy="63600"/>
            </a:xfrm>
            <a:custGeom>
              <a:avLst/>
              <a:gdLst/>
              <a:ahLst/>
              <a:cxnLst/>
              <a:rect l="l" t="t" r="r" b="b"/>
              <a:pathLst>
                <a:path w="2375" h="2544" fill="none" extrusionOk="0">
                  <a:moveTo>
                    <a:pt x="1" y="0"/>
                  </a:moveTo>
                  <a:cubicBezTo>
                    <a:pt x="2374" y="707"/>
                    <a:pt x="510" y="707"/>
                    <a:pt x="707" y="1780"/>
                  </a:cubicBezTo>
                  <a:cubicBezTo>
                    <a:pt x="764" y="2006"/>
                    <a:pt x="1244" y="2317"/>
                    <a:pt x="1385" y="2543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7"/>
            <p:cNvSpPr/>
            <p:nvPr/>
          </p:nvSpPr>
          <p:spPr>
            <a:xfrm>
              <a:off x="4720550" y="1453850"/>
              <a:ext cx="65025" cy="85500"/>
            </a:xfrm>
            <a:custGeom>
              <a:avLst/>
              <a:gdLst/>
              <a:ahLst/>
              <a:cxnLst/>
              <a:rect l="l" t="t" r="r" b="b"/>
              <a:pathLst>
                <a:path w="2601" h="3420" fill="none" extrusionOk="0">
                  <a:moveTo>
                    <a:pt x="0" y="2430"/>
                  </a:moveTo>
                  <a:cubicBezTo>
                    <a:pt x="537" y="3419"/>
                    <a:pt x="2176" y="1583"/>
                    <a:pt x="2204" y="1498"/>
                  </a:cubicBezTo>
                  <a:cubicBezTo>
                    <a:pt x="2317" y="1074"/>
                    <a:pt x="1837" y="566"/>
                    <a:pt x="2063" y="170"/>
                  </a:cubicBezTo>
                  <a:cubicBezTo>
                    <a:pt x="2120" y="0"/>
                    <a:pt x="2487" y="142"/>
                    <a:pt x="2600" y="170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7"/>
            <p:cNvSpPr/>
            <p:nvPr/>
          </p:nvSpPr>
          <p:spPr>
            <a:xfrm>
              <a:off x="4773525" y="1492700"/>
              <a:ext cx="55825" cy="50875"/>
            </a:xfrm>
            <a:custGeom>
              <a:avLst/>
              <a:gdLst/>
              <a:ahLst/>
              <a:cxnLst/>
              <a:rect l="l" t="t" r="r" b="b"/>
              <a:pathLst>
                <a:path w="2233" h="2035" fill="none" extrusionOk="0">
                  <a:moveTo>
                    <a:pt x="2233" y="0"/>
                  </a:moveTo>
                  <a:cubicBezTo>
                    <a:pt x="961" y="170"/>
                    <a:pt x="1442" y="2035"/>
                    <a:pt x="1" y="1074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7"/>
            <p:cNvSpPr/>
            <p:nvPr/>
          </p:nvSpPr>
          <p:spPr>
            <a:xfrm>
              <a:off x="4737500" y="1377550"/>
              <a:ext cx="120125" cy="101750"/>
            </a:xfrm>
            <a:custGeom>
              <a:avLst/>
              <a:gdLst/>
              <a:ahLst/>
              <a:cxnLst/>
              <a:rect l="l" t="t" r="r" b="b"/>
              <a:pathLst>
                <a:path w="4805" h="4070" fill="none" extrusionOk="0">
                  <a:moveTo>
                    <a:pt x="4550" y="4070"/>
                  </a:moveTo>
                  <a:cubicBezTo>
                    <a:pt x="4804" y="3363"/>
                    <a:pt x="4465" y="3137"/>
                    <a:pt x="4183" y="2713"/>
                  </a:cubicBezTo>
                  <a:cubicBezTo>
                    <a:pt x="3222" y="1272"/>
                    <a:pt x="2572" y="3194"/>
                    <a:pt x="1357" y="3052"/>
                  </a:cubicBezTo>
                  <a:cubicBezTo>
                    <a:pt x="679" y="2968"/>
                    <a:pt x="1046" y="2516"/>
                    <a:pt x="848" y="2176"/>
                  </a:cubicBezTo>
                  <a:cubicBezTo>
                    <a:pt x="283" y="1216"/>
                    <a:pt x="1" y="1809"/>
                    <a:pt x="311" y="848"/>
                  </a:cubicBezTo>
                  <a:cubicBezTo>
                    <a:pt x="424" y="538"/>
                    <a:pt x="198" y="283"/>
                    <a:pt x="396" y="1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7"/>
            <p:cNvSpPr/>
            <p:nvPr/>
          </p:nvSpPr>
          <p:spPr>
            <a:xfrm>
              <a:off x="4709950" y="1338700"/>
              <a:ext cx="119400" cy="93975"/>
            </a:xfrm>
            <a:custGeom>
              <a:avLst/>
              <a:gdLst/>
              <a:ahLst/>
              <a:cxnLst/>
              <a:rect l="l" t="t" r="r" b="b"/>
              <a:pathLst>
                <a:path w="4776" h="3759" fill="none" extrusionOk="0">
                  <a:moveTo>
                    <a:pt x="3335" y="2939"/>
                  </a:moveTo>
                  <a:cubicBezTo>
                    <a:pt x="3448" y="2459"/>
                    <a:pt x="4776" y="2092"/>
                    <a:pt x="4465" y="1583"/>
                  </a:cubicBezTo>
                  <a:cubicBezTo>
                    <a:pt x="4211" y="1159"/>
                    <a:pt x="3759" y="1046"/>
                    <a:pt x="3363" y="792"/>
                  </a:cubicBezTo>
                  <a:cubicBezTo>
                    <a:pt x="3137" y="650"/>
                    <a:pt x="3278" y="255"/>
                    <a:pt x="2968" y="198"/>
                  </a:cubicBezTo>
                  <a:cubicBezTo>
                    <a:pt x="1781" y="1"/>
                    <a:pt x="1724" y="1668"/>
                    <a:pt x="1357" y="2205"/>
                  </a:cubicBezTo>
                  <a:cubicBezTo>
                    <a:pt x="1216" y="2431"/>
                    <a:pt x="848" y="2487"/>
                    <a:pt x="735" y="2657"/>
                  </a:cubicBezTo>
                  <a:cubicBezTo>
                    <a:pt x="396" y="3137"/>
                    <a:pt x="792" y="3759"/>
                    <a:pt x="1" y="3222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7"/>
            <p:cNvSpPr/>
            <p:nvPr/>
          </p:nvSpPr>
          <p:spPr>
            <a:xfrm>
              <a:off x="4729025" y="1382500"/>
              <a:ext cx="104575" cy="105975"/>
            </a:xfrm>
            <a:custGeom>
              <a:avLst/>
              <a:gdLst/>
              <a:ahLst/>
              <a:cxnLst/>
              <a:rect l="l" t="t" r="r" b="b"/>
              <a:pathLst>
                <a:path w="4183" h="4239" extrusionOk="0">
                  <a:moveTo>
                    <a:pt x="2770" y="283"/>
                  </a:moveTo>
                  <a:cubicBezTo>
                    <a:pt x="1724" y="0"/>
                    <a:pt x="537" y="453"/>
                    <a:pt x="311" y="1668"/>
                  </a:cubicBezTo>
                  <a:cubicBezTo>
                    <a:pt x="1" y="3420"/>
                    <a:pt x="2120" y="4239"/>
                    <a:pt x="3052" y="3504"/>
                  </a:cubicBezTo>
                  <a:cubicBezTo>
                    <a:pt x="4182" y="2628"/>
                    <a:pt x="3956" y="622"/>
                    <a:pt x="2770" y="283"/>
                  </a:cubicBezTo>
                  <a:close/>
                </a:path>
              </a:pathLst>
            </a:custGeom>
            <a:solidFill>
              <a:srgbClr val="296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7"/>
            <p:cNvSpPr/>
            <p:nvPr/>
          </p:nvSpPr>
          <p:spPr>
            <a:xfrm>
              <a:off x="4729025" y="1382500"/>
              <a:ext cx="104575" cy="105975"/>
            </a:xfrm>
            <a:custGeom>
              <a:avLst/>
              <a:gdLst/>
              <a:ahLst/>
              <a:cxnLst/>
              <a:rect l="l" t="t" r="r" b="b"/>
              <a:pathLst>
                <a:path w="4183" h="4239" extrusionOk="0">
                  <a:moveTo>
                    <a:pt x="2770" y="283"/>
                  </a:moveTo>
                  <a:cubicBezTo>
                    <a:pt x="1724" y="0"/>
                    <a:pt x="537" y="453"/>
                    <a:pt x="311" y="1668"/>
                  </a:cubicBezTo>
                  <a:cubicBezTo>
                    <a:pt x="1" y="3420"/>
                    <a:pt x="2120" y="4239"/>
                    <a:pt x="3052" y="3504"/>
                  </a:cubicBezTo>
                  <a:cubicBezTo>
                    <a:pt x="4182" y="2628"/>
                    <a:pt x="3956" y="622"/>
                    <a:pt x="2770" y="283"/>
                  </a:cubicBezTo>
                  <a:close/>
                </a:path>
              </a:pathLst>
            </a:custGeom>
            <a:solidFill>
              <a:srgbClr val="296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7"/>
            <p:cNvSpPr/>
            <p:nvPr/>
          </p:nvSpPr>
          <p:spPr>
            <a:xfrm>
              <a:off x="4759400" y="1348600"/>
              <a:ext cx="41000" cy="25450"/>
            </a:xfrm>
            <a:custGeom>
              <a:avLst/>
              <a:gdLst/>
              <a:ahLst/>
              <a:cxnLst/>
              <a:rect l="l" t="t" r="r" b="b"/>
              <a:pathLst>
                <a:path w="1640" h="1018" fill="none" extrusionOk="0">
                  <a:moveTo>
                    <a:pt x="1" y="904"/>
                  </a:moveTo>
                  <a:cubicBezTo>
                    <a:pt x="594" y="1017"/>
                    <a:pt x="1385" y="0"/>
                    <a:pt x="1639" y="452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7"/>
            <p:cNvSpPr/>
            <p:nvPr/>
          </p:nvSpPr>
          <p:spPr>
            <a:xfrm>
              <a:off x="4645675" y="1426300"/>
              <a:ext cx="60775" cy="92550"/>
            </a:xfrm>
            <a:custGeom>
              <a:avLst/>
              <a:gdLst/>
              <a:ahLst/>
              <a:cxnLst/>
              <a:rect l="l" t="t" r="r" b="b"/>
              <a:pathLst>
                <a:path w="2431" h="3702" fill="none" extrusionOk="0">
                  <a:moveTo>
                    <a:pt x="961" y="0"/>
                  </a:moveTo>
                  <a:cubicBezTo>
                    <a:pt x="0" y="283"/>
                    <a:pt x="650" y="2204"/>
                    <a:pt x="1131" y="2572"/>
                  </a:cubicBezTo>
                  <a:cubicBezTo>
                    <a:pt x="1413" y="2798"/>
                    <a:pt x="2035" y="2798"/>
                    <a:pt x="2261" y="2996"/>
                  </a:cubicBezTo>
                  <a:cubicBezTo>
                    <a:pt x="2346" y="3222"/>
                    <a:pt x="2402" y="3476"/>
                    <a:pt x="2430" y="3702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7"/>
            <p:cNvSpPr/>
            <p:nvPr/>
          </p:nvSpPr>
          <p:spPr>
            <a:xfrm>
              <a:off x="4767875" y="1456675"/>
              <a:ext cx="79150" cy="62900"/>
            </a:xfrm>
            <a:custGeom>
              <a:avLst/>
              <a:gdLst/>
              <a:ahLst/>
              <a:cxnLst/>
              <a:rect l="l" t="t" r="r" b="b"/>
              <a:pathLst>
                <a:path w="3166" h="2516" fill="none" extrusionOk="0">
                  <a:moveTo>
                    <a:pt x="1" y="2515"/>
                  </a:moveTo>
                  <a:cubicBezTo>
                    <a:pt x="792" y="2148"/>
                    <a:pt x="1300" y="594"/>
                    <a:pt x="2092" y="339"/>
                  </a:cubicBezTo>
                  <a:cubicBezTo>
                    <a:pt x="2487" y="226"/>
                    <a:pt x="2996" y="396"/>
                    <a:pt x="3165" y="0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7"/>
            <p:cNvSpPr/>
            <p:nvPr/>
          </p:nvSpPr>
          <p:spPr>
            <a:xfrm>
              <a:off x="4725500" y="1374025"/>
              <a:ext cx="134950" cy="78425"/>
            </a:xfrm>
            <a:custGeom>
              <a:avLst/>
              <a:gdLst/>
              <a:ahLst/>
              <a:cxnLst/>
              <a:rect l="l" t="t" r="r" b="b"/>
              <a:pathLst>
                <a:path w="5398" h="3137" fill="none" extrusionOk="0">
                  <a:moveTo>
                    <a:pt x="5171" y="3137"/>
                  </a:moveTo>
                  <a:cubicBezTo>
                    <a:pt x="5397" y="2628"/>
                    <a:pt x="4691" y="2430"/>
                    <a:pt x="4550" y="2063"/>
                  </a:cubicBezTo>
                  <a:cubicBezTo>
                    <a:pt x="4126" y="1018"/>
                    <a:pt x="5086" y="453"/>
                    <a:pt x="3532" y="594"/>
                  </a:cubicBezTo>
                  <a:cubicBezTo>
                    <a:pt x="3419" y="594"/>
                    <a:pt x="2798" y="594"/>
                    <a:pt x="2741" y="650"/>
                  </a:cubicBezTo>
                  <a:cubicBezTo>
                    <a:pt x="2487" y="1187"/>
                    <a:pt x="2572" y="1413"/>
                    <a:pt x="1780" y="1272"/>
                  </a:cubicBezTo>
                  <a:cubicBezTo>
                    <a:pt x="1413" y="1215"/>
                    <a:pt x="2232" y="0"/>
                    <a:pt x="0" y="0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7"/>
            <p:cNvSpPr/>
            <p:nvPr/>
          </p:nvSpPr>
          <p:spPr>
            <a:xfrm>
              <a:off x="4660500" y="1362025"/>
              <a:ext cx="50175" cy="50875"/>
            </a:xfrm>
            <a:custGeom>
              <a:avLst/>
              <a:gdLst/>
              <a:ahLst/>
              <a:cxnLst/>
              <a:rect l="l" t="t" r="r" b="b"/>
              <a:pathLst>
                <a:path w="2007" h="2035" fill="none" extrusionOk="0">
                  <a:moveTo>
                    <a:pt x="1" y="2035"/>
                  </a:moveTo>
                  <a:cubicBezTo>
                    <a:pt x="170" y="1752"/>
                    <a:pt x="396" y="1498"/>
                    <a:pt x="679" y="1272"/>
                  </a:cubicBezTo>
                  <a:cubicBezTo>
                    <a:pt x="933" y="1102"/>
                    <a:pt x="1272" y="1187"/>
                    <a:pt x="1470" y="1102"/>
                  </a:cubicBezTo>
                  <a:cubicBezTo>
                    <a:pt x="1837" y="989"/>
                    <a:pt x="1837" y="254"/>
                    <a:pt x="2007" y="0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7"/>
            <p:cNvSpPr/>
            <p:nvPr/>
          </p:nvSpPr>
          <p:spPr>
            <a:xfrm>
              <a:off x="4776350" y="1436900"/>
              <a:ext cx="58650" cy="81950"/>
            </a:xfrm>
            <a:custGeom>
              <a:avLst/>
              <a:gdLst/>
              <a:ahLst/>
              <a:cxnLst/>
              <a:rect l="l" t="t" r="r" b="b"/>
              <a:pathLst>
                <a:path w="2346" h="3278" fill="none" extrusionOk="0">
                  <a:moveTo>
                    <a:pt x="2346" y="2402"/>
                  </a:moveTo>
                  <a:cubicBezTo>
                    <a:pt x="2346" y="2685"/>
                    <a:pt x="2261" y="2882"/>
                    <a:pt x="1979" y="2967"/>
                  </a:cubicBezTo>
                  <a:cubicBezTo>
                    <a:pt x="1046" y="3278"/>
                    <a:pt x="1866" y="2685"/>
                    <a:pt x="1385" y="2204"/>
                  </a:cubicBezTo>
                  <a:cubicBezTo>
                    <a:pt x="679" y="1498"/>
                    <a:pt x="707" y="170"/>
                    <a:pt x="622" y="85"/>
                  </a:cubicBezTo>
                  <a:cubicBezTo>
                    <a:pt x="538" y="0"/>
                    <a:pt x="114" y="113"/>
                    <a:pt x="1" y="113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7"/>
            <p:cNvSpPr/>
            <p:nvPr/>
          </p:nvSpPr>
          <p:spPr>
            <a:xfrm>
              <a:off x="4696525" y="1468675"/>
              <a:ext cx="55825" cy="47350"/>
            </a:xfrm>
            <a:custGeom>
              <a:avLst/>
              <a:gdLst/>
              <a:ahLst/>
              <a:cxnLst/>
              <a:rect l="l" t="t" r="r" b="b"/>
              <a:pathLst>
                <a:path w="2233" h="1894" fill="none" extrusionOk="0">
                  <a:moveTo>
                    <a:pt x="1" y="1809"/>
                  </a:moveTo>
                  <a:cubicBezTo>
                    <a:pt x="2233" y="933"/>
                    <a:pt x="1414" y="1894"/>
                    <a:pt x="1781" y="1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7"/>
            <p:cNvSpPr/>
            <p:nvPr/>
          </p:nvSpPr>
          <p:spPr>
            <a:xfrm>
              <a:off x="4710650" y="1399450"/>
              <a:ext cx="62200" cy="30400"/>
            </a:xfrm>
            <a:custGeom>
              <a:avLst/>
              <a:gdLst/>
              <a:ahLst/>
              <a:cxnLst/>
              <a:rect l="l" t="t" r="r" b="b"/>
              <a:pathLst>
                <a:path w="2488" h="1216" fill="none" extrusionOk="0">
                  <a:moveTo>
                    <a:pt x="1" y="820"/>
                  </a:moveTo>
                  <a:cubicBezTo>
                    <a:pt x="1216" y="1216"/>
                    <a:pt x="1442" y="1"/>
                    <a:pt x="2487" y="764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7"/>
            <p:cNvSpPr/>
            <p:nvPr/>
          </p:nvSpPr>
          <p:spPr>
            <a:xfrm>
              <a:off x="4877375" y="1365975"/>
              <a:ext cx="15550" cy="22275"/>
            </a:xfrm>
            <a:custGeom>
              <a:avLst/>
              <a:gdLst/>
              <a:ahLst/>
              <a:cxnLst/>
              <a:rect l="l" t="t" r="r" b="b"/>
              <a:pathLst>
                <a:path w="622" h="891" extrusionOk="0">
                  <a:moveTo>
                    <a:pt x="218" y="1"/>
                  </a:moveTo>
                  <a:cubicBezTo>
                    <a:pt x="201" y="1"/>
                    <a:pt x="185" y="4"/>
                    <a:pt x="170" y="12"/>
                  </a:cubicBezTo>
                  <a:cubicBezTo>
                    <a:pt x="57" y="40"/>
                    <a:pt x="0" y="294"/>
                    <a:pt x="85" y="520"/>
                  </a:cubicBezTo>
                  <a:cubicBezTo>
                    <a:pt x="164" y="730"/>
                    <a:pt x="315" y="891"/>
                    <a:pt x="449" y="891"/>
                  </a:cubicBezTo>
                  <a:cubicBezTo>
                    <a:pt x="460" y="891"/>
                    <a:pt x="470" y="890"/>
                    <a:pt x="481" y="888"/>
                  </a:cubicBezTo>
                  <a:cubicBezTo>
                    <a:pt x="594" y="831"/>
                    <a:pt x="622" y="605"/>
                    <a:pt x="537" y="351"/>
                  </a:cubicBezTo>
                  <a:cubicBezTo>
                    <a:pt x="488" y="154"/>
                    <a:pt x="332" y="1"/>
                    <a:pt x="218" y="1"/>
                  </a:cubicBezTo>
                  <a:close/>
                </a:path>
              </a:pathLst>
            </a:custGeom>
            <a:solidFill>
              <a:srgbClr val="70D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7"/>
            <p:cNvSpPr/>
            <p:nvPr/>
          </p:nvSpPr>
          <p:spPr>
            <a:xfrm>
              <a:off x="4838525" y="1574325"/>
              <a:ext cx="22625" cy="16225"/>
            </a:xfrm>
            <a:custGeom>
              <a:avLst/>
              <a:gdLst/>
              <a:ahLst/>
              <a:cxnLst/>
              <a:rect l="l" t="t" r="r" b="b"/>
              <a:pathLst>
                <a:path w="905" h="649" extrusionOk="0">
                  <a:moveTo>
                    <a:pt x="678" y="0"/>
                  </a:moveTo>
                  <a:cubicBezTo>
                    <a:pt x="574" y="0"/>
                    <a:pt x="443" y="44"/>
                    <a:pt x="311" y="126"/>
                  </a:cubicBezTo>
                  <a:cubicBezTo>
                    <a:pt x="113" y="268"/>
                    <a:pt x="0" y="465"/>
                    <a:pt x="57" y="578"/>
                  </a:cubicBezTo>
                  <a:cubicBezTo>
                    <a:pt x="92" y="626"/>
                    <a:pt x="152" y="648"/>
                    <a:pt x="226" y="648"/>
                  </a:cubicBezTo>
                  <a:cubicBezTo>
                    <a:pt x="330" y="648"/>
                    <a:pt x="462" y="604"/>
                    <a:pt x="594" y="522"/>
                  </a:cubicBezTo>
                  <a:cubicBezTo>
                    <a:pt x="820" y="381"/>
                    <a:pt x="904" y="183"/>
                    <a:pt x="848" y="70"/>
                  </a:cubicBezTo>
                  <a:cubicBezTo>
                    <a:pt x="813" y="23"/>
                    <a:pt x="753" y="0"/>
                    <a:pt x="678" y="0"/>
                  </a:cubicBezTo>
                  <a:close/>
                </a:path>
              </a:pathLst>
            </a:custGeom>
            <a:solidFill>
              <a:srgbClr val="70D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4895750" y="1526950"/>
              <a:ext cx="18375" cy="20175"/>
            </a:xfrm>
            <a:custGeom>
              <a:avLst/>
              <a:gdLst/>
              <a:ahLst/>
              <a:cxnLst/>
              <a:rect l="l" t="t" r="r" b="b"/>
              <a:pathLst>
                <a:path w="735" h="807" extrusionOk="0">
                  <a:moveTo>
                    <a:pt x="556" y="1"/>
                  </a:moveTo>
                  <a:cubicBezTo>
                    <a:pt x="441" y="1"/>
                    <a:pt x="286" y="106"/>
                    <a:pt x="170" y="269"/>
                  </a:cubicBezTo>
                  <a:cubicBezTo>
                    <a:pt x="28" y="495"/>
                    <a:pt x="0" y="721"/>
                    <a:pt x="113" y="778"/>
                  </a:cubicBezTo>
                  <a:cubicBezTo>
                    <a:pt x="132" y="797"/>
                    <a:pt x="159" y="806"/>
                    <a:pt x="191" y="806"/>
                  </a:cubicBezTo>
                  <a:cubicBezTo>
                    <a:pt x="297" y="806"/>
                    <a:pt x="456" y="704"/>
                    <a:pt x="565" y="552"/>
                  </a:cubicBezTo>
                  <a:cubicBezTo>
                    <a:pt x="706" y="326"/>
                    <a:pt x="735" y="100"/>
                    <a:pt x="622" y="15"/>
                  </a:cubicBezTo>
                  <a:cubicBezTo>
                    <a:pt x="602" y="5"/>
                    <a:pt x="580" y="1"/>
                    <a:pt x="556" y="1"/>
                  </a:cubicBezTo>
                  <a:close/>
                </a:path>
              </a:pathLst>
            </a:custGeom>
            <a:solidFill>
              <a:srgbClr val="70D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7"/>
            <p:cNvSpPr/>
            <p:nvPr/>
          </p:nvSpPr>
          <p:spPr>
            <a:xfrm>
              <a:off x="4893625" y="1448200"/>
              <a:ext cx="16275" cy="20500"/>
            </a:xfrm>
            <a:custGeom>
              <a:avLst/>
              <a:gdLst/>
              <a:ahLst/>
              <a:cxnLst/>
              <a:rect l="l" t="t" r="r" b="b"/>
              <a:pathLst>
                <a:path w="651" h="820" extrusionOk="0">
                  <a:moveTo>
                    <a:pt x="339" y="0"/>
                  </a:moveTo>
                  <a:cubicBezTo>
                    <a:pt x="142" y="29"/>
                    <a:pt x="0" y="226"/>
                    <a:pt x="0" y="424"/>
                  </a:cubicBezTo>
                  <a:cubicBezTo>
                    <a:pt x="0" y="650"/>
                    <a:pt x="142" y="820"/>
                    <a:pt x="311" y="820"/>
                  </a:cubicBezTo>
                  <a:cubicBezTo>
                    <a:pt x="481" y="820"/>
                    <a:pt x="650" y="650"/>
                    <a:pt x="650" y="424"/>
                  </a:cubicBezTo>
                  <a:cubicBezTo>
                    <a:pt x="650" y="198"/>
                    <a:pt x="509" y="0"/>
                    <a:pt x="339" y="0"/>
                  </a:cubicBezTo>
                  <a:close/>
                </a:path>
              </a:pathLst>
            </a:custGeom>
            <a:solidFill>
              <a:srgbClr val="70D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7"/>
            <p:cNvSpPr/>
            <p:nvPr/>
          </p:nvSpPr>
          <p:spPr>
            <a:xfrm>
              <a:off x="4744575" y="1607975"/>
              <a:ext cx="19800" cy="9700"/>
            </a:xfrm>
            <a:custGeom>
              <a:avLst/>
              <a:gdLst/>
              <a:ahLst/>
              <a:cxnLst/>
              <a:rect l="l" t="t" r="r" b="b"/>
              <a:pathLst>
                <a:path w="792" h="388" extrusionOk="0">
                  <a:moveTo>
                    <a:pt x="103" y="1"/>
                  </a:moveTo>
                  <a:cubicBezTo>
                    <a:pt x="40" y="1"/>
                    <a:pt x="0" y="16"/>
                    <a:pt x="0" y="52"/>
                  </a:cubicBezTo>
                  <a:cubicBezTo>
                    <a:pt x="0" y="108"/>
                    <a:pt x="141" y="250"/>
                    <a:pt x="367" y="334"/>
                  </a:cubicBezTo>
                  <a:cubicBezTo>
                    <a:pt x="476" y="365"/>
                    <a:pt x="593" y="388"/>
                    <a:pt x="677" y="388"/>
                  </a:cubicBezTo>
                  <a:cubicBezTo>
                    <a:pt x="745" y="388"/>
                    <a:pt x="791" y="373"/>
                    <a:pt x="791" y="334"/>
                  </a:cubicBezTo>
                  <a:cubicBezTo>
                    <a:pt x="791" y="278"/>
                    <a:pt x="650" y="165"/>
                    <a:pt x="452" y="80"/>
                  </a:cubicBezTo>
                  <a:cubicBezTo>
                    <a:pt x="321" y="31"/>
                    <a:pt x="190" y="1"/>
                    <a:pt x="103" y="1"/>
                  </a:cubicBezTo>
                  <a:close/>
                </a:path>
              </a:pathLst>
            </a:custGeom>
            <a:solidFill>
              <a:srgbClr val="70D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7"/>
            <p:cNvSpPr/>
            <p:nvPr/>
          </p:nvSpPr>
          <p:spPr>
            <a:xfrm>
              <a:off x="4934600" y="1485625"/>
              <a:ext cx="10600" cy="19900"/>
            </a:xfrm>
            <a:custGeom>
              <a:avLst/>
              <a:gdLst/>
              <a:ahLst/>
              <a:cxnLst/>
              <a:rect l="l" t="t" r="r" b="b"/>
              <a:pathLst>
                <a:path w="424" h="796" extrusionOk="0">
                  <a:moveTo>
                    <a:pt x="339" y="1"/>
                  </a:moveTo>
                  <a:cubicBezTo>
                    <a:pt x="283" y="1"/>
                    <a:pt x="170" y="142"/>
                    <a:pt x="85" y="368"/>
                  </a:cubicBezTo>
                  <a:cubicBezTo>
                    <a:pt x="0" y="566"/>
                    <a:pt x="0" y="792"/>
                    <a:pt x="85" y="792"/>
                  </a:cubicBezTo>
                  <a:cubicBezTo>
                    <a:pt x="91" y="794"/>
                    <a:pt x="98" y="795"/>
                    <a:pt x="104" y="795"/>
                  </a:cubicBezTo>
                  <a:cubicBezTo>
                    <a:pt x="186" y="795"/>
                    <a:pt x="287" y="636"/>
                    <a:pt x="339" y="453"/>
                  </a:cubicBezTo>
                  <a:cubicBezTo>
                    <a:pt x="424" y="227"/>
                    <a:pt x="424" y="29"/>
                    <a:pt x="339" y="1"/>
                  </a:cubicBezTo>
                  <a:close/>
                </a:path>
              </a:pathLst>
            </a:custGeom>
            <a:solidFill>
              <a:srgbClr val="70D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7"/>
            <p:cNvSpPr/>
            <p:nvPr/>
          </p:nvSpPr>
          <p:spPr>
            <a:xfrm>
              <a:off x="4804600" y="1315100"/>
              <a:ext cx="19825" cy="9775"/>
            </a:xfrm>
            <a:custGeom>
              <a:avLst/>
              <a:gdLst/>
              <a:ahLst/>
              <a:cxnLst/>
              <a:rect l="l" t="t" r="r" b="b"/>
              <a:pathLst>
                <a:path w="793" h="391" extrusionOk="0">
                  <a:moveTo>
                    <a:pt x="129" y="1"/>
                  </a:moveTo>
                  <a:cubicBezTo>
                    <a:pt x="61" y="1"/>
                    <a:pt x="14" y="15"/>
                    <a:pt x="1" y="40"/>
                  </a:cubicBezTo>
                  <a:cubicBezTo>
                    <a:pt x="1" y="125"/>
                    <a:pt x="142" y="238"/>
                    <a:pt x="340" y="323"/>
                  </a:cubicBezTo>
                  <a:cubicBezTo>
                    <a:pt x="464" y="370"/>
                    <a:pt x="580" y="391"/>
                    <a:pt x="664" y="391"/>
                  </a:cubicBezTo>
                  <a:cubicBezTo>
                    <a:pt x="732" y="391"/>
                    <a:pt x="779" y="377"/>
                    <a:pt x="792" y="351"/>
                  </a:cubicBezTo>
                  <a:cubicBezTo>
                    <a:pt x="792" y="266"/>
                    <a:pt x="651" y="153"/>
                    <a:pt x="453" y="69"/>
                  </a:cubicBezTo>
                  <a:cubicBezTo>
                    <a:pt x="329" y="22"/>
                    <a:pt x="213" y="1"/>
                    <a:pt x="129" y="1"/>
                  </a:cubicBezTo>
                  <a:close/>
                </a:path>
              </a:pathLst>
            </a:custGeom>
            <a:solidFill>
              <a:srgbClr val="70D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7"/>
            <p:cNvSpPr/>
            <p:nvPr/>
          </p:nvSpPr>
          <p:spPr>
            <a:xfrm>
              <a:off x="4644975" y="1539725"/>
              <a:ext cx="15550" cy="17400"/>
            </a:xfrm>
            <a:custGeom>
              <a:avLst/>
              <a:gdLst/>
              <a:ahLst/>
              <a:cxnLst/>
              <a:rect l="l" t="t" r="r" b="b"/>
              <a:pathLst>
                <a:path w="622" h="696" extrusionOk="0">
                  <a:moveTo>
                    <a:pt x="99" y="0"/>
                  </a:moveTo>
                  <a:cubicBezTo>
                    <a:pt x="84" y="0"/>
                    <a:pt x="69" y="4"/>
                    <a:pt x="57" y="13"/>
                  </a:cubicBezTo>
                  <a:cubicBezTo>
                    <a:pt x="0" y="41"/>
                    <a:pt x="57" y="239"/>
                    <a:pt x="198" y="408"/>
                  </a:cubicBezTo>
                  <a:cubicBezTo>
                    <a:pt x="325" y="586"/>
                    <a:pt x="452" y="695"/>
                    <a:pt x="517" y="695"/>
                  </a:cubicBezTo>
                  <a:cubicBezTo>
                    <a:pt x="524" y="695"/>
                    <a:pt x="531" y="694"/>
                    <a:pt x="537" y="691"/>
                  </a:cubicBezTo>
                  <a:cubicBezTo>
                    <a:pt x="622" y="634"/>
                    <a:pt x="565" y="437"/>
                    <a:pt x="424" y="267"/>
                  </a:cubicBezTo>
                  <a:cubicBezTo>
                    <a:pt x="304" y="123"/>
                    <a:pt x="184" y="0"/>
                    <a:pt x="99" y="0"/>
                  </a:cubicBezTo>
                  <a:close/>
                </a:path>
              </a:pathLst>
            </a:custGeom>
            <a:solidFill>
              <a:srgbClr val="70D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7"/>
            <p:cNvSpPr/>
            <p:nvPr/>
          </p:nvSpPr>
          <p:spPr>
            <a:xfrm>
              <a:off x="4701475" y="1565425"/>
              <a:ext cx="23325" cy="14000"/>
            </a:xfrm>
            <a:custGeom>
              <a:avLst/>
              <a:gdLst/>
              <a:ahLst/>
              <a:cxnLst/>
              <a:rect l="l" t="t" r="r" b="b"/>
              <a:pathLst>
                <a:path w="933" h="560" extrusionOk="0">
                  <a:moveTo>
                    <a:pt x="261" y="1"/>
                  </a:moveTo>
                  <a:cubicBezTo>
                    <a:pt x="146" y="1"/>
                    <a:pt x="61" y="35"/>
                    <a:pt x="29" y="115"/>
                  </a:cubicBezTo>
                  <a:cubicBezTo>
                    <a:pt x="1" y="228"/>
                    <a:pt x="142" y="398"/>
                    <a:pt x="396" y="511"/>
                  </a:cubicBezTo>
                  <a:cubicBezTo>
                    <a:pt x="496" y="544"/>
                    <a:pt x="592" y="560"/>
                    <a:pt x="673" y="560"/>
                  </a:cubicBezTo>
                  <a:cubicBezTo>
                    <a:pt x="798" y="560"/>
                    <a:pt x="888" y="522"/>
                    <a:pt x="905" y="454"/>
                  </a:cubicBezTo>
                  <a:cubicBezTo>
                    <a:pt x="933" y="341"/>
                    <a:pt x="792" y="143"/>
                    <a:pt x="566" y="58"/>
                  </a:cubicBezTo>
                  <a:cubicBezTo>
                    <a:pt x="455" y="21"/>
                    <a:pt x="349" y="1"/>
                    <a:pt x="261" y="1"/>
                  </a:cubicBezTo>
                  <a:close/>
                </a:path>
              </a:pathLst>
            </a:custGeom>
            <a:solidFill>
              <a:srgbClr val="70D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7"/>
            <p:cNvSpPr/>
            <p:nvPr/>
          </p:nvSpPr>
          <p:spPr>
            <a:xfrm>
              <a:off x="4777775" y="1548875"/>
              <a:ext cx="22850" cy="16875"/>
            </a:xfrm>
            <a:custGeom>
              <a:avLst/>
              <a:gdLst/>
              <a:ahLst/>
              <a:cxnLst/>
              <a:rect l="l" t="t" r="r" b="b"/>
              <a:pathLst>
                <a:path w="914" h="675" extrusionOk="0">
                  <a:moveTo>
                    <a:pt x="458" y="1"/>
                  </a:moveTo>
                  <a:cubicBezTo>
                    <a:pt x="419" y="1"/>
                    <a:pt x="379" y="13"/>
                    <a:pt x="339" y="42"/>
                  </a:cubicBezTo>
                  <a:cubicBezTo>
                    <a:pt x="141" y="99"/>
                    <a:pt x="0" y="297"/>
                    <a:pt x="85" y="494"/>
                  </a:cubicBezTo>
                  <a:cubicBezTo>
                    <a:pt x="144" y="611"/>
                    <a:pt x="269" y="675"/>
                    <a:pt x="407" y="675"/>
                  </a:cubicBezTo>
                  <a:cubicBezTo>
                    <a:pt x="468" y="675"/>
                    <a:pt x="532" y="662"/>
                    <a:pt x="594" y="636"/>
                  </a:cubicBezTo>
                  <a:cubicBezTo>
                    <a:pt x="914" y="586"/>
                    <a:pt x="719" y="1"/>
                    <a:pt x="458" y="1"/>
                  </a:cubicBezTo>
                  <a:close/>
                </a:path>
              </a:pathLst>
            </a:custGeom>
            <a:solidFill>
              <a:srgbClr val="70D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7"/>
            <p:cNvSpPr/>
            <p:nvPr/>
          </p:nvSpPr>
          <p:spPr>
            <a:xfrm>
              <a:off x="4743850" y="1439025"/>
              <a:ext cx="51600" cy="70650"/>
            </a:xfrm>
            <a:custGeom>
              <a:avLst/>
              <a:gdLst/>
              <a:ahLst/>
              <a:cxnLst/>
              <a:rect l="l" t="t" r="r" b="b"/>
              <a:pathLst>
                <a:path w="2064" h="2826" fill="none" extrusionOk="0">
                  <a:moveTo>
                    <a:pt x="707" y="0"/>
                  </a:moveTo>
                  <a:cubicBezTo>
                    <a:pt x="2064" y="2063"/>
                    <a:pt x="651" y="848"/>
                    <a:pt x="114" y="1808"/>
                  </a:cubicBezTo>
                  <a:cubicBezTo>
                    <a:pt x="1" y="2006"/>
                    <a:pt x="170" y="2571"/>
                    <a:pt x="114" y="2826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7"/>
            <p:cNvSpPr/>
            <p:nvPr/>
          </p:nvSpPr>
          <p:spPr>
            <a:xfrm>
              <a:off x="4786950" y="1368375"/>
              <a:ext cx="60075" cy="62900"/>
            </a:xfrm>
            <a:custGeom>
              <a:avLst/>
              <a:gdLst/>
              <a:ahLst/>
              <a:cxnLst/>
              <a:rect l="l" t="t" r="r" b="b"/>
              <a:pathLst>
                <a:path w="2403" h="2516" fill="none" extrusionOk="0">
                  <a:moveTo>
                    <a:pt x="1" y="0"/>
                  </a:moveTo>
                  <a:cubicBezTo>
                    <a:pt x="2402" y="707"/>
                    <a:pt x="509" y="707"/>
                    <a:pt x="707" y="1752"/>
                  </a:cubicBezTo>
                  <a:cubicBezTo>
                    <a:pt x="763" y="1978"/>
                    <a:pt x="1244" y="2317"/>
                    <a:pt x="1385" y="2515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4686650" y="1477150"/>
              <a:ext cx="89025" cy="43125"/>
            </a:xfrm>
            <a:custGeom>
              <a:avLst/>
              <a:gdLst/>
              <a:ahLst/>
              <a:cxnLst/>
              <a:rect l="l" t="t" r="r" b="b"/>
              <a:pathLst>
                <a:path w="3561" h="1725" fill="none" extrusionOk="0">
                  <a:moveTo>
                    <a:pt x="311" y="1555"/>
                  </a:moveTo>
                  <a:cubicBezTo>
                    <a:pt x="85" y="1442"/>
                    <a:pt x="0" y="1159"/>
                    <a:pt x="113" y="933"/>
                  </a:cubicBezTo>
                  <a:cubicBezTo>
                    <a:pt x="452" y="1"/>
                    <a:pt x="396" y="1018"/>
                    <a:pt x="1074" y="962"/>
                  </a:cubicBezTo>
                  <a:cubicBezTo>
                    <a:pt x="2063" y="877"/>
                    <a:pt x="3080" y="1724"/>
                    <a:pt x="3193" y="1724"/>
                  </a:cubicBezTo>
                  <a:cubicBezTo>
                    <a:pt x="3334" y="1724"/>
                    <a:pt x="3504" y="1329"/>
                    <a:pt x="3560" y="1216"/>
                  </a:cubicBezTo>
                </a:path>
              </a:pathLst>
            </a:custGeom>
            <a:noFill/>
            <a:ln w="9175" cap="rnd" cmpd="sng">
              <a:solidFill>
                <a:srgbClr val="3CD7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2145700" y="962175"/>
              <a:ext cx="386425" cy="266350"/>
            </a:xfrm>
            <a:custGeom>
              <a:avLst/>
              <a:gdLst/>
              <a:ahLst/>
              <a:cxnLst/>
              <a:rect l="l" t="t" r="r" b="b"/>
              <a:pathLst>
                <a:path w="15457" h="10654" fill="none" extrusionOk="0">
                  <a:moveTo>
                    <a:pt x="4097" y="9184"/>
                  </a:moveTo>
                  <a:lnTo>
                    <a:pt x="0" y="1"/>
                  </a:lnTo>
                  <a:lnTo>
                    <a:pt x="15456" y="10654"/>
                  </a:lnTo>
                </a:path>
              </a:pathLst>
            </a:custGeom>
            <a:noFill/>
            <a:ln w="9175" cap="flat" cmpd="sng">
              <a:solidFill>
                <a:srgbClr val="000000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1990975" y="271450"/>
              <a:ext cx="860450" cy="457950"/>
            </a:xfrm>
            <a:custGeom>
              <a:avLst/>
              <a:gdLst/>
              <a:ahLst/>
              <a:cxnLst/>
              <a:rect l="l" t="t" r="r" b="b"/>
              <a:pathLst>
                <a:path w="34418" h="18318" extrusionOk="0">
                  <a:moveTo>
                    <a:pt x="7691" y="1"/>
                  </a:moveTo>
                  <a:cubicBezTo>
                    <a:pt x="4483" y="1"/>
                    <a:pt x="1599" y="2210"/>
                    <a:pt x="849" y="5477"/>
                  </a:cubicBezTo>
                  <a:cubicBezTo>
                    <a:pt x="1" y="9291"/>
                    <a:pt x="2431" y="13078"/>
                    <a:pt x="6246" y="13897"/>
                  </a:cubicBezTo>
                  <a:lnTo>
                    <a:pt x="25121" y="18136"/>
                  </a:lnTo>
                  <a:cubicBezTo>
                    <a:pt x="25652" y="18259"/>
                    <a:pt x="26184" y="18318"/>
                    <a:pt x="26709" y="18318"/>
                  </a:cubicBezTo>
                  <a:cubicBezTo>
                    <a:pt x="29920" y="18318"/>
                    <a:pt x="32845" y="16107"/>
                    <a:pt x="33598" y="12852"/>
                  </a:cubicBezTo>
                  <a:cubicBezTo>
                    <a:pt x="34417" y="9037"/>
                    <a:pt x="32015" y="5251"/>
                    <a:pt x="28172" y="4431"/>
                  </a:cubicBezTo>
                  <a:lnTo>
                    <a:pt x="9325" y="193"/>
                  </a:lnTo>
                  <a:cubicBezTo>
                    <a:pt x="8777" y="63"/>
                    <a:pt x="8230" y="1"/>
                    <a:pt x="7691" y="1"/>
                  </a:cubicBezTo>
                  <a:close/>
                </a:path>
              </a:pathLst>
            </a:custGeom>
            <a:solidFill>
              <a:srgbClr val="E2FBFF"/>
            </a:solidFill>
            <a:ln w="66400" cap="flat" cmpd="sng">
              <a:solidFill>
                <a:srgbClr val="24BBC8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2285550" y="551750"/>
              <a:ext cx="100350" cy="46800"/>
            </a:xfrm>
            <a:custGeom>
              <a:avLst/>
              <a:gdLst/>
              <a:ahLst/>
              <a:cxnLst/>
              <a:rect l="l" t="t" r="r" b="b"/>
              <a:pathLst>
                <a:path w="4014" h="1872" extrusionOk="0">
                  <a:moveTo>
                    <a:pt x="3900" y="1"/>
                  </a:moveTo>
                  <a:cubicBezTo>
                    <a:pt x="2996" y="227"/>
                    <a:pt x="2290" y="905"/>
                    <a:pt x="1724" y="1244"/>
                  </a:cubicBezTo>
                  <a:cubicBezTo>
                    <a:pt x="1552" y="1367"/>
                    <a:pt x="1337" y="1447"/>
                    <a:pt x="1116" y="1447"/>
                  </a:cubicBezTo>
                  <a:cubicBezTo>
                    <a:pt x="1084" y="1447"/>
                    <a:pt x="1051" y="1446"/>
                    <a:pt x="1018" y="1442"/>
                  </a:cubicBezTo>
                  <a:cubicBezTo>
                    <a:pt x="848" y="1385"/>
                    <a:pt x="622" y="1216"/>
                    <a:pt x="396" y="764"/>
                  </a:cubicBezTo>
                  <a:lnTo>
                    <a:pt x="1" y="962"/>
                  </a:lnTo>
                  <a:cubicBezTo>
                    <a:pt x="170" y="1385"/>
                    <a:pt x="509" y="1725"/>
                    <a:pt x="933" y="1866"/>
                  </a:cubicBezTo>
                  <a:cubicBezTo>
                    <a:pt x="979" y="1869"/>
                    <a:pt x="1025" y="1871"/>
                    <a:pt x="1071" y="1871"/>
                  </a:cubicBezTo>
                  <a:cubicBezTo>
                    <a:pt x="1391" y="1871"/>
                    <a:pt x="1703" y="1785"/>
                    <a:pt x="1950" y="1611"/>
                  </a:cubicBezTo>
                  <a:cubicBezTo>
                    <a:pt x="2572" y="1244"/>
                    <a:pt x="3250" y="594"/>
                    <a:pt x="4013" y="425"/>
                  </a:cubicBezTo>
                  <a:lnTo>
                    <a:pt x="3900" y="1"/>
                  </a:ln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2383750" y="487475"/>
              <a:ext cx="418225" cy="177000"/>
            </a:xfrm>
            <a:custGeom>
              <a:avLst/>
              <a:gdLst/>
              <a:ahLst/>
              <a:cxnLst/>
              <a:rect l="l" t="t" r="r" b="b"/>
              <a:pathLst>
                <a:path w="16729" h="7080" extrusionOk="0">
                  <a:moveTo>
                    <a:pt x="11670" y="1"/>
                  </a:moveTo>
                  <a:cubicBezTo>
                    <a:pt x="11642" y="198"/>
                    <a:pt x="11416" y="368"/>
                    <a:pt x="11077" y="537"/>
                  </a:cubicBezTo>
                  <a:cubicBezTo>
                    <a:pt x="10710" y="707"/>
                    <a:pt x="10257" y="820"/>
                    <a:pt x="9834" y="990"/>
                  </a:cubicBezTo>
                  <a:cubicBezTo>
                    <a:pt x="9438" y="1074"/>
                    <a:pt x="9071" y="1300"/>
                    <a:pt x="8816" y="1611"/>
                  </a:cubicBezTo>
                  <a:cubicBezTo>
                    <a:pt x="8675" y="1752"/>
                    <a:pt x="8647" y="1978"/>
                    <a:pt x="8675" y="2176"/>
                  </a:cubicBezTo>
                  <a:cubicBezTo>
                    <a:pt x="8732" y="2402"/>
                    <a:pt x="8845" y="2628"/>
                    <a:pt x="8986" y="2826"/>
                  </a:cubicBezTo>
                  <a:cubicBezTo>
                    <a:pt x="9446" y="3383"/>
                    <a:pt x="9905" y="3608"/>
                    <a:pt x="10329" y="3608"/>
                  </a:cubicBezTo>
                  <a:cubicBezTo>
                    <a:pt x="10401" y="3608"/>
                    <a:pt x="10471" y="3601"/>
                    <a:pt x="10540" y="3589"/>
                  </a:cubicBezTo>
                  <a:cubicBezTo>
                    <a:pt x="11077" y="3448"/>
                    <a:pt x="11529" y="3137"/>
                    <a:pt x="11925" y="2770"/>
                  </a:cubicBezTo>
                  <a:cubicBezTo>
                    <a:pt x="12348" y="2346"/>
                    <a:pt x="12829" y="1978"/>
                    <a:pt x="13366" y="1668"/>
                  </a:cubicBezTo>
                  <a:cubicBezTo>
                    <a:pt x="13735" y="1454"/>
                    <a:pt x="14157" y="1347"/>
                    <a:pt x="14578" y="1347"/>
                  </a:cubicBezTo>
                  <a:cubicBezTo>
                    <a:pt x="14769" y="1347"/>
                    <a:pt x="14960" y="1369"/>
                    <a:pt x="15146" y="1413"/>
                  </a:cubicBezTo>
                  <a:cubicBezTo>
                    <a:pt x="15400" y="1442"/>
                    <a:pt x="15626" y="1555"/>
                    <a:pt x="15824" y="1668"/>
                  </a:cubicBezTo>
                  <a:cubicBezTo>
                    <a:pt x="15994" y="1781"/>
                    <a:pt x="16135" y="1950"/>
                    <a:pt x="16191" y="2148"/>
                  </a:cubicBezTo>
                  <a:cubicBezTo>
                    <a:pt x="16276" y="2374"/>
                    <a:pt x="16276" y="2600"/>
                    <a:pt x="16163" y="2798"/>
                  </a:cubicBezTo>
                  <a:cubicBezTo>
                    <a:pt x="16078" y="2939"/>
                    <a:pt x="15937" y="3052"/>
                    <a:pt x="15767" y="3109"/>
                  </a:cubicBezTo>
                  <a:cubicBezTo>
                    <a:pt x="15344" y="3278"/>
                    <a:pt x="14722" y="3391"/>
                    <a:pt x="14298" y="3900"/>
                  </a:cubicBezTo>
                  <a:cubicBezTo>
                    <a:pt x="13874" y="4409"/>
                    <a:pt x="13959" y="5058"/>
                    <a:pt x="13903" y="5567"/>
                  </a:cubicBezTo>
                  <a:cubicBezTo>
                    <a:pt x="13903" y="5765"/>
                    <a:pt x="13846" y="5963"/>
                    <a:pt x="13733" y="6132"/>
                  </a:cubicBezTo>
                  <a:cubicBezTo>
                    <a:pt x="13592" y="6330"/>
                    <a:pt x="13366" y="6471"/>
                    <a:pt x="13111" y="6528"/>
                  </a:cubicBezTo>
                  <a:cubicBezTo>
                    <a:pt x="12785" y="6626"/>
                    <a:pt x="12450" y="6674"/>
                    <a:pt x="12118" y="6674"/>
                  </a:cubicBezTo>
                  <a:cubicBezTo>
                    <a:pt x="11213" y="6674"/>
                    <a:pt x="10325" y="6321"/>
                    <a:pt x="9664" y="5680"/>
                  </a:cubicBezTo>
                  <a:cubicBezTo>
                    <a:pt x="9297" y="5313"/>
                    <a:pt x="8986" y="4974"/>
                    <a:pt x="8675" y="4691"/>
                  </a:cubicBezTo>
                  <a:cubicBezTo>
                    <a:pt x="8562" y="4550"/>
                    <a:pt x="8393" y="4409"/>
                    <a:pt x="8223" y="4324"/>
                  </a:cubicBezTo>
                  <a:cubicBezTo>
                    <a:pt x="8096" y="4260"/>
                    <a:pt x="7969" y="4228"/>
                    <a:pt x="7830" y="4228"/>
                  </a:cubicBezTo>
                  <a:cubicBezTo>
                    <a:pt x="7783" y="4228"/>
                    <a:pt x="7736" y="4232"/>
                    <a:pt x="7686" y="4239"/>
                  </a:cubicBezTo>
                  <a:cubicBezTo>
                    <a:pt x="6895" y="4437"/>
                    <a:pt x="6528" y="5115"/>
                    <a:pt x="6245" y="5624"/>
                  </a:cubicBezTo>
                  <a:cubicBezTo>
                    <a:pt x="6132" y="5850"/>
                    <a:pt x="5991" y="6047"/>
                    <a:pt x="5821" y="6245"/>
                  </a:cubicBezTo>
                  <a:cubicBezTo>
                    <a:pt x="5738" y="6328"/>
                    <a:pt x="5625" y="6380"/>
                    <a:pt x="5504" y="6380"/>
                  </a:cubicBezTo>
                  <a:cubicBezTo>
                    <a:pt x="5460" y="6380"/>
                    <a:pt x="5415" y="6373"/>
                    <a:pt x="5369" y="6358"/>
                  </a:cubicBezTo>
                  <a:cubicBezTo>
                    <a:pt x="4917" y="6302"/>
                    <a:pt x="4493" y="6132"/>
                    <a:pt x="4126" y="5878"/>
                  </a:cubicBezTo>
                  <a:cubicBezTo>
                    <a:pt x="3759" y="5539"/>
                    <a:pt x="3476" y="5171"/>
                    <a:pt x="3250" y="4776"/>
                  </a:cubicBezTo>
                  <a:lnTo>
                    <a:pt x="3250" y="4748"/>
                  </a:lnTo>
                  <a:cubicBezTo>
                    <a:pt x="2883" y="4239"/>
                    <a:pt x="2459" y="3759"/>
                    <a:pt x="2035" y="3278"/>
                  </a:cubicBezTo>
                  <a:cubicBezTo>
                    <a:pt x="1588" y="2855"/>
                    <a:pt x="1044" y="2530"/>
                    <a:pt x="402" y="2530"/>
                  </a:cubicBezTo>
                  <a:cubicBezTo>
                    <a:pt x="272" y="2530"/>
                    <a:pt x="138" y="2543"/>
                    <a:pt x="0" y="2572"/>
                  </a:cubicBezTo>
                  <a:lnTo>
                    <a:pt x="85" y="2996"/>
                  </a:lnTo>
                  <a:cubicBezTo>
                    <a:pt x="208" y="2964"/>
                    <a:pt x="327" y="2949"/>
                    <a:pt x="442" y="2949"/>
                  </a:cubicBezTo>
                  <a:cubicBezTo>
                    <a:pt x="936" y="2949"/>
                    <a:pt x="1363" y="3222"/>
                    <a:pt x="1752" y="3589"/>
                  </a:cubicBezTo>
                  <a:cubicBezTo>
                    <a:pt x="2204" y="4041"/>
                    <a:pt x="2600" y="4635"/>
                    <a:pt x="2939" y="5002"/>
                  </a:cubicBezTo>
                  <a:cubicBezTo>
                    <a:pt x="3165" y="5454"/>
                    <a:pt x="3504" y="5850"/>
                    <a:pt x="3872" y="6189"/>
                  </a:cubicBezTo>
                  <a:cubicBezTo>
                    <a:pt x="4295" y="6500"/>
                    <a:pt x="4776" y="6697"/>
                    <a:pt x="5313" y="6782"/>
                  </a:cubicBezTo>
                  <a:lnTo>
                    <a:pt x="5284" y="6782"/>
                  </a:lnTo>
                  <a:cubicBezTo>
                    <a:pt x="5348" y="6794"/>
                    <a:pt x="5411" y="6799"/>
                    <a:pt x="5474" y="6799"/>
                  </a:cubicBezTo>
                  <a:cubicBezTo>
                    <a:pt x="5719" y="6799"/>
                    <a:pt x="5952" y="6713"/>
                    <a:pt x="6132" y="6556"/>
                  </a:cubicBezTo>
                  <a:cubicBezTo>
                    <a:pt x="6330" y="6330"/>
                    <a:pt x="6499" y="6104"/>
                    <a:pt x="6641" y="5850"/>
                  </a:cubicBezTo>
                  <a:cubicBezTo>
                    <a:pt x="6923" y="5313"/>
                    <a:pt x="7206" y="4804"/>
                    <a:pt x="7799" y="4663"/>
                  </a:cubicBezTo>
                  <a:cubicBezTo>
                    <a:pt x="7822" y="4655"/>
                    <a:pt x="7845" y="4652"/>
                    <a:pt x="7867" y="4652"/>
                  </a:cubicBezTo>
                  <a:cubicBezTo>
                    <a:pt x="7929" y="4652"/>
                    <a:pt x="7991" y="4678"/>
                    <a:pt x="8053" y="4719"/>
                  </a:cubicBezTo>
                  <a:cubicBezTo>
                    <a:pt x="8167" y="4776"/>
                    <a:pt x="8308" y="4861"/>
                    <a:pt x="8393" y="4974"/>
                  </a:cubicBezTo>
                  <a:cubicBezTo>
                    <a:pt x="8675" y="5228"/>
                    <a:pt x="8986" y="5624"/>
                    <a:pt x="9382" y="5963"/>
                  </a:cubicBezTo>
                  <a:cubicBezTo>
                    <a:pt x="10128" y="6689"/>
                    <a:pt x="11119" y="7080"/>
                    <a:pt x="12130" y="7080"/>
                  </a:cubicBezTo>
                  <a:cubicBezTo>
                    <a:pt x="12495" y="7080"/>
                    <a:pt x="12864" y="7029"/>
                    <a:pt x="13224" y="6923"/>
                  </a:cubicBezTo>
                  <a:cubicBezTo>
                    <a:pt x="13592" y="6839"/>
                    <a:pt x="13903" y="6669"/>
                    <a:pt x="14100" y="6358"/>
                  </a:cubicBezTo>
                  <a:cubicBezTo>
                    <a:pt x="14242" y="6132"/>
                    <a:pt x="14326" y="5850"/>
                    <a:pt x="14355" y="5567"/>
                  </a:cubicBezTo>
                  <a:cubicBezTo>
                    <a:pt x="14383" y="5030"/>
                    <a:pt x="14355" y="4522"/>
                    <a:pt x="14637" y="4154"/>
                  </a:cubicBezTo>
                  <a:cubicBezTo>
                    <a:pt x="14948" y="3815"/>
                    <a:pt x="15457" y="3674"/>
                    <a:pt x="15937" y="3476"/>
                  </a:cubicBezTo>
                  <a:cubicBezTo>
                    <a:pt x="16191" y="3391"/>
                    <a:pt x="16417" y="3222"/>
                    <a:pt x="16559" y="2996"/>
                  </a:cubicBezTo>
                  <a:cubicBezTo>
                    <a:pt x="16700" y="2713"/>
                    <a:pt x="16728" y="2346"/>
                    <a:pt x="16615" y="2035"/>
                  </a:cubicBezTo>
                  <a:cubicBezTo>
                    <a:pt x="16530" y="1724"/>
                    <a:pt x="16333" y="1470"/>
                    <a:pt x="16050" y="1300"/>
                  </a:cubicBezTo>
                  <a:cubicBezTo>
                    <a:pt x="15796" y="1131"/>
                    <a:pt x="15541" y="1046"/>
                    <a:pt x="15259" y="990"/>
                  </a:cubicBezTo>
                  <a:cubicBezTo>
                    <a:pt x="15044" y="938"/>
                    <a:pt x="14823" y="912"/>
                    <a:pt x="14603" y="912"/>
                  </a:cubicBezTo>
                  <a:cubicBezTo>
                    <a:pt x="14101" y="912"/>
                    <a:pt x="13600" y="1045"/>
                    <a:pt x="13168" y="1300"/>
                  </a:cubicBezTo>
                  <a:cubicBezTo>
                    <a:pt x="12631" y="1611"/>
                    <a:pt x="12122" y="2007"/>
                    <a:pt x="11642" y="2431"/>
                  </a:cubicBezTo>
                  <a:cubicBezTo>
                    <a:pt x="11331" y="2770"/>
                    <a:pt x="10907" y="3024"/>
                    <a:pt x="10484" y="3165"/>
                  </a:cubicBezTo>
                  <a:cubicBezTo>
                    <a:pt x="10429" y="3174"/>
                    <a:pt x="10376" y="3178"/>
                    <a:pt x="10323" y="3178"/>
                  </a:cubicBezTo>
                  <a:cubicBezTo>
                    <a:pt x="10021" y="3178"/>
                    <a:pt x="9738" y="3025"/>
                    <a:pt x="9353" y="2544"/>
                  </a:cubicBezTo>
                  <a:cubicBezTo>
                    <a:pt x="9240" y="2431"/>
                    <a:pt x="9155" y="2261"/>
                    <a:pt x="9099" y="2092"/>
                  </a:cubicBezTo>
                  <a:cubicBezTo>
                    <a:pt x="9071" y="2007"/>
                    <a:pt x="9099" y="1922"/>
                    <a:pt x="9155" y="1837"/>
                  </a:cubicBezTo>
                  <a:cubicBezTo>
                    <a:pt x="9410" y="1611"/>
                    <a:pt x="9692" y="1470"/>
                    <a:pt x="10003" y="1385"/>
                  </a:cubicBezTo>
                  <a:cubicBezTo>
                    <a:pt x="10399" y="1244"/>
                    <a:pt x="10851" y="1103"/>
                    <a:pt x="11246" y="905"/>
                  </a:cubicBezTo>
                  <a:cubicBezTo>
                    <a:pt x="11642" y="792"/>
                    <a:pt x="11953" y="481"/>
                    <a:pt x="12094" y="85"/>
                  </a:cubicBezTo>
                  <a:lnTo>
                    <a:pt x="11670" y="1"/>
                  </a:ln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2281325" y="404825"/>
              <a:ext cx="252925" cy="182975"/>
            </a:xfrm>
            <a:custGeom>
              <a:avLst/>
              <a:gdLst/>
              <a:ahLst/>
              <a:cxnLst/>
              <a:rect l="l" t="t" r="r" b="b"/>
              <a:pathLst>
                <a:path w="10117" h="7319" extrusionOk="0">
                  <a:moveTo>
                    <a:pt x="8392" y="1"/>
                  </a:moveTo>
                  <a:cubicBezTo>
                    <a:pt x="8138" y="1"/>
                    <a:pt x="7884" y="114"/>
                    <a:pt x="7686" y="255"/>
                  </a:cubicBezTo>
                  <a:cubicBezTo>
                    <a:pt x="7488" y="481"/>
                    <a:pt x="7375" y="735"/>
                    <a:pt x="7319" y="1018"/>
                  </a:cubicBezTo>
                  <a:cubicBezTo>
                    <a:pt x="7290" y="1216"/>
                    <a:pt x="7177" y="1385"/>
                    <a:pt x="7036" y="1498"/>
                  </a:cubicBezTo>
                  <a:cubicBezTo>
                    <a:pt x="6951" y="1555"/>
                    <a:pt x="6852" y="1583"/>
                    <a:pt x="6754" y="1583"/>
                  </a:cubicBezTo>
                  <a:cubicBezTo>
                    <a:pt x="6655" y="1583"/>
                    <a:pt x="6556" y="1555"/>
                    <a:pt x="6471" y="1498"/>
                  </a:cubicBezTo>
                  <a:cubicBezTo>
                    <a:pt x="6245" y="1385"/>
                    <a:pt x="5991" y="1187"/>
                    <a:pt x="5680" y="990"/>
                  </a:cubicBezTo>
                  <a:cubicBezTo>
                    <a:pt x="5369" y="763"/>
                    <a:pt x="4973" y="622"/>
                    <a:pt x="4578" y="594"/>
                  </a:cubicBezTo>
                  <a:cubicBezTo>
                    <a:pt x="4504" y="586"/>
                    <a:pt x="4430" y="582"/>
                    <a:pt x="4356" y="582"/>
                  </a:cubicBezTo>
                  <a:cubicBezTo>
                    <a:pt x="3917" y="582"/>
                    <a:pt x="3475" y="724"/>
                    <a:pt x="3137" y="990"/>
                  </a:cubicBezTo>
                  <a:cubicBezTo>
                    <a:pt x="3024" y="1103"/>
                    <a:pt x="2882" y="1413"/>
                    <a:pt x="2685" y="1526"/>
                  </a:cubicBezTo>
                  <a:cubicBezTo>
                    <a:pt x="2487" y="1639"/>
                    <a:pt x="2317" y="1809"/>
                    <a:pt x="2204" y="2007"/>
                  </a:cubicBezTo>
                  <a:cubicBezTo>
                    <a:pt x="1950" y="2487"/>
                    <a:pt x="2119" y="3052"/>
                    <a:pt x="2543" y="3335"/>
                  </a:cubicBezTo>
                  <a:cubicBezTo>
                    <a:pt x="2995" y="3702"/>
                    <a:pt x="3532" y="3928"/>
                    <a:pt x="4097" y="4041"/>
                  </a:cubicBezTo>
                  <a:cubicBezTo>
                    <a:pt x="4189" y="4055"/>
                    <a:pt x="4281" y="4062"/>
                    <a:pt x="4372" y="4062"/>
                  </a:cubicBezTo>
                  <a:cubicBezTo>
                    <a:pt x="4647" y="4062"/>
                    <a:pt x="4917" y="3999"/>
                    <a:pt x="5171" y="3872"/>
                  </a:cubicBezTo>
                  <a:cubicBezTo>
                    <a:pt x="5773" y="3571"/>
                    <a:pt x="6163" y="3164"/>
                    <a:pt x="6982" y="3164"/>
                  </a:cubicBezTo>
                  <a:cubicBezTo>
                    <a:pt x="7009" y="3164"/>
                    <a:pt x="7036" y="3164"/>
                    <a:pt x="7064" y="3165"/>
                  </a:cubicBezTo>
                  <a:cubicBezTo>
                    <a:pt x="7258" y="3165"/>
                    <a:pt x="7431" y="3150"/>
                    <a:pt x="7588" y="3150"/>
                  </a:cubicBezTo>
                  <a:cubicBezTo>
                    <a:pt x="7797" y="3150"/>
                    <a:pt x="7977" y="3177"/>
                    <a:pt x="8138" y="3307"/>
                  </a:cubicBezTo>
                  <a:cubicBezTo>
                    <a:pt x="8421" y="3533"/>
                    <a:pt x="8647" y="3787"/>
                    <a:pt x="8873" y="4098"/>
                  </a:cubicBezTo>
                  <a:cubicBezTo>
                    <a:pt x="8958" y="4211"/>
                    <a:pt x="9014" y="4380"/>
                    <a:pt x="9042" y="4522"/>
                  </a:cubicBezTo>
                  <a:cubicBezTo>
                    <a:pt x="9071" y="4663"/>
                    <a:pt x="9014" y="4776"/>
                    <a:pt x="8929" y="4889"/>
                  </a:cubicBezTo>
                  <a:cubicBezTo>
                    <a:pt x="8622" y="5262"/>
                    <a:pt x="8316" y="5362"/>
                    <a:pt x="7930" y="5362"/>
                  </a:cubicBezTo>
                  <a:cubicBezTo>
                    <a:pt x="7818" y="5362"/>
                    <a:pt x="7700" y="5354"/>
                    <a:pt x="7573" y="5341"/>
                  </a:cubicBezTo>
                  <a:cubicBezTo>
                    <a:pt x="7225" y="5280"/>
                    <a:pt x="6876" y="5252"/>
                    <a:pt x="6528" y="5252"/>
                  </a:cubicBezTo>
                  <a:cubicBezTo>
                    <a:pt x="6227" y="5252"/>
                    <a:pt x="5925" y="5273"/>
                    <a:pt x="5623" y="5313"/>
                  </a:cubicBezTo>
                  <a:cubicBezTo>
                    <a:pt x="5397" y="5369"/>
                    <a:pt x="5171" y="5482"/>
                    <a:pt x="5030" y="5680"/>
                  </a:cubicBezTo>
                  <a:cubicBezTo>
                    <a:pt x="4917" y="5821"/>
                    <a:pt x="4832" y="5991"/>
                    <a:pt x="4804" y="6189"/>
                  </a:cubicBezTo>
                  <a:cubicBezTo>
                    <a:pt x="4776" y="6358"/>
                    <a:pt x="4747" y="6500"/>
                    <a:pt x="4691" y="6613"/>
                  </a:cubicBezTo>
                  <a:cubicBezTo>
                    <a:pt x="4663" y="6697"/>
                    <a:pt x="4606" y="6782"/>
                    <a:pt x="4550" y="6839"/>
                  </a:cubicBezTo>
                  <a:cubicBezTo>
                    <a:pt x="4430" y="6859"/>
                    <a:pt x="4296" y="6879"/>
                    <a:pt x="4177" y="6879"/>
                  </a:cubicBezTo>
                  <a:cubicBezTo>
                    <a:pt x="4129" y="6879"/>
                    <a:pt x="4082" y="6875"/>
                    <a:pt x="4041" y="6867"/>
                  </a:cubicBezTo>
                  <a:cubicBezTo>
                    <a:pt x="3815" y="6839"/>
                    <a:pt x="3617" y="6782"/>
                    <a:pt x="3448" y="6697"/>
                  </a:cubicBezTo>
                  <a:cubicBezTo>
                    <a:pt x="3108" y="6415"/>
                    <a:pt x="2798" y="6104"/>
                    <a:pt x="2487" y="5793"/>
                  </a:cubicBezTo>
                  <a:cubicBezTo>
                    <a:pt x="2317" y="5595"/>
                    <a:pt x="2148" y="5426"/>
                    <a:pt x="1922" y="5284"/>
                  </a:cubicBezTo>
                  <a:cubicBezTo>
                    <a:pt x="1780" y="5143"/>
                    <a:pt x="1554" y="5058"/>
                    <a:pt x="1328" y="5058"/>
                  </a:cubicBezTo>
                  <a:cubicBezTo>
                    <a:pt x="933" y="5115"/>
                    <a:pt x="565" y="5313"/>
                    <a:pt x="311" y="5652"/>
                  </a:cubicBezTo>
                  <a:cubicBezTo>
                    <a:pt x="57" y="5991"/>
                    <a:pt x="0" y="6443"/>
                    <a:pt x="198" y="6839"/>
                  </a:cubicBezTo>
                  <a:lnTo>
                    <a:pt x="565" y="6641"/>
                  </a:lnTo>
                  <a:cubicBezTo>
                    <a:pt x="452" y="6415"/>
                    <a:pt x="481" y="6104"/>
                    <a:pt x="678" y="5906"/>
                  </a:cubicBezTo>
                  <a:cubicBezTo>
                    <a:pt x="848" y="5680"/>
                    <a:pt x="1102" y="5539"/>
                    <a:pt x="1385" y="5482"/>
                  </a:cubicBezTo>
                  <a:cubicBezTo>
                    <a:pt x="1498" y="5511"/>
                    <a:pt x="1611" y="5567"/>
                    <a:pt x="1696" y="5624"/>
                  </a:cubicBezTo>
                  <a:cubicBezTo>
                    <a:pt x="1865" y="5765"/>
                    <a:pt x="2035" y="5934"/>
                    <a:pt x="2204" y="6076"/>
                  </a:cubicBezTo>
                  <a:cubicBezTo>
                    <a:pt x="2515" y="6443"/>
                    <a:pt x="2854" y="6782"/>
                    <a:pt x="3250" y="7065"/>
                  </a:cubicBezTo>
                  <a:cubicBezTo>
                    <a:pt x="3476" y="7178"/>
                    <a:pt x="3730" y="7262"/>
                    <a:pt x="3984" y="7291"/>
                  </a:cubicBezTo>
                  <a:cubicBezTo>
                    <a:pt x="4069" y="7310"/>
                    <a:pt x="4157" y="7319"/>
                    <a:pt x="4246" y="7319"/>
                  </a:cubicBezTo>
                  <a:cubicBezTo>
                    <a:pt x="4424" y="7319"/>
                    <a:pt x="4606" y="7281"/>
                    <a:pt x="4776" y="7206"/>
                  </a:cubicBezTo>
                  <a:cubicBezTo>
                    <a:pt x="4945" y="7093"/>
                    <a:pt x="5058" y="6923"/>
                    <a:pt x="5143" y="6754"/>
                  </a:cubicBezTo>
                  <a:cubicBezTo>
                    <a:pt x="5171" y="6584"/>
                    <a:pt x="5199" y="6415"/>
                    <a:pt x="5256" y="6273"/>
                  </a:cubicBezTo>
                  <a:cubicBezTo>
                    <a:pt x="5256" y="6160"/>
                    <a:pt x="5312" y="6047"/>
                    <a:pt x="5397" y="5934"/>
                  </a:cubicBezTo>
                  <a:cubicBezTo>
                    <a:pt x="5482" y="5821"/>
                    <a:pt x="5595" y="5737"/>
                    <a:pt x="5736" y="5737"/>
                  </a:cubicBezTo>
                  <a:cubicBezTo>
                    <a:pt x="5955" y="5677"/>
                    <a:pt x="6169" y="5656"/>
                    <a:pt x="6382" y="5656"/>
                  </a:cubicBezTo>
                  <a:cubicBezTo>
                    <a:pt x="6775" y="5656"/>
                    <a:pt x="7160" y="5728"/>
                    <a:pt x="7545" y="5765"/>
                  </a:cubicBezTo>
                  <a:cubicBezTo>
                    <a:pt x="7655" y="5784"/>
                    <a:pt x="7765" y="5793"/>
                    <a:pt x="7875" y="5793"/>
                  </a:cubicBezTo>
                  <a:cubicBezTo>
                    <a:pt x="8417" y="5793"/>
                    <a:pt x="8944" y="5566"/>
                    <a:pt x="9297" y="5143"/>
                  </a:cubicBezTo>
                  <a:cubicBezTo>
                    <a:pt x="9438" y="4945"/>
                    <a:pt x="9523" y="4691"/>
                    <a:pt x="9494" y="4465"/>
                  </a:cubicBezTo>
                  <a:cubicBezTo>
                    <a:pt x="9466" y="4239"/>
                    <a:pt x="9381" y="4013"/>
                    <a:pt x="9240" y="3843"/>
                  </a:cubicBezTo>
                  <a:cubicBezTo>
                    <a:pt x="9014" y="3504"/>
                    <a:pt x="8731" y="3222"/>
                    <a:pt x="8421" y="2967"/>
                  </a:cubicBezTo>
                  <a:cubicBezTo>
                    <a:pt x="8158" y="2740"/>
                    <a:pt x="7853" y="2697"/>
                    <a:pt x="7571" y="2697"/>
                  </a:cubicBezTo>
                  <a:cubicBezTo>
                    <a:pt x="7397" y="2697"/>
                    <a:pt x="7233" y="2713"/>
                    <a:pt x="7093" y="2713"/>
                  </a:cubicBezTo>
                  <a:cubicBezTo>
                    <a:pt x="7065" y="2712"/>
                    <a:pt x="7038" y="2712"/>
                    <a:pt x="7012" y="2712"/>
                  </a:cubicBezTo>
                  <a:cubicBezTo>
                    <a:pt x="6047" y="2712"/>
                    <a:pt x="5524" y="3200"/>
                    <a:pt x="5002" y="3448"/>
                  </a:cubicBezTo>
                  <a:cubicBezTo>
                    <a:pt x="4790" y="3566"/>
                    <a:pt x="4558" y="3624"/>
                    <a:pt x="4323" y="3624"/>
                  </a:cubicBezTo>
                  <a:cubicBezTo>
                    <a:pt x="4276" y="3624"/>
                    <a:pt x="4229" y="3622"/>
                    <a:pt x="4182" y="3617"/>
                  </a:cubicBezTo>
                  <a:cubicBezTo>
                    <a:pt x="3674" y="3504"/>
                    <a:pt x="3221" y="3278"/>
                    <a:pt x="2798" y="2967"/>
                  </a:cubicBezTo>
                  <a:cubicBezTo>
                    <a:pt x="2572" y="2798"/>
                    <a:pt x="2459" y="2459"/>
                    <a:pt x="2600" y="2176"/>
                  </a:cubicBezTo>
                  <a:cubicBezTo>
                    <a:pt x="2656" y="2035"/>
                    <a:pt x="2798" y="1922"/>
                    <a:pt x="2939" y="1865"/>
                  </a:cubicBezTo>
                  <a:cubicBezTo>
                    <a:pt x="3080" y="1781"/>
                    <a:pt x="3250" y="1470"/>
                    <a:pt x="3419" y="1300"/>
                  </a:cubicBezTo>
                  <a:cubicBezTo>
                    <a:pt x="3683" y="1102"/>
                    <a:pt x="4016" y="990"/>
                    <a:pt x="4337" y="990"/>
                  </a:cubicBezTo>
                  <a:cubicBezTo>
                    <a:pt x="4428" y="990"/>
                    <a:pt x="4519" y="999"/>
                    <a:pt x="4606" y="1018"/>
                  </a:cubicBezTo>
                  <a:cubicBezTo>
                    <a:pt x="4917" y="1046"/>
                    <a:pt x="5228" y="1131"/>
                    <a:pt x="5482" y="1329"/>
                  </a:cubicBezTo>
                  <a:cubicBezTo>
                    <a:pt x="5765" y="1498"/>
                    <a:pt x="6019" y="1724"/>
                    <a:pt x="6301" y="1865"/>
                  </a:cubicBezTo>
                  <a:cubicBezTo>
                    <a:pt x="6457" y="1950"/>
                    <a:pt x="6626" y="1993"/>
                    <a:pt x="6796" y="1993"/>
                  </a:cubicBezTo>
                  <a:cubicBezTo>
                    <a:pt x="6965" y="1993"/>
                    <a:pt x="7135" y="1950"/>
                    <a:pt x="7290" y="1865"/>
                  </a:cubicBezTo>
                  <a:cubicBezTo>
                    <a:pt x="7516" y="1696"/>
                    <a:pt x="7686" y="1442"/>
                    <a:pt x="7743" y="1159"/>
                  </a:cubicBezTo>
                  <a:cubicBezTo>
                    <a:pt x="7771" y="961"/>
                    <a:pt x="7856" y="763"/>
                    <a:pt x="7969" y="594"/>
                  </a:cubicBezTo>
                  <a:cubicBezTo>
                    <a:pt x="8110" y="509"/>
                    <a:pt x="8279" y="453"/>
                    <a:pt x="8449" y="453"/>
                  </a:cubicBezTo>
                  <a:cubicBezTo>
                    <a:pt x="8509" y="445"/>
                    <a:pt x="8570" y="442"/>
                    <a:pt x="8631" y="442"/>
                  </a:cubicBezTo>
                  <a:cubicBezTo>
                    <a:pt x="8796" y="442"/>
                    <a:pt x="8962" y="468"/>
                    <a:pt x="9127" y="509"/>
                  </a:cubicBezTo>
                  <a:cubicBezTo>
                    <a:pt x="9297" y="566"/>
                    <a:pt x="9466" y="650"/>
                    <a:pt x="9579" y="792"/>
                  </a:cubicBezTo>
                  <a:cubicBezTo>
                    <a:pt x="9664" y="876"/>
                    <a:pt x="9692" y="961"/>
                    <a:pt x="9579" y="1131"/>
                  </a:cubicBezTo>
                  <a:lnTo>
                    <a:pt x="9975" y="1329"/>
                  </a:lnTo>
                  <a:cubicBezTo>
                    <a:pt x="10116" y="1074"/>
                    <a:pt x="10088" y="763"/>
                    <a:pt x="9918" y="509"/>
                  </a:cubicBezTo>
                  <a:cubicBezTo>
                    <a:pt x="9720" y="311"/>
                    <a:pt x="9494" y="170"/>
                    <a:pt x="9212" y="85"/>
                  </a:cubicBezTo>
                  <a:cubicBezTo>
                    <a:pt x="8958" y="29"/>
                    <a:pt x="8675" y="1"/>
                    <a:pt x="8392" y="1"/>
                  </a:cubicBez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2451575" y="403100"/>
              <a:ext cx="238775" cy="174825"/>
            </a:xfrm>
            <a:custGeom>
              <a:avLst/>
              <a:gdLst/>
              <a:ahLst/>
              <a:cxnLst/>
              <a:rect l="l" t="t" r="r" b="b"/>
              <a:pathLst>
                <a:path w="9551" h="6993" extrusionOk="0">
                  <a:moveTo>
                    <a:pt x="7747" y="1"/>
                  </a:moveTo>
                  <a:cubicBezTo>
                    <a:pt x="7475" y="1"/>
                    <a:pt x="7206" y="82"/>
                    <a:pt x="6979" y="239"/>
                  </a:cubicBezTo>
                  <a:cubicBezTo>
                    <a:pt x="6697" y="465"/>
                    <a:pt x="6499" y="776"/>
                    <a:pt x="6386" y="1115"/>
                  </a:cubicBezTo>
                  <a:cubicBezTo>
                    <a:pt x="6273" y="1398"/>
                    <a:pt x="6160" y="1680"/>
                    <a:pt x="5990" y="1934"/>
                  </a:cubicBezTo>
                  <a:cubicBezTo>
                    <a:pt x="5934" y="2019"/>
                    <a:pt x="5821" y="2104"/>
                    <a:pt x="5680" y="2132"/>
                  </a:cubicBezTo>
                  <a:cubicBezTo>
                    <a:pt x="5538" y="2161"/>
                    <a:pt x="5397" y="2161"/>
                    <a:pt x="5256" y="2161"/>
                  </a:cubicBezTo>
                  <a:cubicBezTo>
                    <a:pt x="5188" y="2151"/>
                    <a:pt x="5120" y="2146"/>
                    <a:pt x="5053" y="2146"/>
                  </a:cubicBezTo>
                  <a:cubicBezTo>
                    <a:pt x="4727" y="2146"/>
                    <a:pt x="4411" y="2256"/>
                    <a:pt x="4154" y="2443"/>
                  </a:cubicBezTo>
                  <a:cubicBezTo>
                    <a:pt x="3843" y="2782"/>
                    <a:pt x="3673" y="3206"/>
                    <a:pt x="3673" y="3630"/>
                  </a:cubicBezTo>
                  <a:cubicBezTo>
                    <a:pt x="3617" y="4110"/>
                    <a:pt x="3843" y="4534"/>
                    <a:pt x="4238" y="4788"/>
                  </a:cubicBezTo>
                  <a:cubicBezTo>
                    <a:pt x="4465" y="4873"/>
                    <a:pt x="4691" y="4958"/>
                    <a:pt x="4917" y="5014"/>
                  </a:cubicBezTo>
                  <a:cubicBezTo>
                    <a:pt x="5199" y="5099"/>
                    <a:pt x="5538" y="5156"/>
                    <a:pt x="5821" y="5269"/>
                  </a:cubicBezTo>
                  <a:cubicBezTo>
                    <a:pt x="6103" y="5353"/>
                    <a:pt x="6386" y="5438"/>
                    <a:pt x="6640" y="5580"/>
                  </a:cubicBezTo>
                  <a:cubicBezTo>
                    <a:pt x="6838" y="5693"/>
                    <a:pt x="6951" y="5806"/>
                    <a:pt x="6951" y="5862"/>
                  </a:cubicBezTo>
                  <a:cubicBezTo>
                    <a:pt x="7008" y="6003"/>
                    <a:pt x="7008" y="6145"/>
                    <a:pt x="6923" y="6286"/>
                  </a:cubicBezTo>
                  <a:cubicBezTo>
                    <a:pt x="6810" y="6371"/>
                    <a:pt x="6697" y="6455"/>
                    <a:pt x="6556" y="6484"/>
                  </a:cubicBezTo>
                  <a:cubicBezTo>
                    <a:pt x="6428" y="6516"/>
                    <a:pt x="6297" y="6531"/>
                    <a:pt x="6165" y="6531"/>
                  </a:cubicBezTo>
                  <a:cubicBezTo>
                    <a:pt x="5945" y="6531"/>
                    <a:pt x="5722" y="6487"/>
                    <a:pt x="5510" y="6399"/>
                  </a:cubicBezTo>
                  <a:cubicBezTo>
                    <a:pt x="4917" y="6060"/>
                    <a:pt x="4436" y="5580"/>
                    <a:pt x="4097" y="4986"/>
                  </a:cubicBezTo>
                  <a:cubicBezTo>
                    <a:pt x="3702" y="4308"/>
                    <a:pt x="3108" y="3799"/>
                    <a:pt x="2430" y="3460"/>
                  </a:cubicBezTo>
                  <a:cubicBezTo>
                    <a:pt x="2305" y="3407"/>
                    <a:pt x="2168" y="3387"/>
                    <a:pt x="2034" y="3387"/>
                  </a:cubicBezTo>
                  <a:cubicBezTo>
                    <a:pt x="1957" y="3387"/>
                    <a:pt x="1881" y="3393"/>
                    <a:pt x="1808" y="3404"/>
                  </a:cubicBezTo>
                  <a:cubicBezTo>
                    <a:pt x="1611" y="3432"/>
                    <a:pt x="1385" y="3460"/>
                    <a:pt x="1187" y="3489"/>
                  </a:cubicBezTo>
                  <a:cubicBezTo>
                    <a:pt x="1067" y="3509"/>
                    <a:pt x="947" y="3529"/>
                    <a:pt x="817" y="3529"/>
                  </a:cubicBezTo>
                  <a:cubicBezTo>
                    <a:pt x="763" y="3529"/>
                    <a:pt x="708" y="3525"/>
                    <a:pt x="650" y="3517"/>
                  </a:cubicBezTo>
                  <a:cubicBezTo>
                    <a:pt x="537" y="3489"/>
                    <a:pt x="480" y="3460"/>
                    <a:pt x="452" y="3376"/>
                  </a:cubicBezTo>
                  <a:cubicBezTo>
                    <a:pt x="424" y="3319"/>
                    <a:pt x="424" y="3234"/>
                    <a:pt x="452" y="3149"/>
                  </a:cubicBezTo>
                  <a:cubicBezTo>
                    <a:pt x="480" y="3065"/>
                    <a:pt x="537" y="2980"/>
                    <a:pt x="622" y="2923"/>
                  </a:cubicBezTo>
                  <a:cubicBezTo>
                    <a:pt x="876" y="2697"/>
                    <a:pt x="1159" y="2528"/>
                    <a:pt x="1469" y="2387"/>
                  </a:cubicBezTo>
                  <a:cubicBezTo>
                    <a:pt x="1808" y="2217"/>
                    <a:pt x="2176" y="2047"/>
                    <a:pt x="2487" y="1878"/>
                  </a:cubicBezTo>
                  <a:cubicBezTo>
                    <a:pt x="2656" y="1821"/>
                    <a:pt x="2769" y="1765"/>
                    <a:pt x="2910" y="1652"/>
                  </a:cubicBezTo>
                  <a:cubicBezTo>
                    <a:pt x="3023" y="1595"/>
                    <a:pt x="3136" y="1511"/>
                    <a:pt x="3193" y="1398"/>
                  </a:cubicBezTo>
                  <a:lnTo>
                    <a:pt x="2797" y="1200"/>
                  </a:lnTo>
                  <a:cubicBezTo>
                    <a:pt x="2769" y="1228"/>
                    <a:pt x="2713" y="1285"/>
                    <a:pt x="2684" y="1313"/>
                  </a:cubicBezTo>
                  <a:cubicBezTo>
                    <a:pt x="2571" y="1369"/>
                    <a:pt x="2458" y="1426"/>
                    <a:pt x="2317" y="1511"/>
                  </a:cubicBezTo>
                  <a:cubicBezTo>
                    <a:pt x="2034" y="1652"/>
                    <a:pt x="1639" y="1821"/>
                    <a:pt x="1272" y="1991"/>
                  </a:cubicBezTo>
                  <a:cubicBezTo>
                    <a:pt x="933" y="2161"/>
                    <a:pt x="622" y="2358"/>
                    <a:pt x="311" y="2613"/>
                  </a:cubicBezTo>
                  <a:cubicBezTo>
                    <a:pt x="198" y="2726"/>
                    <a:pt x="113" y="2867"/>
                    <a:pt x="57" y="3036"/>
                  </a:cubicBezTo>
                  <a:cubicBezTo>
                    <a:pt x="0" y="3206"/>
                    <a:pt x="0" y="3376"/>
                    <a:pt x="85" y="3545"/>
                  </a:cubicBezTo>
                  <a:cubicBezTo>
                    <a:pt x="170" y="3743"/>
                    <a:pt x="396" y="3912"/>
                    <a:pt x="622" y="3941"/>
                  </a:cubicBezTo>
                  <a:cubicBezTo>
                    <a:pt x="721" y="3955"/>
                    <a:pt x="827" y="3962"/>
                    <a:pt x="936" y="3962"/>
                  </a:cubicBezTo>
                  <a:cubicBezTo>
                    <a:pt x="1046" y="3962"/>
                    <a:pt x="1159" y="3955"/>
                    <a:pt x="1272" y="3941"/>
                  </a:cubicBezTo>
                  <a:cubicBezTo>
                    <a:pt x="1498" y="3912"/>
                    <a:pt x="1695" y="3856"/>
                    <a:pt x="1893" y="3828"/>
                  </a:cubicBezTo>
                  <a:cubicBezTo>
                    <a:pt x="2006" y="3828"/>
                    <a:pt x="2148" y="3828"/>
                    <a:pt x="2261" y="3856"/>
                  </a:cubicBezTo>
                  <a:cubicBezTo>
                    <a:pt x="2882" y="4167"/>
                    <a:pt x="3419" y="4647"/>
                    <a:pt x="3758" y="5240"/>
                  </a:cubicBezTo>
                  <a:cubicBezTo>
                    <a:pt x="4125" y="5890"/>
                    <a:pt x="4691" y="6427"/>
                    <a:pt x="5312" y="6795"/>
                  </a:cubicBezTo>
                  <a:cubicBezTo>
                    <a:pt x="5425" y="6851"/>
                    <a:pt x="5538" y="6879"/>
                    <a:pt x="5623" y="6908"/>
                  </a:cubicBezTo>
                  <a:lnTo>
                    <a:pt x="5595" y="6908"/>
                  </a:lnTo>
                  <a:cubicBezTo>
                    <a:pt x="5764" y="6964"/>
                    <a:pt x="5941" y="6992"/>
                    <a:pt x="6118" y="6992"/>
                  </a:cubicBezTo>
                  <a:cubicBezTo>
                    <a:pt x="6294" y="6992"/>
                    <a:pt x="6471" y="6964"/>
                    <a:pt x="6640" y="6908"/>
                  </a:cubicBezTo>
                  <a:cubicBezTo>
                    <a:pt x="6866" y="6879"/>
                    <a:pt x="7092" y="6738"/>
                    <a:pt x="7234" y="6569"/>
                  </a:cubicBezTo>
                  <a:cubicBezTo>
                    <a:pt x="7375" y="6342"/>
                    <a:pt x="7431" y="6060"/>
                    <a:pt x="7347" y="5806"/>
                  </a:cubicBezTo>
                  <a:cubicBezTo>
                    <a:pt x="7262" y="5551"/>
                    <a:pt x="7064" y="5353"/>
                    <a:pt x="6810" y="5240"/>
                  </a:cubicBezTo>
                  <a:cubicBezTo>
                    <a:pt x="6527" y="5099"/>
                    <a:pt x="6245" y="4986"/>
                    <a:pt x="5934" y="4873"/>
                  </a:cubicBezTo>
                  <a:cubicBezTo>
                    <a:pt x="5623" y="4788"/>
                    <a:pt x="5312" y="4704"/>
                    <a:pt x="5030" y="4619"/>
                  </a:cubicBezTo>
                  <a:cubicBezTo>
                    <a:pt x="4832" y="4562"/>
                    <a:pt x="4606" y="4506"/>
                    <a:pt x="4408" y="4421"/>
                  </a:cubicBezTo>
                  <a:cubicBezTo>
                    <a:pt x="4154" y="4280"/>
                    <a:pt x="4012" y="3969"/>
                    <a:pt x="4069" y="3658"/>
                  </a:cubicBezTo>
                  <a:cubicBezTo>
                    <a:pt x="4069" y="3347"/>
                    <a:pt x="4210" y="3036"/>
                    <a:pt x="4408" y="2782"/>
                  </a:cubicBezTo>
                  <a:cubicBezTo>
                    <a:pt x="4599" y="2655"/>
                    <a:pt x="4805" y="2591"/>
                    <a:pt x="5016" y="2591"/>
                  </a:cubicBezTo>
                  <a:cubicBezTo>
                    <a:pt x="5086" y="2591"/>
                    <a:pt x="5157" y="2598"/>
                    <a:pt x="5227" y="2613"/>
                  </a:cubicBezTo>
                  <a:cubicBezTo>
                    <a:pt x="5425" y="2613"/>
                    <a:pt x="5595" y="2613"/>
                    <a:pt x="5764" y="2556"/>
                  </a:cubicBezTo>
                  <a:cubicBezTo>
                    <a:pt x="5990" y="2500"/>
                    <a:pt x="6188" y="2387"/>
                    <a:pt x="6301" y="2217"/>
                  </a:cubicBezTo>
                  <a:cubicBezTo>
                    <a:pt x="6499" y="1934"/>
                    <a:pt x="6669" y="1624"/>
                    <a:pt x="6753" y="1313"/>
                  </a:cubicBezTo>
                  <a:cubicBezTo>
                    <a:pt x="6838" y="1059"/>
                    <a:pt x="7008" y="804"/>
                    <a:pt x="7205" y="606"/>
                  </a:cubicBezTo>
                  <a:cubicBezTo>
                    <a:pt x="7344" y="485"/>
                    <a:pt x="7526" y="427"/>
                    <a:pt x="7711" y="427"/>
                  </a:cubicBezTo>
                  <a:cubicBezTo>
                    <a:pt x="7827" y="427"/>
                    <a:pt x="7944" y="450"/>
                    <a:pt x="8053" y="493"/>
                  </a:cubicBezTo>
                  <a:cubicBezTo>
                    <a:pt x="8336" y="663"/>
                    <a:pt x="8533" y="917"/>
                    <a:pt x="8675" y="1200"/>
                  </a:cubicBezTo>
                  <a:cubicBezTo>
                    <a:pt x="8957" y="1878"/>
                    <a:pt x="9070" y="2613"/>
                    <a:pt x="8986" y="3319"/>
                  </a:cubicBezTo>
                  <a:lnTo>
                    <a:pt x="9409" y="3404"/>
                  </a:lnTo>
                  <a:cubicBezTo>
                    <a:pt x="9551" y="2613"/>
                    <a:pt x="9409" y="1765"/>
                    <a:pt x="9070" y="1002"/>
                  </a:cubicBezTo>
                  <a:cubicBezTo>
                    <a:pt x="8901" y="635"/>
                    <a:pt x="8618" y="296"/>
                    <a:pt x="8251" y="98"/>
                  </a:cubicBezTo>
                  <a:cubicBezTo>
                    <a:pt x="8088" y="33"/>
                    <a:pt x="7917" y="1"/>
                    <a:pt x="7747" y="1"/>
                  </a:cubicBez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2101900" y="363150"/>
              <a:ext cx="50875" cy="61475"/>
            </a:xfrm>
            <a:custGeom>
              <a:avLst/>
              <a:gdLst/>
              <a:ahLst/>
              <a:cxnLst/>
              <a:rect l="l" t="t" r="r" b="b"/>
              <a:pathLst>
                <a:path w="2035" h="2459" extrusionOk="0">
                  <a:moveTo>
                    <a:pt x="1752" y="0"/>
                  </a:moveTo>
                  <a:cubicBezTo>
                    <a:pt x="1667" y="29"/>
                    <a:pt x="1554" y="85"/>
                    <a:pt x="1469" y="170"/>
                  </a:cubicBezTo>
                  <a:cubicBezTo>
                    <a:pt x="735" y="679"/>
                    <a:pt x="198" y="1441"/>
                    <a:pt x="0" y="2317"/>
                  </a:cubicBezTo>
                  <a:lnTo>
                    <a:pt x="594" y="2459"/>
                  </a:lnTo>
                  <a:cubicBezTo>
                    <a:pt x="763" y="1724"/>
                    <a:pt x="1187" y="1102"/>
                    <a:pt x="1809" y="679"/>
                  </a:cubicBezTo>
                  <a:cubicBezTo>
                    <a:pt x="1893" y="622"/>
                    <a:pt x="1978" y="594"/>
                    <a:pt x="2035" y="537"/>
                  </a:cubicBezTo>
                  <a:lnTo>
                    <a:pt x="1752" y="0"/>
                  </a:ln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2099075" y="421075"/>
              <a:ext cx="17675" cy="16275"/>
            </a:xfrm>
            <a:custGeom>
              <a:avLst/>
              <a:gdLst/>
              <a:ahLst/>
              <a:cxnLst/>
              <a:rect l="l" t="t" r="r" b="b"/>
              <a:pathLst>
                <a:path w="707" h="651" extrusionOk="0">
                  <a:moveTo>
                    <a:pt x="113" y="0"/>
                  </a:moveTo>
                  <a:cubicBezTo>
                    <a:pt x="57" y="198"/>
                    <a:pt x="28" y="396"/>
                    <a:pt x="0" y="594"/>
                  </a:cubicBezTo>
                  <a:lnTo>
                    <a:pt x="622" y="650"/>
                  </a:lnTo>
                  <a:cubicBezTo>
                    <a:pt x="622" y="481"/>
                    <a:pt x="650" y="311"/>
                    <a:pt x="707" y="142"/>
                  </a:cubicBezTo>
                  <a:lnTo>
                    <a:pt x="113" y="0"/>
                  </a:ln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2229050" y="485350"/>
              <a:ext cx="35350" cy="35350"/>
            </a:xfrm>
            <a:custGeom>
              <a:avLst/>
              <a:gdLst/>
              <a:ahLst/>
              <a:cxnLst/>
              <a:rect l="l" t="t" r="r" b="b"/>
              <a:pathLst>
                <a:path w="1414" h="1414" extrusionOk="0">
                  <a:moveTo>
                    <a:pt x="904" y="1"/>
                  </a:moveTo>
                  <a:cubicBezTo>
                    <a:pt x="678" y="312"/>
                    <a:pt x="424" y="594"/>
                    <a:pt x="113" y="792"/>
                  </a:cubicBezTo>
                  <a:lnTo>
                    <a:pt x="0" y="848"/>
                  </a:lnTo>
                  <a:lnTo>
                    <a:pt x="311" y="1414"/>
                  </a:lnTo>
                  <a:cubicBezTo>
                    <a:pt x="368" y="1385"/>
                    <a:pt x="396" y="1357"/>
                    <a:pt x="452" y="1329"/>
                  </a:cubicBezTo>
                  <a:cubicBezTo>
                    <a:pt x="650" y="1188"/>
                    <a:pt x="820" y="1046"/>
                    <a:pt x="989" y="877"/>
                  </a:cubicBezTo>
                  <a:cubicBezTo>
                    <a:pt x="1159" y="707"/>
                    <a:pt x="1300" y="538"/>
                    <a:pt x="1413" y="340"/>
                  </a:cubicBezTo>
                  <a:lnTo>
                    <a:pt x="904" y="1"/>
                  </a:ln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7"/>
            <p:cNvSpPr/>
            <p:nvPr/>
          </p:nvSpPr>
          <p:spPr>
            <a:xfrm>
              <a:off x="2155575" y="507250"/>
              <a:ext cx="81275" cy="26425"/>
            </a:xfrm>
            <a:custGeom>
              <a:avLst/>
              <a:gdLst/>
              <a:ahLst/>
              <a:cxnLst/>
              <a:rect l="l" t="t" r="r" b="b"/>
              <a:pathLst>
                <a:path w="3251" h="1057" extrusionOk="0">
                  <a:moveTo>
                    <a:pt x="2939" y="1"/>
                  </a:moveTo>
                  <a:cubicBezTo>
                    <a:pt x="2628" y="170"/>
                    <a:pt x="2318" y="312"/>
                    <a:pt x="1979" y="368"/>
                  </a:cubicBezTo>
                  <a:cubicBezTo>
                    <a:pt x="1758" y="410"/>
                    <a:pt x="1537" y="433"/>
                    <a:pt x="1319" y="433"/>
                  </a:cubicBezTo>
                  <a:cubicBezTo>
                    <a:pt x="951" y="433"/>
                    <a:pt x="592" y="369"/>
                    <a:pt x="255" y="227"/>
                  </a:cubicBezTo>
                  <a:lnTo>
                    <a:pt x="1" y="792"/>
                  </a:lnTo>
                  <a:cubicBezTo>
                    <a:pt x="448" y="969"/>
                    <a:pt x="915" y="1057"/>
                    <a:pt x="1379" y="1057"/>
                  </a:cubicBezTo>
                  <a:cubicBezTo>
                    <a:pt x="2029" y="1057"/>
                    <a:pt x="2673" y="884"/>
                    <a:pt x="3250" y="538"/>
                  </a:cubicBezTo>
                  <a:lnTo>
                    <a:pt x="2939" y="1"/>
                  </a:ln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7"/>
            <p:cNvSpPr/>
            <p:nvPr/>
          </p:nvSpPr>
          <p:spPr>
            <a:xfrm>
              <a:off x="2145700" y="351750"/>
              <a:ext cx="118700" cy="48150"/>
            </a:xfrm>
            <a:custGeom>
              <a:avLst/>
              <a:gdLst/>
              <a:ahLst/>
              <a:cxnLst/>
              <a:rect l="l" t="t" r="r" b="b"/>
              <a:pathLst>
                <a:path w="4748" h="1926" extrusionOk="0">
                  <a:moveTo>
                    <a:pt x="1759" y="1"/>
                  </a:moveTo>
                  <a:cubicBezTo>
                    <a:pt x="1163" y="1"/>
                    <a:pt x="558" y="148"/>
                    <a:pt x="0" y="456"/>
                  </a:cubicBezTo>
                  <a:lnTo>
                    <a:pt x="283" y="993"/>
                  </a:lnTo>
                  <a:cubicBezTo>
                    <a:pt x="741" y="736"/>
                    <a:pt x="1241" y="613"/>
                    <a:pt x="1736" y="613"/>
                  </a:cubicBezTo>
                  <a:cubicBezTo>
                    <a:pt x="2706" y="613"/>
                    <a:pt x="3658" y="1084"/>
                    <a:pt x="4238" y="1926"/>
                  </a:cubicBezTo>
                  <a:lnTo>
                    <a:pt x="4747" y="1558"/>
                  </a:lnTo>
                  <a:cubicBezTo>
                    <a:pt x="4039" y="552"/>
                    <a:pt x="2914" y="1"/>
                    <a:pt x="1759" y="1"/>
                  </a:cubicBez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2251650" y="390700"/>
              <a:ext cx="34650" cy="103150"/>
            </a:xfrm>
            <a:custGeom>
              <a:avLst/>
              <a:gdLst/>
              <a:ahLst/>
              <a:cxnLst/>
              <a:rect l="l" t="t" r="r" b="b"/>
              <a:pathLst>
                <a:path w="1386" h="4126" extrusionOk="0">
                  <a:moveTo>
                    <a:pt x="509" y="0"/>
                  </a:moveTo>
                  <a:lnTo>
                    <a:pt x="0" y="368"/>
                  </a:lnTo>
                  <a:cubicBezTo>
                    <a:pt x="0" y="368"/>
                    <a:pt x="0" y="368"/>
                    <a:pt x="29" y="396"/>
                  </a:cubicBezTo>
                  <a:cubicBezTo>
                    <a:pt x="707" y="1413"/>
                    <a:pt x="707" y="2770"/>
                    <a:pt x="0" y="3787"/>
                  </a:cubicBezTo>
                  <a:lnTo>
                    <a:pt x="509" y="4126"/>
                  </a:lnTo>
                  <a:cubicBezTo>
                    <a:pt x="1385" y="2911"/>
                    <a:pt x="1385" y="1272"/>
                    <a:pt x="537" y="29"/>
                  </a:cubicBezTo>
                  <a:lnTo>
                    <a:pt x="509" y="0"/>
                  </a:lnTo>
                  <a:close/>
                </a:path>
              </a:pathLst>
            </a:custGeom>
            <a:solidFill>
              <a:srgbClr val="18B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2098350" y="435900"/>
              <a:ext cx="19100" cy="31825"/>
            </a:xfrm>
            <a:custGeom>
              <a:avLst/>
              <a:gdLst/>
              <a:ahLst/>
              <a:cxnLst/>
              <a:rect l="l" t="t" r="r" b="b"/>
              <a:pathLst>
                <a:path w="764" h="1273" extrusionOk="0">
                  <a:moveTo>
                    <a:pt x="29" y="1"/>
                  </a:moveTo>
                  <a:lnTo>
                    <a:pt x="29" y="1"/>
                  </a:lnTo>
                  <a:cubicBezTo>
                    <a:pt x="1" y="425"/>
                    <a:pt x="29" y="849"/>
                    <a:pt x="142" y="1272"/>
                  </a:cubicBezTo>
                  <a:lnTo>
                    <a:pt x="764" y="1103"/>
                  </a:lnTo>
                  <a:cubicBezTo>
                    <a:pt x="651" y="764"/>
                    <a:pt x="623" y="425"/>
                    <a:pt x="651" y="57"/>
                  </a:cubicBezTo>
                  <a:lnTo>
                    <a:pt x="29" y="1"/>
                  </a:lnTo>
                  <a:close/>
                </a:path>
              </a:pathLst>
            </a:custGeom>
            <a:solidFill>
              <a:srgbClr val="0062FF"/>
            </a:solidFill>
            <a:ln w="700" cap="flat" cmpd="sng">
              <a:solidFill>
                <a:srgbClr val="FFFF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2101900" y="463450"/>
              <a:ext cx="24750" cy="30400"/>
            </a:xfrm>
            <a:custGeom>
              <a:avLst/>
              <a:gdLst/>
              <a:ahLst/>
              <a:cxnLst/>
              <a:rect l="l" t="t" r="r" b="b"/>
              <a:pathLst>
                <a:path w="990" h="1216" extrusionOk="0">
                  <a:moveTo>
                    <a:pt x="622" y="1"/>
                  </a:moveTo>
                  <a:lnTo>
                    <a:pt x="0" y="170"/>
                  </a:lnTo>
                  <a:cubicBezTo>
                    <a:pt x="113" y="538"/>
                    <a:pt x="254" y="905"/>
                    <a:pt x="481" y="1216"/>
                  </a:cubicBezTo>
                  <a:lnTo>
                    <a:pt x="989" y="877"/>
                  </a:lnTo>
                  <a:cubicBezTo>
                    <a:pt x="820" y="594"/>
                    <a:pt x="678" y="312"/>
                    <a:pt x="622" y="1"/>
                  </a:cubicBezTo>
                  <a:close/>
                </a:path>
              </a:pathLst>
            </a:custGeom>
            <a:solidFill>
              <a:srgbClr val="0062FF"/>
            </a:solidFill>
            <a:ln w="700" cap="flat" cmpd="sng">
              <a:solidFill>
                <a:srgbClr val="FFFF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2135100" y="503025"/>
              <a:ext cx="26850" cy="24025"/>
            </a:xfrm>
            <a:custGeom>
              <a:avLst/>
              <a:gdLst/>
              <a:ahLst/>
              <a:cxnLst/>
              <a:rect l="l" t="t" r="r" b="b"/>
              <a:pathLst>
                <a:path w="1074" h="961" extrusionOk="0">
                  <a:moveTo>
                    <a:pt x="368" y="0"/>
                  </a:moveTo>
                  <a:lnTo>
                    <a:pt x="0" y="509"/>
                  </a:lnTo>
                  <a:cubicBezTo>
                    <a:pt x="255" y="678"/>
                    <a:pt x="509" y="848"/>
                    <a:pt x="820" y="961"/>
                  </a:cubicBezTo>
                  <a:lnTo>
                    <a:pt x="1074" y="396"/>
                  </a:lnTo>
                  <a:cubicBezTo>
                    <a:pt x="820" y="311"/>
                    <a:pt x="565" y="170"/>
                    <a:pt x="368" y="0"/>
                  </a:cubicBezTo>
                  <a:close/>
                </a:path>
              </a:pathLst>
            </a:custGeom>
            <a:solidFill>
              <a:srgbClr val="0062FF"/>
            </a:solidFill>
            <a:ln w="700" cap="flat" cmpd="sng">
              <a:solidFill>
                <a:srgbClr val="FFFF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7"/>
            <p:cNvSpPr/>
            <p:nvPr/>
          </p:nvSpPr>
          <p:spPr>
            <a:xfrm>
              <a:off x="2113900" y="484650"/>
              <a:ext cx="30400" cy="31100"/>
            </a:xfrm>
            <a:custGeom>
              <a:avLst/>
              <a:gdLst/>
              <a:ahLst/>
              <a:cxnLst/>
              <a:rect l="l" t="t" r="r" b="b"/>
              <a:pathLst>
                <a:path w="1216" h="1244" extrusionOk="0">
                  <a:moveTo>
                    <a:pt x="509" y="1"/>
                  </a:moveTo>
                  <a:lnTo>
                    <a:pt x="1" y="368"/>
                  </a:lnTo>
                  <a:cubicBezTo>
                    <a:pt x="227" y="707"/>
                    <a:pt x="509" y="989"/>
                    <a:pt x="820" y="1244"/>
                  </a:cubicBezTo>
                  <a:lnTo>
                    <a:pt x="1216" y="735"/>
                  </a:lnTo>
                  <a:cubicBezTo>
                    <a:pt x="933" y="537"/>
                    <a:pt x="707" y="283"/>
                    <a:pt x="509" y="1"/>
                  </a:cubicBezTo>
                  <a:close/>
                </a:path>
              </a:pathLst>
            </a:custGeom>
            <a:solidFill>
              <a:srgbClr val="00B4FF"/>
            </a:solidFill>
            <a:ln w="700" cap="flat" cmpd="sng">
              <a:solidFill>
                <a:srgbClr val="FFFF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7"/>
            <p:cNvSpPr/>
            <p:nvPr/>
          </p:nvSpPr>
          <p:spPr>
            <a:xfrm>
              <a:off x="2060918" y="522814"/>
              <a:ext cx="111637" cy="249376"/>
            </a:xfrm>
            <a:custGeom>
              <a:avLst/>
              <a:gdLst/>
              <a:ahLst/>
              <a:cxnLst/>
              <a:rect l="l" t="t" r="r" b="b"/>
              <a:pathLst>
                <a:path w="2374" h="12886" fill="none" extrusionOk="0">
                  <a:moveTo>
                    <a:pt x="0" y="12885"/>
                  </a:moveTo>
                  <a:lnTo>
                    <a:pt x="2374" y="0"/>
                  </a:lnTo>
                </a:path>
              </a:pathLst>
            </a:custGeom>
            <a:noFill/>
            <a:ln w="9175" cap="flat" cmpd="sng">
              <a:solidFill>
                <a:srgbClr val="000000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7"/>
            <p:cNvSpPr/>
            <p:nvPr/>
          </p:nvSpPr>
          <p:spPr>
            <a:xfrm>
              <a:off x="2978550" y="2039475"/>
              <a:ext cx="105975" cy="112325"/>
            </a:xfrm>
            <a:custGeom>
              <a:avLst/>
              <a:gdLst/>
              <a:ahLst/>
              <a:cxnLst/>
              <a:rect l="l" t="t" r="r" b="b"/>
              <a:pathLst>
                <a:path w="4239" h="4493" extrusionOk="0">
                  <a:moveTo>
                    <a:pt x="3165" y="0"/>
                  </a:moveTo>
                  <a:cubicBezTo>
                    <a:pt x="2685" y="1385"/>
                    <a:pt x="1724" y="2515"/>
                    <a:pt x="452" y="3193"/>
                  </a:cubicBezTo>
                  <a:cubicBezTo>
                    <a:pt x="283" y="3278"/>
                    <a:pt x="142" y="3334"/>
                    <a:pt x="0" y="3391"/>
                  </a:cubicBezTo>
                  <a:lnTo>
                    <a:pt x="452" y="4493"/>
                  </a:lnTo>
                  <a:cubicBezTo>
                    <a:pt x="622" y="4436"/>
                    <a:pt x="820" y="4323"/>
                    <a:pt x="1018" y="4238"/>
                  </a:cubicBezTo>
                  <a:cubicBezTo>
                    <a:pt x="2515" y="3419"/>
                    <a:pt x="3674" y="2034"/>
                    <a:pt x="4239" y="396"/>
                  </a:cubicBezTo>
                  <a:lnTo>
                    <a:pt x="3165" y="0"/>
                  </a:ln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7"/>
            <p:cNvSpPr/>
            <p:nvPr/>
          </p:nvSpPr>
          <p:spPr>
            <a:xfrm>
              <a:off x="3057650" y="2015450"/>
              <a:ext cx="35350" cy="33925"/>
            </a:xfrm>
            <a:custGeom>
              <a:avLst/>
              <a:gdLst/>
              <a:ahLst/>
              <a:cxnLst/>
              <a:rect l="l" t="t" r="r" b="b"/>
              <a:pathLst>
                <a:path w="1414" h="1357" extrusionOk="0">
                  <a:moveTo>
                    <a:pt x="255" y="0"/>
                  </a:moveTo>
                  <a:cubicBezTo>
                    <a:pt x="171" y="339"/>
                    <a:pt x="86" y="650"/>
                    <a:pt x="1" y="961"/>
                  </a:cubicBezTo>
                  <a:lnTo>
                    <a:pt x="1103" y="1357"/>
                  </a:lnTo>
                  <a:cubicBezTo>
                    <a:pt x="1244" y="989"/>
                    <a:pt x="1329" y="622"/>
                    <a:pt x="1414" y="226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7"/>
            <p:cNvSpPr/>
            <p:nvPr/>
          </p:nvSpPr>
          <p:spPr>
            <a:xfrm>
              <a:off x="2787100" y="1833900"/>
              <a:ext cx="70675" cy="63600"/>
            </a:xfrm>
            <a:custGeom>
              <a:avLst/>
              <a:gdLst/>
              <a:ahLst/>
              <a:cxnLst/>
              <a:rect l="l" t="t" r="r" b="b"/>
              <a:pathLst>
                <a:path w="2827" h="2544" extrusionOk="0">
                  <a:moveTo>
                    <a:pt x="2318" y="0"/>
                  </a:moveTo>
                  <a:cubicBezTo>
                    <a:pt x="2205" y="29"/>
                    <a:pt x="2120" y="85"/>
                    <a:pt x="2035" y="113"/>
                  </a:cubicBezTo>
                  <a:cubicBezTo>
                    <a:pt x="1640" y="339"/>
                    <a:pt x="1244" y="594"/>
                    <a:pt x="905" y="876"/>
                  </a:cubicBezTo>
                  <a:cubicBezTo>
                    <a:pt x="566" y="1159"/>
                    <a:pt x="255" y="1470"/>
                    <a:pt x="1" y="1809"/>
                  </a:cubicBezTo>
                  <a:lnTo>
                    <a:pt x="933" y="2543"/>
                  </a:lnTo>
                  <a:cubicBezTo>
                    <a:pt x="1385" y="2007"/>
                    <a:pt x="1922" y="1526"/>
                    <a:pt x="2544" y="1187"/>
                  </a:cubicBezTo>
                  <a:lnTo>
                    <a:pt x="2572" y="1187"/>
                  </a:lnTo>
                  <a:cubicBezTo>
                    <a:pt x="2657" y="1159"/>
                    <a:pt x="2742" y="1131"/>
                    <a:pt x="2826" y="1102"/>
                  </a:cubicBezTo>
                  <a:lnTo>
                    <a:pt x="2318" y="0"/>
                  </a:ln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7"/>
            <p:cNvSpPr/>
            <p:nvPr/>
          </p:nvSpPr>
          <p:spPr>
            <a:xfrm>
              <a:off x="2845025" y="1816700"/>
              <a:ext cx="156850" cy="46175"/>
            </a:xfrm>
            <a:custGeom>
              <a:avLst/>
              <a:gdLst/>
              <a:ahLst/>
              <a:cxnLst/>
              <a:rect l="l" t="t" r="r" b="b"/>
              <a:pathLst>
                <a:path w="6274" h="1847" extrusionOk="0">
                  <a:moveTo>
                    <a:pt x="3002" y="1"/>
                  </a:moveTo>
                  <a:cubicBezTo>
                    <a:pt x="2756" y="1"/>
                    <a:pt x="2509" y="13"/>
                    <a:pt x="2261" y="38"/>
                  </a:cubicBezTo>
                  <a:cubicBezTo>
                    <a:pt x="1470" y="123"/>
                    <a:pt x="707" y="321"/>
                    <a:pt x="1" y="688"/>
                  </a:cubicBezTo>
                  <a:lnTo>
                    <a:pt x="509" y="1762"/>
                  </a:lnTo>
                  <a:cubicBezTo>
                    <a:pt x="1301" y="1380"/>
                    <a:pt x="2158" y="1189"/>
                    <a:pt x="3014" y="1189"/>
                  </a:cubicBezTo>
                  <a:cubicBezTo>
                    <a:pt x="3931" y="1189"/>
                    <a:pt x="4847" y="1408"/>
                    <a:pt x="5680" y="1847"/>
                  </a:cubicBezTo>
                  <a:lnTo>
                    <a:pt x="6274" y="801"/>
                  </a:lnTo>
                  <a:cubicBezTo>
                    <a:pt x="5252" y="268"/>
                    <a:pt x="4136" y="1"/>
                    <a:pt x="3002" y="1"/>
                  </a:cubicBez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7"/>
            <p:cNvSpPr/>
            <p:nvPr/>
          </p:nvSpPr>
          <p:spPr>
            <a:xfrm>
              <a:off x="2766625" y="2061350"/>
              <a:ext cx="222550" cy="104950"/>
            </a:xfrm>
            <a:custGeom>
              <a:avLst/>
              <a:gdLst/>
              <a:ahLst/>
              <a:cxnLst/>
              <a:rect l="l" t="t" r="r" b="b"/>
              <a:pathLst>
                <a:path w="8902" h="4198" extrusionOk="0">
                  <a:moveTo>
                    <a:pt x="1074" y="1"/>
                  </a:moveTo>
                  <a:lnTo>
                    <a:pt x="0" y="594"/>
                  </a:lnTo>
                  <a:lnTo>
                    <a:pt x="29" y="594"/>
                  </a:lnTo>
                  <a:cubicBezTo>
                    <a:pt x="1309" y="2886"/>
                    <a:pt x="3690" y="4197"/>
                    <a:pt x="6169" y="4197"/>
                  </a:cubicBezTo>
                  <a:cubicBezTo>
                    <a:pt x="7083" y="4197"/>
                    <a:pt x="8011" y="4019"/>
                    <a:pt x="8901" y="3646"/>
                  </a:cubicBezTo>
                  <a:lnTo>
                    <a:pt x="8449" y="2544"/>
                  </a:lnTo>
                  <a:cubicBezTo>
                    <a:pt x="7705" y="2866"/>
                    <a:pt x="6927" y="3020"/>
                    <a:pt x="6160" y="3020"/>
                  </a:cubicBezTo>
                  <a:cubicBezTo>
                    <a:pt x="4103" y="3020"/>
                    <a:pt x="2124" y="1915"/>
                    <a:pt x="1074" y="1"/>
                  </a:cubicBez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7"/>
            <p:cNvSpPr/>
            <p:nvPr/>
          </p:nvSpPr>
          <p:spPr>
            <a:xfrm>
              <a:off x="2739075" y="1878400"/>
              <a:ext cx="71375" cy="197825"/>
            </a:xfrm>
            <a:custGeom>
              <a:avLst/>
              <a:gdLst/>
              <a:ahLst/>
              <a:cxnLst/>
              <a:rect l="l" t="t" r="r" b="b"/>
              <a:pathLst>
                <a:path w="2855" h="7913" extrusionOk="0">
                  <a:moveTo>
                    <a:pt x="1922" y="1"/>
                  </a:moveTo>
                  <a:cubicBezTo>
                    <a:pt x="1611" y="396"/>
                    <a:pt x="1300" y="792"/>
                    <a:pt x="1074" y="1244"/>
                  </a:cubicBezTo>
                  <a:cubicBezTo>
                    <a:pt x="0" y="3307"/>
                    <a:pt x="0" y="5765"/>
                    <a:pt x="1102" y="7828"/>
                  </a:cubicBezTo>
                  <a:lnTo>
                    <a:pt x="1131" y="7912"/>
                  </a:lnTo>
                  <a:lnTo>
                    <a:pt x="2204" y="7319"/>
                  </a:lnTo>
                  <a:lnTo>
                    <a:pt x="2148" y="7262"/>
                  </a:lnTo>
                  <a:cubicBezTo>
                    <a:pt x="1018" y="5143"/>
                    <a:pt x="1300" y="2572"/>
                    <a:pt x="2854" y="735"/>
                  </a:cubicBezTo>
                  <a:lnTo>
                    <a:pt x="1922" y="1"/>
                  </a:lnTo>
                  <a:close/>
                </a:path>
              </a:pathLst>
            </a:custGeom>
            <a:solidFill>
              <a:srgbClr val="18B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7"/>
            <p:cNvSpPr/>
            <p:nvPr/>
          </p:nvSpPr>
          <p:spPr>
            <a:xfrm>
              <a:off x="3063325" y="1960350"/>
              <a:ext cx="32500" cy="60775"/>
            </a:xfrm>
            <a:custGeom>
              <a:avLst/>
              <a:gdLst/>
              <a:ahLst/>
              <a:cxnLst/>
              <a:rect l="l" t="t" r="r" b="b"/>
              <a:pathLst>
                <a:path w="1300" h="2431" extrusionOk="0">
                  <a:moveTo>
                    <a:pt x="1159" y="0"/>
                  </a:moveTo>
                  <a:lnTo>
                    <a:pt x="0" y="226"/>
                  </a:lnTo>
                  <a:cubicBezTo>
                    <a:pt x="113" y="876"/>
                    <a:pt x="113" y="1554"/>
                    <a:pt x="0" y="2204"/>
                  </a:cubicBezTo>
                  <a:lnTo>
                    <a:pt x="1159" y="2430"/>
                  </a:lnTo>
                  <a:cubicBezTo>
                    <a:pt x="1300" y="1639"/>
                    <a:pt x="1300" y="820"/>
                    <a:pt x="1159" y="0"/>
                  </a:cubicBezTo>
                  <a:close/>
                </a:path>
              </a:pathLst>
            </a:custGeom>
            <a:solidFill>
              <a:srgbClr val="0062FF"/>
            </a:solidFill>
            <a:ln w="700" cap="flat" cmpd="sng">
              <a:solidFill>
                <a:srgbClr val="FFFF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7"/>
            <p:cNvSpPr/>
            <p:nvPr/>
          </p:nvSpPr>
          <p:spPr>
            <a:xfrm>
              <a:off x="3048475" y="1908075"/>
              <a:ext cx="43825" cy="57950"/>
            </a:xfrm>
            <a:custGeom>
              <a:avLst/>
              <a:gdLst/>
              <a:ahLst/>
              <a:cxnLst/>
              <a:rect l="l" t="t" r="r" b="b"/>
              <a:pathLst>
                <a:path w="1753" h="2318" extrusionOk="0">
                  <a:moveTo>
                    <a:pt x="1046" y="0"/>
                  </a:moveTo>
                  <a:lnTo>
                    <a:pt x="1" y="594"/>
                  </a:lnTo>
                  <a:cubicBezTo>
                    <a:pt x="283" y="1131"/>
                    <a:pt x="481" y="1696"/>
                    <a:pt x="566" y="2317"/>
                  </a:cubicBezTo>
                  <a:lnTo>
                    <a:pt x="594" y="2317"/>
                  </a:lnTo>
                  <a:lnTo>
                    <a:pt x="1753" y="2091"/>
                  </a:lnTo>
                  <a:cubicBezTo>
                    <a:pt x="1640" y="1385"/>
                    <a:pt x="1385" y="678"/>
                    <a:pt x="1046" y="0"/>
                  </a:cubicBezTo>
                  <a:close/>
                </a:path>
              </a:pathLst>
            </a:custGeom>
            <a:solidFill>
              <a:srgbClr val="0062FF"/>
            </a:solidFill>
            <a:ln w="700" cap="flat" cmpd="sng">
              <a:solidFill>
                <a:srgbClr val="FFFF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7"/>
            <p:cNvSpPr/>
            <p:nvPr/>
          </p:nvSpPr>
          <p:spPr>
            <a:xfrm>
              <a:off x="2987025" y="1836725"/>
              <a:ext cx="52300" cy="48050"/>
            </a:xfrm>
            <a:custGeom>
              <a:avLst/>
              <a:gdLst/>
              <a:ahLst/>
              <a:cxnLst/>
              <a:rect l="l" t="t" r="r" b="b"/>
              <a:pathLst>
                <a:path w="2092" h="1922" extrusionOk="0">
                  <a:moveTo>
                    <a:pt x="594" y="0"/>
                  </a:moveTo>
                  <a:lnTo>
                    <a:pt x="0" y="1046"/>
                  </a:lnTo>
                  <a:cubicBezTo>
                    <a:pt x="452" y="1272"/>
                    <a:pt x="905" y="1583"/>
                    <a:pt x="1272" y="1922"/>
                  </a:cubicBezTo>
                  <a:lnTo>
                    <a:pt x="2091" y="1046"/>
                  </a:lnTo>
                  <a:cubicBezTo>
                    <a:pt x="1639" y="650"/>
                    <a:pt x="1131" y="283"/>
                    <a:pt x="594" y="0"/>
                  </a:cubicBezTo>
                  <a:close/>
                </a:path>
              </a:pathLst>
            </a:custGeom>
            <a:solidFill>
              <a:srgbClr val="0062FF"/>
            </a:solidFill>
            <a:ln w="700" cap="flat" cmpd="sng">
              <a:solidFill>
                <a:srgbClr val="FFFF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7"/>
            <p:cNvSpPr/>
            <p:nvPr/>
          </p:nvSpPr>
          <p:spPr>
            <a:xfrm>
              <a:off x="3018800" y="1862850"/>
              <a:ext cx="56550" cy="60075"/>
            </a:xfrm>
            <a:custGeom>
              <a:avLst/>
              <a:gdLst/>
              <a:ahLst/>
              <a:cxnLst/>
              <a:rect l="l" t="t" r="r" b="b"/>
              <a:pathLst>
                <a:path w="2262" h="2403" extrusionOk="0">
                  <a:moveTo>
                    <a:pt x="820" y="1"/>
                  </a:moveTo>
                  <a:lnTo>
                    <a:pt x="1" y="877"/>
                  </a:lnTo>
                  <a:cubicBezTo>
                    <a:pt x="368" y="1216"/>
                    <a:pt x="707" y="1612"/>
                    <a:pt x="962" y="2035"/>
                  </a:cubicBezTo>
                  <a:lnTo>
                    <a:pt x="1442" y="1725"/>
                  </a:lnTo>
                  <a:cubicBezTo>
                    <a:pt x="1188" y="1357"/>
                    <a:pt x="905" y="990"/>
                    <a:pt x="594" y="679"/>
                  </a:cubicBezTo>
                  <a:lnTo>
                    <a:pt x="538" y="623"/>
                  </a:lnTo>
                  <a:lnTo>
                    <a:pt x="594" y="594"/>
                  </a:lnTo>
                  <a:lnTo>
                    <a:pt x="1018" y="199"/>
                  </a:lnTo>
                  <a:cubicBezTo>
                    <a:pt x="962" y="114"/>
                    <a:pt x="877" y="57"/>
                    <a:pt x="820" y="1"/>
                  </a:cubicBezTo>
                  <a:close/>
                  <a:moveTo>
                    <a:pt x="1188" y="340"/>
                  </a:moveTo>
                  <a:lnTo>
                    <a:pt x="792" y="707"/>
                  </a:lnTo>
                  <a:cubicBezTo>
                    <a:pt x="1131" y="1046"/>
                    <a:pt x="1414" y="1414"/>
                    <a:pt x="1640" y="1809"/>
                  </a:cubicBezTo>
                  <a:lnTo>
                    <a:pt x="1668" y="1866"/>
                  </a:lnTo>
                  <a:lnTo>
                    <a:pt x="1612" y="1894"/>
                  </a:lnTo>
                  <a:lnTo>
                    <a:pt x="1103" y="2205"/>
                  </a:lnTo>
                  <a:lnTo>
                    <a:pt x="1188" y="2403"/>
                  </a:lnTo>
                  <a:lnTo>
                    <a:pt x="2261" y="1838"/>
                  </a:lnTo>
                  <a:cubicBezTo>
                    <a:pt x="1951" y="1301"/>
                    <a:pt x="1612" y="792"/>
                    <a:pt x="1188" y="340"/>
                  </a:cubicBezTo>
                  <a:close/>
                </a:path>
              </a:pathLst>
            </a:custGeom>
            <a:solidFill>
              <a:srgbClr val="00B4FF"/>
            </a:solidFill>
            <a:ln w="700" cap="flat" cmpd="sng">
              <a:solidFill>
                <a:srgbClr val="FFFF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7"/>
            <p:cNvSpPr/>
            <p:nvPr/>
          </p:nvSpPr>
          <p:spPr>
            <a:xfrm>
              <a:off x="3577575" y="1429825"/>
              <a:ext cx="361700" cy="163200"/>
            </a:xfrm>
            <a:custGeom>
              <a:avLst/>
              <a:gdLst/>
              <a:ahLst/>
              <a:cxnLst/>
              <a:rect l="l" t="t" r="r" b="b"/>
              <a:pathLst>
                <a:path w="14468" h="6528" extrusionOk="0">
                  <a:moveTo>
                    <a:pt x="14072" y="877"/>
                  </a:moveTo>
                  <a:cubicBezTo>
                    <a:pt x="13903" y="961"/>
                    <a:pt x="13762" y="1074"/>
                    <a:pt x="13620" y="1131"/>
                  </a:cubicBezTo>
                  <a:cubicBezTo>
                    <a:pt x="12518" y="1696"/>
                    <a:pt x="11275" y="1470"/>
                    <a:pt x="9947" y="1046"/>
                  </a:cubicBezTo>
                  <a:cubicBezTo>
                    <a:pt x="8591" y="622"/>
                    <a:pt x="7206" y="1"/>
                    <a:pt x="5850" y="1"/>
                  </a:cubicBezTo>
                  <a:cubicBezTo>
                    <a:pt x="4635" y="1"/>
                    <a:pt x="3504" y="679"/>
                    <a:pt x="2572" y="1668"/>
                  </a:cubicBezTo>
                  <a:cubicBezTo>
                    <a:pt x="1611" y="2742"/>
                    <a:pt x="848" y="4013"/>
                    <a:pt x="340" y="5369"/>
                  </a:cubicBezTo>
                  <a:cubicBezTo>
                    <a:pt x="198" y="5680"/>
                    <a:pt x="85" y="5991"/>
                    <a:pt x="1" y="6302"/>
                  </a:cubicBezTo>
                  <a:lnTo>
                    <a:pt x="820" y="6528"/>
                  </a:lnTo>
                  <a:cubicBezTo>
                    <a:pt x="905" y="6245"/>
                    <a:pt x="990" y="5963"/>
                    <a:pt x="1103" y="5680"/>
                  </a:cubicBezTo>
                  <a:cubicBezTo>
                    <a:pt x="1583" y="4409"/>
                    <a:pt x="2289" y="3250"/>
                    <a:pt x="3194" y="2233"/>
                  </a:cubicBezTo>
                  <a:cubicBezTo>
                    <a:pt x="4013" y="1357"/>
                    <a:pt x="4946" y="820"/>
                    <a:pt x="5850" y="820"/>
                  </a:cubicBezTo>
                  <a:cubicBezTo>
                    <a:pt x="6952" y="820"/>
                    <a:pt x="8308" y="1385"/>
                    <a:pt x="9693" y="1837"/>
                  </a:cubicBezTo>
                  <a:cubicBezTo>
                    <a:pt x="11077" y="2261"/>
                    <a:pt x="12518" y="2544"/>
                    <a:pt x="13931" y="1837"/>
                  </a:cubicBezTo>
                  <a:cubicBezTo>
                    <a:pt x="14101" y="1753"/>
                    <a:pt x="14298" y="1640"/>
                    <a:pt x="14468" y="1555"/>
                  </a:cubicBezTo>
                  <a:lnTo>
                    <a:pt x="14044" y="877"/>
                  </a:lnTo>
                  <a:close/>
                </a:path>
              </a:pathLst>
            </a:custGeom>
            <a:solidFill>
              <a:srgbClr val="B8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7"/>
            <p:cNvSpPr/>
            <p:nvPr/>
          </p:nvSpPr>
          <p:spPr>
            <a:xfrm>
              <a:off x="3929375" y="1388150"/>
              <a:ext cx="117275" cy="80550"/>
            </a:xfrm>
            <a:custGeom>
              <a:avLst/>
              <a:gdLst/>
              <a:ahLst/>
              <a:cxnLst/>
              <a:rect l="l" t="t" r="r" b="b"/>
              <a:pathLst>
                <a:path w="4691" h="3222" extrusionOk="0">
                  <a:moveTo>
                    <a:pt x="0" y="2544"/>
                  </a:moveTo>
                  <a:lnTo>
                    <a:pt x="396" y="3222"/>
                  </a:lnTo>
                  <a:cubicBezTo>
                    <a:pt x="1470" y="2600"/>
                    <a:pt x="2515" y="1724"/>
                    <a:pt x="3532" y="1187"/>
                  </a:cubicBezTo>
                  <a:cubicBezTo>
                    <a:pt x="3900" y="961"/>
                    <a:pt x="4295" y="792"/>
                    <a:pt x="4691" y="679"/>
                  </a:cubicBezTo>
                  <a:lnTo>
                    <a:pt x="4521" y="1"/>
                  </a:lnTo>
                  <a:cubicBezTo>
                    <a:pt x="4013" y="170"/>
                    <a:pt x="3532" y="368"/>
                    <a:pt x="3109" y="594"/>
                  </a:cubicBezTo>
                  <a:cubicBezTo>
                    <a:pt x="1978" y="1216"/>
                    <a:pt x="961" y="2007"/>
                    <a:pt x="0" y="2544"/>
                  </a:cubicBezTo>
                  <a:close/>
                </a:path>
              </a:pathLst>
            </a:custGeom>
            <a:solidFill>
              <a:srgbClr val="B8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7"/>
            <p:cNvSpPr/>
            <p:nvPr/>
          </p:nvSpPr>
          <p:spPr>
            <a:xfrm>
              <a:off x="4146250" y="1425600"/>
              <a:ext cx="58650" cy="121525"/>
            </a:xfrm>
            <a:custGeom>
              <a:avLst/>
              <a:gdLst/>
              <a:ahLst/>
              <a:cxnLst/>
              <a:rect l="l" t="t" r="r" b="b"/>
              <a:pathLst>
                <a:path w="2346" h="4861" extrusionOk="0">
                  <a:moveTo>
                    <a:pt x="424" y="0"/>
                  </a:moveTo>
                  <a:lnTo>
                    <a:pt x="0" y="622"/>
                  </a:lnTo>
                  <a:cubicBezTo>
                    <a:pt x="254" y="1074"/>
                    <a:pt x="509" y="1554"/>
                    <a:pt x="735" y="2035"/>
                  </a:cubicBezTo>
                  <a:cubicBezTo>
                    <a:pt x="1130" y="3024"/>
                    <a:pt x="1582" y="3956"/>
                    <a:pt x="2091" y="4860"/>
                  </a:cubicBezTo>
                  <a:lnTo>
                    <a:pt x="2345" y="4154"/>
                  </a:lnTo>
                  <a:cubicBezTo>
                    <a:pt x="1950" y="3391"/>
                    <a:pt x="1611" y="2487"/>
                    <a:pt x="1215" y="1667"/>
                  </a:cubicBezTo>
                  <a:cubicBezTo>
                    <a:pt x="961" y="1074"/>
                    <a:pt x="706" y="509"/>
                    <a:pt x="424" y="0"/>
                  </a:cubicBezTo>
                  <a:close/>
                </a:path>
              </a:pathLst>
            </a:custGeom>
            <a:solidFill>
              <a:srgbClr val="B8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7"/>
            <p:cNvSpPr/>
            <p:nvPr/>
          </p:nvSpPr>
          <p:spPr>
            <a:xfrm>
              <a:off x="4042400" y="1382500"/>
              <a:ext cx="114450" cy="58650"/>
            </a:xfrm>
            <a:custGeom>
              <a:avLst/>
              <a:gdLst/>
              <a:ahLst/>
              <a:cxnLst/>
              <a:rect l="l" t="t" r="r" b="b"/>
              <a:pathLst>
                <a:path w="4578" h="2346" extrusionOk="0">
                  <a:moveTo>
                    <a:pt x="1413" y="0"/>
                  </a:moveTo>
                  <a:cubicBezTo>
                    <a:pt x="933" y="29"/>
                    <a:pt x="452" y="85"/>
                    <a:pt x="0" y="227"/>
                  </a:cubicBezTo>
                  <a:lnTo>
                    <a:pt x="170" y="905"/>
                  </a:lnTo>
                  <a:cubicBezTo>
                    <a:pt x="1018" y="594"/>
                    <a:pt x="1922" y="594"/>
                    <a:pt x="2769" y="876"/>
                  </a:cubicBezTo>
                  <a:cubicBezTo>
                    <a:pt x="3278" y="1046"/>
                    <a:pt x="3730" y="1639"/>
                    <a:pt x="4154" y="2346"/>
                  </a:cubicBezTo>
                  <a:lnTo>
                    <a:pt x="4578" y="1724"/>
                  </a:lnTo>
                  <a:cubicBezTo>
                    <a:pt x="4267" y="1046"/>
                    <a:pt x="3702" y="509"/>
                    <a:pt x="2996" y="227"/>
                  </a:cubicBezTo>
                  <a:cubicBezTo>
                    <a:pt x="2487" y="57"/>
                    <a:pt x="1950" y="0"/>
                    <a:pt x="1413" y="0"/>
                  </a:cubicBezTo>
                  <a:close/>
                </a:path>
              </a:pathLst>
            </a:custGeom>
            <a:solidFill>
              <a:srgbClr val="B8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7"/>
            <p:cNvSpPr/>
            <p:nvPr/>
          </p:nvSpPr>
          <p:spPr>
            <a:xfrm>
              <a:off x="4197800" y="1475050"/>
              <a:ext cx="165325" cy="104575"/>
            </a:xfrm>
            <a:custGeom>
              <a:avLst/>
              <a:gdLst/>
              <a:ahLst/>
              <a:cxnLst/>
              <a:rect l="l" t="t" r="r" b="b"/>
              <a:pathLst>
                <a:path w="6613" h="4183" extrusionOk="0">
                  <a:moveTo>
                    <a:pt x="6613" y="480"/>
                  </a:moveTo>
                  <a:lnTo>
                    <a:pt x="6471" y="0"/>
                  </a:lnTo>
                  <a:cubicBezTo>
                    <a:pt x="6302" y="283"/>
                    <a:pt x="6104" y="593"/>
                    <a:pt x="5935" y="961"/>
                  </a:cubicBezTo>
                  <a:cubicBezTo>
                    <a:pt x="5596" y="1611"/>
                    <a:pt x="5115" y="2176"/>
                    <a:pt x="4522" y="2600"/>
                  </a:cubicBezTo>
                  <a:cubicBezTo>
                    <a:pt x="4126" y="2882"/>
                    <a:pt x="3702" y="3108"/>
                    <a:pt x="3278" y="3278"/>
                  </a:cubicBezTo>
                  <a:cubicBezTo>
                    <a:pt x="2883" y="3476"/>
                    <a:pt x="2459" y="3589"/>
                    <a:pt x="2007" y="3617"/>
                  </a:cubicBezTo>
                  <a:cubicBezTo>
                    <a:pt x="1724" y="3645"/>
                    <a:pt x="1470" y="3589"/>
                    <a:pt x="1244" y="3419"/>
                  </a:cubicBezTo>
                  <a:cubicBezTo>
                    <a:pt x="820" y="3108"/>
                    <a:pt x="481" y="2656"/>
                    <a:pt x="283" y="2176"/>
                  </a:cubicBezTo>
                  <a:lnTo>
                    <a:pt x="1" y="2882"/>
                  </a:lnTo>
                  <a:cubicBezTo>
                    <a:pt x="170" y="3165"/>
                    <a:pt x="368" y="3447"/>
                    <a:pt x="622" y="3673"/>
                  </a:cubicBezTo>
                  <a:cubicBezTo>
                    <a:pt x="990" y="4013"/>
                    <a:pt x="1498" y="4182"/>
                    <a:pt x="2035" y="4126"/>
                  </a:cubicBezTo>
                  <a:cubicBezTo>
                    <a:pt x="2572" y="4069"/>
                    <a:pt x="3081" y="3928"/>
                    <a:pt x="3561" y="3702"/>
                  </a:cubicBezTo>
                  <a:cubicBezTo>
                    <a:pt x="4041" y="3476"/>
                    <a:pt x="4522" y="3193"/>
                    <a:pt x="4946" y="2882"/>
                  </a:cubicBezTo>
                  <a:cubicBezTo>
                    <a:pt x="5341" y="2600"/>
                    <a:pt x="5709" y="2204"/>
                    <a:pt x="6217" y="1159"/>
                  </a:cubicBezTo>
                  <a:cubicBezTo>
                    <a:pt x="6358" y="904"/>
                    <a:pt x="6471" y="706"/>
                    <a:pt x="6613" y="480"/>
                  </a:cubicBezTo>
                  <a:close/>
                </a:path>
              </a:pathLst>
            </a:custGeom>
            <a:solidFill>
              <a:srgbClr val="B8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7"/>
            <p:cNvSpPr/>
            <p:nvPr/>
          </p:nvSpPr>
          <p:spPr>
            <a:xfrm>
              <a:off x="4359575" y="1386025"/>
              <a:ext cx="228200" cy="101750"/>
            </a:xfrm>
            <a:custGeom>
              <a:avLst/>
              <a:gdLst/>
              <a:ahLst/>
              <a:cxnLst/>
              <a:rect l="l" t="t" r="r" b="b"/>
              <a:pathLst>
                <a:path w="9128" h="4070" extrusionOk="0">
                  <a:moveTo>
                    <a:pt x="9127" y="622"/>
                  </a:moveTo>
                  <a:cubicBezTo>
                    <a:pt x="8251" y="255"/>
                    <a:pt x="7347" y="57"/>
                    <a:pt x="6415" y="29"/>
                  </a:cubicBezTo>
                  <a:cubicBezTo>
                    <a:pt x="5510" y="1"/>
                    <a:pt x="4606" y="142"/>
                    <a:pt x="3787" y="481"/>
                  </a:cubicBezTo>
                  <a:cubicBezTo>
                    <a:pt x="1894" y="1188"/>
                    <a:pt x="1018" y="1781"/>
                    <a:pt x="0" y="3561"/>
                  </a:cubicBezTo>
                  <a:lnTo>
                    <a:pt x="142" y="4070"/>
                  </a:lnTo>
                  <a:cubicBezTo>
                    <a:pt x="1328" y="1950"/>
                    <a:pt x="2346" y="1329"/>
                    <a:pt x="4098" y="651"/>
                  </a:cubicBezTo>
                  <a:cubicBezTo>
                    <a:pt x="5539" y="114"/>
                    <a:pt x="7206" y="86"/>
                    <a:pt x="9099" y="820"/>
                  </a:cubicBezTo>
                  <a:close/>
                </a:path>
              </a:pathLst>
            </a:custGeom>
            <a:solidFill>
              <a:srgbClr val="B8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7"/>
            <p:cNvSpPr/>
            <p:nvPr/>
          </p:nvSpPr>
          <p:spPr>
            <a:xfrm>
              <a:off x="4587025" y="1401575"/>
              <a:ext cx="168150" cy="53000"/>
            </a:xfrm>
            <a:custGeom>
              <a:avLst/>
              <a:gdLst/>
              <a:ahLst/>
              <a:cxnLst/>
              <a:rect l="l" t="t" r="r" b="b"/>
              <a:pathLst>
                <a:path w="6726" h="2120" extrusionOk="0">
                  <a:moveTo>
                    <a:pt x="29" y="0"/>
                  </a:moveTo>
                  <a:lnTo>
                    <a:pt x="1" y="198"/>
                  </a:lnTo>
                  <a:cubicBezTo>
                    <a:pt x="679" y="453"/>
                    <a:pt x="1301" y="792"/>
                    <a:pt x="1922" y="1159"/>
                  </a:cubicBezTo>
                  <a:cubicBezTo>
                    <a:pt x="3335" y="2007"/>
                    <a:pt x="5285" y="2007"/>
                    <a:pt x="6726" y="2120"/>
                  </a:cubicBezTo>
                  <a:lnTo>
                    <a:pt x="6698" y="1922"/>
                  </a:lnTo>
                  <a:cubicBezTo>
                    <a:pt x="5228" y="1809"/>
                    <a:pt x="3081" y="1668"/>
                    <a:pt x="1951" y="989"/>
                  </a:cubicBezTo>
                  <a:cubicBezTo>
                    <a:pt x="1329" y="594"/>
                    <a:pt x="679" y="283"/>
                    <a:pt x="29" y="0"/>
                  </a:cubicBezTo>
                  <a:close/>
                </a:path>
              </a:pathLst>
            </a:custGeom>
            <a:solidFill>
              <a:srgbClr val="B8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7"/>
            <p:cNvSpPr/>
            <p:nvPr/>
          </p:nvSpPr>
          <p:spPr>
            <a:xfrm>
              <a:off x="3741475" y="1746300"/>
              <a:ext cx="27575" cy="21925"/>
            </a:xfrm>
            <a:custGeom>
              <a:avLst/>
              <a:gdLst/>
              <a:ahLst/>
              <a:cxnLst/>
              <a:rect l="l" t="t" r="r" b="b"/>
              <a:pathLst>
                <a:path w="1103" h="877" extrusionOk="0">
                  <a:moveTo>
                    <a:pt x="198" y="1"/>
                  </a:moveTo>
                  <a:lnTo>
                    <a:pt x="0" y="57"/>
                  </a:lnTo>
                  <a:lnTo>
                    <a:pt x="198" y="877"/>
                  </a:lnTo>
                  <a:cubicBezTo>
                    <a:pt x="254" y="848"/>
                    <a:pt x="311" y="820"/>
                    <a:pt x="367" y="820"/>
                  </a:cubicBezTo>
                  <a:cubicBezTo>
                    <a:pt x="622" y="735"/>
                    <a:pt x="876" y="650"/>
                    <a:pt x="1102" y="566"/>
                  </a:cubicBezTo>
                  <a:lnTo>
                    <a:pt x="989" y="170"/>
                  </a:lnTo>
                  <a:lnTo>
                    <a:pt x="283" y="396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E3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7"/>
            <p:cNvSpPr/>
            <p:nvPr/>
          </p:nvSpPr>
          <p:spPr>
            <a:xfrm>
              <a:off x="3746400" y="1738525"/>
              <a:ext cx="28300" cy="21925"/>
            </a:xfrm>
            <a:custGeom>
              <a:avLst/>
              <a:gdLst/>
              <a:ahLst/>
              <a:cxnLst/>
              <a:rect l="l" t="t" r="r" b="b"/>
              <a:pathLst>
                <a:path w="1132" h="877" extrusionOk="0">
                  <a:moveTo>
                    <a:pt x="877" y="1"/>
                  </a:moveTo>
                  <a:lnTo>
                    <a:pt x="707" y="57"/>
                  </a:lnTo>
                  <a:cubicBezTo>
                    <a:pt x="453" y="142"/>
                    <a:pt x="227" y="227"/>
                    <a:pt x="1" y="312"/>
                  </a:cubicBezTo>
                  <a:lnTo>
                    <a:pt x="86" y="679"/>
                  </a:lnTo>
                  <a:lnTo>
                    <a:pt x="792" y="481"/>
                  </a:lnTo>
                  <a:lnTo>
                    <a:pt x="905" y="877"/>
                  </a:lnTo>
                  <a:lnTo>
                    <a:pt x="1131" y="792"/>
                  </a:lnTo>
                  <a:lnTo>
                    <a:pt x="1103" y="792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7"/>
            <p:cNvSpPr/>
            <p:nvPr/>
          </p:nvSpPr>
          <p:spPr>
            <a:xfrm>
              <a:off x="3769025" y="1657300"/>
              <a:ext cx="784825" cy="376525"/>
            </a:xfrm>
            <a:custGeom>
              <a:avLst/>
              <a:gdLst/>
              <a:ahLst/>
              <a:cxnLst/>
              <a:rect l="l" t="t" r="r" b="b"/>
              <a:pathLst>
                <a:path w="31393" h="15061" extrusionOk="0">
                  <a:moveTo>
                    <a:pt x="7234" y="0"/>
                  </a:moveTo>
                  <a:cubicBezTo>
                    <a:pt x="6584" y="29"/>
                    <a:pt x="5849" y="339"/>
                    <a:pt x="5030" y="735"/>
                  </a:cubicBezTo>
                  <a:cubicBezTo>
                    <a:pt x="3815" y="1272"/>
                    <a:pt x="2628" y="1893"/>
                    <a:pt x="1498" y="2572"/>
                  </a:cubicBezTo>
                  <a:cubicBezTo>
                    <a:pt x="1017" y="2854"/>
                    <a:pt x="509" y="3080"/>
                    <a:pt x="0" y="3278"/>
                  </a:cubicBezTo>
                  <a:lnTo>
                    <a:pt x="226" y="4069"/>
                  </a:lnTo>
                  <a:cubicBezTo>
                    <a:pt x="791" y="3871"/>
                    <a:pt x="1328" y="3617"/>
                    <a:pt x="1837" y="3335"/>
                  </a:cubicBezTo>
                  <a:cubicBezTo>
                    <a:pt x="2995" y="2656"/>
                    <a:pt x="4182" y="2063"/>
                    <a:pt x="5397" y="1498"/>
                  </a:cubicBezTo>
                  <a:cubicBezTo>
                    <a:pt x="6443" y="1017"/>
                    <a:pt x="7319" y="791"/>
                    <a:pt x="7658" y="876"/>
                  </a:cubicBezTo>
                  <a:cubicBezTo>
                    <a:pt x="10738" y="1809"/>
                    <a:pt x="12179" y="3956"/>
                    <a:pt x="12122" y="5341"/>
                  </a:cubicBezTo>
                  <a:cubicBezTo>
                    <a:pt x="12122" y="5878"/>
                    <a:pt x="11953" y="6867"/>
                    <a:pt x="11868" y="7997"/>
                  </a:cubicBezTo>
                  <a:cubicBezTo>
                    <a:pt x="11755" y="9155"/>
                    <a:pt x="11811" y="10342"/>
                    <a:pt x="12066" y="11529"/>
                  </a:cubicBezTo>
                  <a:cubicBezTo>
                    <a:pt x="12292" y="12716"/>
                    <a:pt x="13026" y="13733"/>
                    <a:pt x="14072" y="14355"/>
                  </a:cubicBezTo>
                  <a:cubicBezTo>
                    <a:pt x="15202" y="14948"/>
                    <a:pt x="16813" y="15061"/>
                    <a:pt x="19017" y="14496"/>
                  </a:cubicBezTo>
                  <a:cubicBezTo>
                    <a:pt x="20966" y="14015"/>
                    <a:pt x="21955" y="13140"/>
                    <a:pt x="22238" y="12066"/>
                  </a:cubicBezTo>
                  <a:cubicBezTo>
                    <a:pt x="22549" y="11020"/>
                    <a:pt x="22181" y="9918"/>
                    <a:pt x="21814" y="8873"/>
                  </a:cubicBezTo>
                  <a:cubicBezTo>
                    <a:pt x="21447" y="7827"/>
                    <a:pt x="21079" y="6838"/>
                    <a:pt x="21108" y="6104"/>
                  </a:cubicBezTo>
                  <a:cubicBezTo>
                    <a:pt x="21108" y="5765"/>
                    <a:pt x="21249" y="5454"/>
                    <a:pt x="21475" y="5199"/>
                  </a:cubicBezTo>
                  <a:cubicBezTo>
                    <a:pt x="21871" y="4860"/>
                    <a:pt x="22351" y="4606"/>
                    <a:pt x="22888" y="4493"/>
                  </a:cubicBezTo>
                  <a:cubicBezTo>
                    <a:pt x="23538" y="4323"/>
                    <a:pt x="24301" y="4606"/>
                    <a:pt x="25120" y="5199"/>
                  </a:cubicBezTo>
                  <a:cubicBezTo>
                    <a:pt x="26024" y="5934"/>
                    <a:pt x="26872" y="6754"/>
                    <a:pt x="27607" y="7658"/>
                  </a:cubicBezTo>
                  <a:cubicBezTo>
                    <a:pt x="28370" y="8534"/>
                    <a:pt x="29161" y="9381"/>
                    <a:pt x="29980" y="10173"/>
                  </a:cubicBezTo>
                  <a:cubicBezTo>
                    <a:pt x="30291" y="10483"/>
                    <a:pt x="30658" y="10738"/>
                    <a:pt x="31082" y="10936"/>
                  </a:cubicBezTo>
                  <a:lnTo>
                    <a:pt x="31393" y="10173"/>
                  </a:lnTo>
                  <a:cubicBezTo>
                    <a:pt x="31082" y="10003"/>
                    <a:pt x="30771" y="9805"/>
                    <a:pt x="30517" y="9551"/>
                  </a:cubicBezTo>
                  <a:cubicBezTo>
                    <a:pt x="29867" y="8958"/>
                    <a:pt x="29076" y="8025"/>
                    <a:pt x="28228" y="7093"/>
                  </a:cubicBezTo>
                  <a:cubicBezTo>
                    <a:pt x="27437" y="6160"/>
                    <a:pt x="26561" y="5312"/>
                    <a:pt x="25600" y="4550"/>
                  </a:cubicBezTo>
                  <a:cubicBezTo>
                    <a:pt x="24696" y="3871"/>
                    <a:pt x="23679" y="3448"/>
                    <a:pt x="22662" y="3702"/>
                  </a:cubicBezTo>
                  <a:cubicBezTo>
                    <a:pt x="21984" y="3843"/>
                    <a:pt x="21390" y="4182"/>
                    <a:pt x="20882" y="4634"/>
                  </a:cubicBezTo>
                  <a:cubicBezTo>
                    <a:pt x="20514" y="5030"/>
                    <a:pt x="20316" y="5510"/>
                    <a:pt x="20288" y="6047"/>
                  </a:cubicBezTo>
                  <a:cubicBezTo>
                    <a:pt x="20203" y="7064"/>
                    <a:pt x="20656" y="8110"/>
                    <a:pt x="21023" y="9127"/>
                  </a:cubicBezTo>
                  <a:cubicBezTo>
                    <a:pt x="21362" y="10144"/>
                    <a:pt x="21645" y="11105"/>
                    <a:pt x="21447" y="11840"/>
                  </a:cubicBezTo>
                  <a:cubicBezTo>
                    <a:pt x="21249" y="12574"/>
                    <a:pt x="20599" y="13224"/>
                    <a:pt x="18791" y="13676"/>
                  </a:cubicBezTo>
                  <a:cubicBezTo>
                    <a:pt x="16700" y="14213"/>
                    <a:pt x="15343" y="14072"/>
                    <a:pt x="14467" y="13592"/>
                  </a:cubicBezTo>
                  <a:cubicBezTo>
                    <a:pt x="13563" y="13140"/>
                    <a:pt x="13111" y="12320"/>
                    <a:pt x="12857" y="11303"/>
                  </a:cubicBezTo>
                  <a:cubicBezTo>
                    <a:pt x="12631" y="10229"/>
                    <a:pt x="12574" y="9127"/>
                    <a:pt x="12687" y="8053"/>
                  </a:cubicBezTo>
                  <a:cubicBezTo>
                    <a:pt x="12772" y="6980"/>
                    <a:pt x="12913" y="6019"/>
                    <a:pt x="12942" y="5369"/>
                  </a:cubicBezTo>
                  <a:cubicBezTo>
                    <a:pt x="13026" y="3448"/>
                    <a:pt x="11218" y="1102"/>
                    <a:pt x="7855" y="85"/>
                  </a:cubicBezTo>
                  <a:cubicBezTo>
                    <a:pt x="7658" y="29"/>
                    <a:pt x="7432" y="0"/>
                    <a:pt x="7234" y="29"/>
                  </a:cubicBezTo>
                  <a:close/>
                </a:path>
              </a:pathLst>
            </a:custGeom>
            <a:solidFill>
              <a:srgbClr val="8CC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7"/>
            <p:cNvSpPr/>
            <p:nvPr/>
          </p:nvSpPr>
          <p:spPr>
            <a:xfrm>
              <a:off x="3624900" y="1736400"/>
              <a:ext cx="121525" cy="40650"/>
            </a:xfrm>
            <a:custGeom>
              <a:avLst/>
              <a:gdLst/>
              <a:ahLst/>
              <a:cxnLst/>
              <a:rect l="l" t="t" r="r" b="b"/>
              <a:pathLst>
                <a:path w="4861" h="1626" extrusionOk="0">
                  <a:moveTo>
                    <a:pt x="396" y="1"/>
                  </a:moveTo>
                  <a:lnTo>
                    <a:pt x="1" y="736"/>
                  </a:lnTo>
                  <a:cubicBezTo>
                    <a:pt x="1009" y="1315"/>
                    <a:pt x="1680" y="1625"/>
                    <a:pt x="2716" y="1625"/>
                  </a:cubicBezTo>
                  <a:cubicBezTo>
                    <a:pt x="2841" y="1625"/>
                    <a:pt x="2972" y="1621"/>
                    <a:pt x="3109" y="1612"/>
                  </a:cubicBezTo>
                  <a:cubicBezTo>
                    <a:pt x="3702" y="1555"/>
                    <a:pt x="4296" y="1442"/>
                    <a:pt x="4861" y="1273"/>
                  </a:cubicBezTo>
                  <a:lnTo>
                    <a:pt x="4663" y="481"/>
                  </a:lnTo>
                  <a:cubicBezTo>
                    <a:pt x="4126" y="623"/>
                    <a:pt x="3561" y="764"/>
                    <a:pt x="3024" y="820"/>
                  </a:cubicBezTo>
                  <a:cubicBezTo>
                    <a:pt x="2943" y="825"/>
                    <a:pt x="2864" y="827"/>
                    <a:pt x="2787" y="827"/>
                  </a:cubicBezTo>
                  <a:cubicBezTo>
                    <a:pt x="1880" y="827"/>
                    <a:pt x="1282" y="522"/>
                    <a:pt x="396" y="1"/>
                  </a:cubicBezTo>
                  <a:close/>
                </a:path>
              </a:pathLst>
            </a:custGeom>
            <a:solidFill>
              <a:srgbClr val="D70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7"/>
            <p:cNvSpPr/>
            <p:nvPr/>
          </p:nvSpPr>
          <p:spPr>
            <a:xfrm>
              <a:off x="3586775" y="1721575"/>
              <a:ext cx="27550" cy="33925"/>
            </a:xfrm>
            <a:custGeom>
              <a:avLst/>
              <a:gdLst/>
              <a:ahLst/>
              <a:cxnLst/>
              <a:rect l="l" t="t" r="r" b="b"/>
              <a:pathLst>
                <a:path w="1102" h="1357" extrusionOk="0">
                  <a:moveTo>
                    <a:pt x="565" y="1"/>
                  </a:moveTo>
                  <a:lnTo>
                    <a:pt x="0" y="509"/>
                  </a:lnTo>
                  <a:cubicBezTo>
                    <a:pt x="57" y="594"/>
                    <a:pt x="113" y="707"/>
                    <a:pt x="198" y="764"/>
                  </a:cubicBezTo>
                  <a:cubicBezTo>
                    <a:pt x="424" y="990"/>
                    <a:pt x="650" y="1187"/>
                    <a:pt x="904" y="1357"/>
                  </a:cubicBezTo>
                  <a:lnTo>
                    <a:pt x="1102" y="990"/>
                  </a:lnTo>
                  <a:cubicBezTo>
                    <a:pt x="876" y="848"/>
                    <a:pt x="650" y="650"/>
                    <a:pt x="480" y="453"/>
                  </a:cubicBezTo>
                  <a:lnTo>
                    <a:pt x="735" y="198"/>
                  </a:lnTo>
                  <a:cubicBezTo>
                    <a:pt x="678" y="114"/>
                    <a:pt x="622" y="57"/>
                    <a:pt x="565" y="1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7"/>
            <p:cNvSpPr/>
            <p:nvPr/>
          </p:nvSpPr>
          <p:spPr>
            <a:xfrm>
              <a:off x="3564875" y="1587350"/>
              <a:ext cx="36050" cy="146975"/>
            </a:xfrm>
            <a:custGeom>
              <a:avLst/>
              <a:gdLst/>
              <a:ahLst/>
              <a:cxnLst/>
              <a:rect l="l" t="t" r="r" b="b"/>
              <a:pathLst>
                <a:path w="1442" h="5879" extrusionOk="0">
                  <a:moveTo>
                    <a:pt x="509" y="1"/>
                  </a:moveTo>
                  <a:cubicBezTo>
                    <a:pt x="170" y="1046"/>
                    <a:pt x="0" y="2120"/>
                    <a:pt x="0" y="3222"/>
                  </a:cubicBezTo>
                  <a:cubicBezTo>
                    <a:pt x="0" y="4183"/>
                    <a:pt x="283" y="5115"/>
                    <a:pt x="876" y="5878"/>
                  </a:cubicBezTo>
                  <a:lnTo>
                    <a:pt x="1441" y="5370"/>
                  </a:lnTo>
                  <a:cubicBezTo>
                    <a:pt x="1017" y="4720"/>
                    <a:pt x="819" y="3957"/>
                    <a:pt x="848" y="3194"/>
                  </a:cubicBezTo>
                  <a:cubicBezTo>
                    <a:pt x="848" y="2177"/>
                    <a:pt x="1017" y="1188"/>
                    <a:pt x="1300" y="227"/>
                  </a:cubicBezTo>
                  <a:close/>
                </a:path>
              </a:pathLst>
            </a:custGeom>
            <a:solidFill>
              <a:srgbClr val="8CC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7"/>
            <p:cNvSpPr/>
            <p:nvPr/>
          </p:nvSpPr>
          <p:spPr>
            <a:xfrm>
              <a:off x="3759125" y="1756200"/>
              <a:ext cx="77025" cy="211950"/>
            </a:xfrm>
            <a:custGeom>
              <a:avLst/>
              <a:gdLst/>
              <a:ahLst/>
              <a:cxnLst/>
              <a:rect l="l" t="t" r="r" b="b"/>
              <a:pathLst>
                <a:path w="3081" h="8478" fill="none" extrusionOk="0">
                  <a:moveTo>
                    <a:pt x="3080" y="8477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99CB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7"/>
            <p:cNvSpPr/>
            <p:nvPr/>
          </p:nvSpPr>
          <p:spPr>
            <a:xfrm>
              <a:off x="3697675" y="2235850"/>
              <a:ext cx="88725" cy="151700"/>
            </a:xfrm>
            <a:custGeom>
              <a:avLst/>
              <a:gdLst/>
              <a:ahLst/>
              <a:cxnLst/>
              <a:rect l="l" t="t" r="r" b="b"/>
              <a:pathLst>
                <a:path w="3549" h="6068" extrusionOk="0">
                  <a:moveTo>
                    <a:pt x="1780" y="0"/>
                  </a:moveTo>
                  <a:lnTo>
                    <a:pt x="0" y="622"/>
                  </a:lnTo>
                  <a:lnTo>
                    <a:pt x="1498" y="5426"/>
                  </a:lnTo>
                  <a:cubicBezTo>
                    <a:pt x="1651" y="5873"/>
                    <a:pt x="2015" y="6068"/>
                    <a:pt x="2381" y="6068"/>
                  </a:cubicBezTo>
                  <a:cubicBezTo>
                    <a:pt x="2962" y="6068"/>
                    <a:pt x="3549" y="5578"/>
                    <a:pt x="3306" y="4832"/>
                  </a:cubicBezTo>
                  <a:lnTo>
                    <a:pt x="1780" y="0"/>
                  </a:lnTo>
                  <a:close/>
                </a:path>
              </a:pathLst>
            </a:custGeom>
            <a:solidFill>
              <a:srgbClr val="FF0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7"/>
            <p:cNvSpPr/>
            <p:nvPr/>
          </p:nvSpPr>
          <p:spPr>
            <a:xfrm>
              <a:off x="3773250" y="2213950"/>
              <a:ext cx="82675" cy="149075"/>
            </a:xfrm>
            <a:custGeom>
              <a:avLst/>
              <a:gdLst/>
              <a:ahLst/>
              <a:cxnLst/>
              <a:rect l="l" t="t" r="r" b="b"/>
              <a:pathLst>
                <a:path w="3307" h="5963" extrusionOk="0">
                  <a:moveTo>
                    <a:pt x="1753" y="0"/>
                  </a:moveTo>
                  <a:lnTo>
                    <a:pt x="1" y="537"/>
                  </a:lnTo>
                  <a:lnTo>
                    <a:pt x="1611" y="5510"/>
                  </a:lnTo>
                  <a:lnTo>
                    <a:pt x="2713" y="5962"/>
                  </a:lnTo>
                  <a:lnTo>
                    <a:pt x="3307" y="4945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7"/>
            <p:cNvSpPr/>
            <p:nvPr/>
          </p:nvSpPr>
          <p:spPr>
            <a:xfrm>
              <a:off x="3846025" y="2187100"/>
              <a:ext cx="82675" cy="149075"/>
            </a:xfrm>
            <a:custGeom>
              <a:avLst/>
              <a:gdLst/>
              <a:ahLst/>
              <a:cxnLst/>
              <a:rect l="l" t="t" r="r" b="b"/>
              <a:pathLst>
                <a:path w="3307" h="5963" extrusionOk="0">
                  <a:moveTo>
                    <a:pt x="1752" y="1"/>
                  </a:moveTo>
                  <a:lnTo>
                    <a:pt x="0" y="537"/>
                  </a:lnTo>
                  <a:lnTo>
                    <a:pt x="1582" y="5539"/>
                  </a:lnTo>
                  <a:lnTo>
                    <a:pt x="2713" y="5963"/>
                  </a:lnTo>
                  <a:lnTo>
                    <a:pt x="3306" y="4974"/>
                  </a:lnTo>
                  <a:lnTo>
                    <a:pt x="1752" y="1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7"/>
            <p:cNvSpPr/>
            <p:nvPr/>
          </p:nvSpPr>
          <p:spPr>
            <a:xfrm>
              <a:off x="3891925" y="2327675"/>
              <a:ext cx="72800" cy="101050"/>
            </a:xfrm>
            <a:custGeom>
              <a:avLst/>
              <a:gdLst/>
              <a:ahLst/>
              <a:cxnLst/>
              <a:rect l="l" t="t" r="r" b="b"/>
              <a:pathLst>
                <a:path w="2912" h="4042" extrusionOk="0">
                  <a:moveTo>
                    <a:pt x="1668" y="1"/>
                  </a:moveTo>
                  <a:lnTo>
                    <a:pt x="1074" y="933"/>
                  </a:lnTo>
                  <a:lnTo>
                    <a:pt x="1" y="594"/>
                  </a:lnTo>
                  <a:lnTo>
                    <a:pt x="1" y="594"/>
                  </a:lnTo>
                  <a:lnTo>
                    <a:pt x="1159" y="4041"/>
                  </a:lnTo>
                  <a:lnTo>
                    <a:pt x="2911" y="3533"/>
                  </a:lnTo>
                  <a:lnTo>
                    <a:pt x="1668" y="1"/>
                  </a:lnTo>
                  <a:close/>
                </a:path>
              </a:pathLst>
            </a:custGeom>
            <a:solidFill>
              <a:srgbClr val="FF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7"/>
            <p:cNvSpPr/>
            <p:nvPr/>
          </p:nvSpPr>
          <p:spPr>
            <a:xfrm>
              <a:off x="3819175" y="2354525"/>
              <a:ext cx="72775" cy="100325"/>
            </a:xfrm>
            <a:custGeom>
              <a:avLst/>
              <a:gdLst/>
              <a:ahLst/>
              <a:cxnLst/>
              <a:rect l="l" t="t" r="r" b="b"/>
              <a:pathLst>
                <a:path w="2911" h="4013" extrusionOk="0">
                  <a:moveTo>
                    <a:pt x="1667" y="0"/>
                  </a:moveTo>
                  <a:lnTo>
                    <a:pt x="1074" y="933"/>
                  </a:lnTo>
                  <a:lnTo>
                    <a:pt x="0" y="566"/>
                  </a:lnTo>
                  <a:lnTo>
                    <a:pt x="1159" y="4013"/>
                  </a:lnTo>
                  <a:lnTo>
                    <a:pt x="2911" y="3532"/>
                  </a:lnTo>
                  <a:lnTo>
                    <a:pt x="1667" y="0"/>
                  </a:lnTo>
                  <a:close/>
                </a:path>
              </a:pathLst>
            </a:custGeom>
            <a:solidFill>
              <a:srgbClr val="FF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7"/>
            <p:cNvSpPr/>
            <p:nvPr/>
          </p:nvSpPr>
          <p:spPr>
            <a:xfrm>
              <a:off x="3742875" y="2378550"/>
              <a:ext cx="72075" cy="103850"/>
            </a:xfrm>
            <a:custGeom>
              <a:avLst/>
              <a:gdLst/>
              <a:ahLst/>
              <a:cxnLst/>
              <a:rect l="l" t="t" r="r" b="b"/>
              <a:pathLst>
                <a:path w="2883" h="4154" extrusionOk="0">
                  <a:moveTo>
                    <a:pt x="1753" y="0"/>
                  </a:moveTo>
                  <a:lnTo>
                    <a:pt x="1753" y="0"/>
                  </a:lnTo>
                  <a:cubicBezTo>
                    <a:pt x="1843" y="540"/>
                    <a:pt x="1256" y="919"/>
                    <a:pt x="724" y="919"/>
                  </a:cubicBezTo>
                  <a:cubicBezTo>
                    <a:pt x="420" y="919"/>
                    <a:pt x="134" y="796"/>
                    <a:pt x="1" y="509"/>
                  </a:cubicBezTo>
                  <a:lnTo>
                    <a:pt x="1" y="509"/>
                  </a:lnTo>
                  <a:lnTo>
                    <a:pt x="1216" y="4154"/>
                  </a:lnTo>
                  <a:lnTo>
                    <a:pt x="2883" y="3560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FF5D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7"/>
            <p:cNvSpPr/>
            <p:nvPr/>
          </p:nvSpPr>
          <p:spPr>
            <a:xfrm>
              <a:off x="4101600" y="2207025"/>
              <a:ext cx="92000" cy="151750"/>
            </a:xfrm>
            <a:custGeom>
              <a:avLst/>
              <a:gdLst/>
              <a:ahLst/>
              <a:cxnLst/>
              <a:rect l="l" t="t" r="r" b="b"/>
              <a:pathLst>
                <a:path w="3680" h="6070" extrusionOk="0">
                  <a:moveTo>
                    <a:pt x="1192" y="1"/>
                  </a:moveTo>
                  <a:cubicBezTo>
                    <a:pt x="598" y="1"/>
                    <a:pt x="1" y="484"/>
                    <a:pt x="260" y="1210"/>
                  </a:cubicBezTo>
                  <a:lnTo>
                    <a:pt x="1899" y="6070"/>
                  </a:lnTo>
                  <a:lnTo>
                    <a:pt x="3679" y="5420"/>
                  </a:lnTo>
                  <a:lnTo>
                    <a:pt x="2097" y="645"/>
                  </a:lnTo>
                  <a:cubicBezTo>
                    <a:pt x="1943" y="195"/>
                    <a:pt x="1568" y="1"/>
                    <a:pt x="1192" y="1"/>
                  </a:cubicBezTo>
                  <a:close/>
                </a:path>
              </a:pathLst>
            </a:custGeom>
            <a:solidFill>
              <a:srgbClr val="0E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7"/>
            <p:cNvSpPr/>
            <p:nvPr/>
          </p:nvSpPr>
          <p:spPr>
            <a:xfrm>
              <a:off x="4028975" y="2232325"/>
              <a:ext cx="85500" cy="148350"/>
            </a:xfrm>
            <a:custGeom>
              <a:avLst/>
              <a:gdLst/>
              <a:ahLst/>
              <a:cxnLst/>
              <a:rect l="l" t="t" r="r" b="b"/>
              <a:pathLst>
                <a:path w="3420" h="5934" extrusionOk="0">
                  <a:moveTo>
                    <a:pt x="594" y="0"/>
                  </a:moveTo>
                  <a:lnTo>
                    <a:pt x="0" y="989"/>
                  </a:lnTo>
                  <a:lnTo>
                    <a:pt x="1639" y="5934"/>
                  </a:lnTo>
                  <a:lnTo>
                    <a:pt x="3419" y="5397"/>
                  </a:lnTo>
                  <a:lnTo>
                    <a:pt x="1696" y="452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rgbClr val="FF5E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7"/>
            <p:cNvSpPr/>
            <p:nvPr/>
          </p:nvSpPr>
          <p:spPr>
            <a:xfrm>
              <a:off x="3956225" y="2258450"/>
              <a:ext cx="85500" cy="148375"/>
            </a:xfrm>
            <a:custGeom>
              <a:avLst/>
              <a:gdLst/>
              <a:ahLst/>
              <a:cxnLst/>
              <a:rect l="l" t="t" r="r" b="b"/>
              <a:pathLst>
                <a:path w="3420" h="5935" extrusionOk="0">
                  <a:moveTo>
                    <a:pt x="593" y="1"/>
                  </a:moveTo>
                  <a:lnTo>
                    <a:pt x="0" y="989"/>
                  </a:lnTo>
                  <a:lnTo>
                    <a:pt x="1639" y="5934"/>
                  </a:lnTo>
                  <a:lnTo>
                    <a:pt x="3419" y="5398"/>
                  </a:lnTo>
                  <a:lnTo>
                    <a:pt x="1695" y="453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FF5E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7"/>
            <p:cNvSpPr/>
            <p:nvPr/>
          </p:nvSpPr>
          <p:spPr>
            <a:xfrm>
              <a:off x="3920900" y="2165900"/>
              <a:ext cx="72775" cy="100350"/>
            </a:xfrm>
            <a:custGeom>
              <a:avLst/>
              <a:gdLst/>
              <a:ahLst/>
              <a:cxnLst/>
              <a:rect l="l" t="t" r="r" b="b"/>
              <a:pathLst>
                <a:path w="2911" h="4014" extrusionOk="0">
                  <a:moveTo>
                    <a:pt x="1724" y="1"/>
                  </a:moveTo>
                  <a:lnTo>
                    <a:pt x="0" y="481"/>
                  </a:lnTo>
                  <a:lnTo>
                    <a:pt x="1215" y="4013"/>
                  </a:lnTo>
                  <a:lnTo>
                    <a:pt x="1809" y="3109"/>
                  </a:lnTo>
                  <a:lnTo>
                    <a:pt x="2911" y="3476"/>
                  </a:lnTo>
                  <a:lnTo>
                    <a:pt x="2911" y="3476"/>
                  </a:lnTo>
                  <a:lnTo>
                    <a:pt x="1724" y="1"/>
                  </a:lnTo>
                  <a:close/>
                </a:path>
              </a:pathLst>
            </a:custGeom>
            <a:solidFill>
              <a:srgbClr val="2DD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7"/>
            <p:cNvSpPr/>
            <p:nvPr/>
          </p:nvSpPr>
          <p:spPr>
            <a:xfrm>
              <a:off x="3993650" y="2139775"/>
              <a:ext cx="72800" cy="100325"/>
            </a:xfrm>
            <a:custGeom>
              <a:avLst/>
              <a:gdLst/>
              <a:ahLst/>
              <a:cxnLst/>
              <a:rect l="l" t="t" r="r" b="b"/>
              <a:pathLst>
                <a:path w="2912" h="4013" extrusionOk="0">
                  <a:moveTo>
                    <a:pt x="1753" y="0"/>
                  </a:moveTo>
                  <a:lnTo>
                    <a:pt x="1" y="481"/>
                  </a:lnTo>
                  <a:lnTo>
                    <a:pt x="1216" y="4013"/>
                  </a:lnTo>
                  <a:lnTo>
                    <a:pt x="1809" y="3080"/>
                  </a:lnTo>
                  <a:lnTo>
                    <a:pt x="2911" y="3476"/>
                  </a:lnTo>
                  <a:lnTo>
                    <a:pt x="1753" y="0"/>
                  </a:lnTo>
                  <a:close/>
                </a:path>
              </a:pathLst>
            </a:custGeom>
            <a:solidFill>
              <a:srgbClr val="2DD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7"/>
            <p:cNvSpPr/>
            <p:nvPr/>
          </p:nvSpPr>
          <p:spPr>
            <a:xfrm>
              <a:off x="4073475" y="2112225"/>
              <a:ext cx="72075" cy="103875"/>
            </a:xfrm>
            <a:custGeom>
              <a:avLst/>
              <a:gdLst/>
              <a:ahLst/>
              <a:cxnLst/>
              <a:rect l="l" t="t" r="r" b="b"/>
              <a:pathLst>
                <a:path w="2883" h="4155" extrusionOk="0">
                  <a:moveTo>
                    <a:pt x="1724" y="0"/>
                  </a:moveTo>
                  <a:lnTo>
                    <a:pt x="1" y="594"/>
                  </a:lnTo>
                  <a:lnTo>
                    <a:pt x="1131" y="4154"/>
                  </a:lnTo>
                  <a:cubicBezTo>
                    <a:pt x="1059" y="3600"/>
                    <a:pt x="1644" y="3215"/>
                    <a:pt x="2169" y="3215"/>
                  </a:cubicBezTo>
                  <a:cubicBezTo>
                    <a:pt x="2474" y="3215"/>
                    <a:pt x="2758" y="3345"/>
                    <a:pt x="2883" y="3646"/>
                  </a:cubicBezTo>
                  <a:lnTo>
                    <a:pt x="1724" y="0"/>
                  </a:lnTo>
                  <a:close/>
                </a:path>
              </a:pathLst>
            </a:custGeom>
            <a:solidFill>
              <a:srgbClr val="2D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7"/>
            <p:cNvSpPr/>
            <p:nvPr/>
          </p:nvSpPr>
          <p:spPr>
            <a:xfrm>
              <a:off x="4149775" y="2096675"/>
              <a:ext cx="77725" cy="118700"/>
            </a:xfrm>
            <a:custGeom>
              <a:avLst/>
              <a:gdLst/>
              <a:ahLst/>
              <a:cxnLst/>
              <a:rect l="l" t="t" r="r" b="b"/>
              <a:pathLst>
                <a:path w="3109" h="4748" extrusionOk="0">
                  <a:moveTo>
                    <a:pt x="1865" y="1"/>
                  </a:moveTo>
                  <a:lnTo>
                    <a:pt x="0" y="453"/>
                  </a:lnTo>
                  <a:lnTo>
                    <a:pt x="1357" y="4748"/>
                  </a:lnTo>
                  <a:lnTo>
                    <a:pt x="3109" y="4239"/>
                  </a:lnTo>
                  <a:lnTo>
                    <a:pt x="1865" y="1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7"/>
            <p:cNvSpPr/>
            <p:nvPr/>
          </p:nvSpPr>
          <p:spPr>
            <a:xfrm>
              <a:off x="4188625" y="2217475"/>
              <a:ext cx="74900" cy="118000"/>
            </a:xfrm>
            <a:custGeom>
              <a:avLst/>
              <a:gdLst/>
              <a:ahLst/>
              <a:cxnLst/>
              <a:rect l="l" t="t" r="r" b="b"/>
              <a:pathLst>
                <a:path w="2996" h="4720" extrusionOk="0">
                  <a:moveTo>
                    <a:pt x="1724" y="1"/>
                  </a:moveTo>
                  <a:lnTo>
                    <a:pt x="0" y="509"/>
                  </a:lnTo>
                  <a:lnTo>
                    <a:pt x="1300" y="4719"/>
                  </a:lnTo>
                  <a:lnTo>
                    <a:pt x="2996" y="4239"/>
                  </a:lnTo>
                  <a:lnTo>
                    <a:pt x="1724" y="1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7"/>
            <p:cNvSpPr/>
            <p:nvPr/>
          </p:nvSpPr>
          <p:spPr>
            <a:xfrm>
              <a:off x="3663750" y="2389850"/>
              <a:ext cx="81275" cy="118700"/>
            </a:xfrm>
            <a:custGeom>
              <a:avLst/>
              <a:gdLst/>
              <a:ahLst/>
              <a:cxnLst/>
              <a:rect l="l" t="t" r="r" b="b"/>
              <a:pathLst>
                <a:path w="3251" h="4748" extrusionOk="0">
                  <a:moveTo>
                    <a:pt x="1725" y="0"/>
                  </a:moveTo>
                  <a:lnTo>
                    <a:pt x="1" y="565"/>
                  </a:lnTo>
                  <a:lnTo>
                    <a:pt x="1414" y="4747"/>
                  </a:lnTo>
                  <a:lnTo>
                    <a:pt x="3250" y="4239"/>
                  </a:lnTo>
                  <a:lnTo>
                    <a:pt x="1725" y="0"/>
                  </a:lnTo>
                  <a:close/>
                </a:path>
              </a:pathLst>
            </a:custGeom>
            <a:solidFill>
              <a:srgbClr val="FF5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7"/>
            <p:cNvSpPr/>
            <p:nvPr/>
          </p:nvSpPr>
          <p:spPr>
            <a:xfrm>
              <a:off x="3624200" y="2271175"/>
              <a:ext cx="77725" cy="118700"/>
            </a:xfrm>
            <a:custGeom>
              <a:avLst/>
              <a:gdLst/>
              <a:ahLst/>
              <a:cxnLst/>
              <a:rect l="l" t="t" r="r" b="b"/>
              <a:pathLst>
                <a:path w="3109" h="4748" extrusionOk="0">
                  <a:moveTo>
                    <a:pt x="1639" y="0"/>
                  </a:moveTo>
                  <a:lnTo>
                    <a:pt x="1" y="537"/>
                  </a:lnTo>
                  <a:lnTo>
                    <a:pt x="1413" y="4747"/>
                  </a:lnTo>
                  <a:lnTo>
                    <a:pt x="3109" y="4154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FF5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7"/>
            <p:cNvSpPr/>
            <p:nvPr/>
          </p:nvSpPr>
          <p:spPr>
            <a:xfrm>
              <a:off x="3714625" y="2266400"/>
              <a:ext cx="40275" cy="43650"/>
            </a:xfrm>
            <a:custGeom>
              <a:avLst/>
              <a:gdLst/>
              <a:ahLst/>
              <a:cxnLst/>
              <a:rect l="l" t="t" r="r" b="b"/>
              <a:pathLst>
                <a:path w="1611" h="1746" extrusionOk="0">
                  <a:moveTo>
                    <a:pt x="1209" y="248"/>
                  </a:moveTo>
                  <a:lnTo>
                    <a:pt x="1215" y="276"/>
                  </a:lnTo>
                  <a:lnTo>
                    <a:pt x="1215" y="248"/>
                  </a:lnTo>
                  <a:close/>
                  <a:moveTo>
                    <a:pt x="1035" y="0"/>
                  </a:moveTo>
                  <a:cubicBezTo>
                    <a:pt x="996" y="0"/>
                    <a:pt x="961" y="7"/>
                    <a:pt x="933" y="22"/>
                  </a:cubicBezTo>
                  <a:cubicBezTo>
                    <a:pt x="848" y="22"/>
                    <a:pt x="763" y="50"/>
                    <a:pt x="707" y="78"/>
                  </a:cubicBezTo>
                  <a:cubicBezTo>
                    <a:pt x="566" y="106"/>
                    <a:pt x="453" y="163"/>
                    <a:pt x="339" y="248"/>
                  </a:cubicBezTo>
                  <a:cubicBezTo>
                    <a:pt x="255" y="304"/>
                    <a:pt x="170" y="389"/>
                    <a:pt x="113" y="474"/>
                  </a:cubicBezTo>
                  <a:cubicBezTo>
                    <a:pt x="57" y="587"/>
                    <a:pt x="29" y="671"/>
                    <a:pt x="0" y="785"/>
                  </a:cubicBezTo>
                  <a:cubicBezTo>
                    <a:pt x="0" y="898"/>
                    <a:pt x="0" y="1039"/>
                    <a:pt x="57" y="1152"/>
                  </a:cubicBezTo>
                  <a:cubicBezTo>
                    <a:pt x="85" y="1265"/>
                    <a:pt x="142" y="1378"/>
                    <a:pt x="226" y="1463"/>
                  </a:cubicBezTo>
                  <a:cubicBezTo>
                    <a:pt x="283" y="1547"/>
                    <a:pt x="368" y="1604"/>
                    <a:pt x="481" y="1660"/>
                  </a:cubicBezTo>
                  <a:cubicBezTo>
                    <a:pt x="566" y="1717"/>
                    <a:pt x="679" y="1745"/>
                    <a:pt x="792" y="1745"/>
                  </a:cubicBezTo>
                  <a:cubicBezTo>
                    <a:pt x="905" y="1745"/>
                    <a:pt x="1018" y="1717"/>
                    <a:pt x="1159" y="1689"/>
                  </a:cubicBezTo>
                  <a:cubicBezTo>
                    <a:pt x="1215" y="1660"/>
                    <a:pt x="1300" y="1632"/>
                    <a:pt x="1385" y="1604"/>
                  </a:cubicBezTo>
                  <a:cubicBezTo>
                    <a:pt x="1470" y="1547"/>
                    <a:pt x="1554" y="1519"/>
                    <a:pt x="1611" y="1463"/>
                  </a:cubicBezTo>
                  <a:lnTo>
                    <a:pt x="1357" y="643"/>
                  </a:lnTo>
                  <a:lnTo>
                    <a:pt x="763" y="813"/>
                  </a:lnTo>
                  <a:lnTo>
                    <a:pt x="820" y="1039"/>
                  </a:lnTo>
                  <a:lnTo>
                    <a:pt x="1187" y="926"/>
                  </a:lnTo>
                  <a:lnTo>
                    <a:pt x="1300" y="1378"/>
                  </a:lnTo>
                  <a:lnTo>
                    <a:pt x="1215" y="1406"/>
                  </a:lnTo>
                  <a:lnTo>
                    <a:pt x="1102" y="1463"/>
                  </a:lnTo>
                  <a:cubicBezTo>
                    <a:pt x="1018" y="1491"/>
                    <a:pt x="933" y="1491"/>
                    <a:pt x="848" y="1491"/>
                  </a:cubicBezTo>
                  <a:cubicBezTo>
                    <a:pt x="763" y="1491"/>
                    <a:pt x="707" y="1463"/>
                    <a:pt x="622" y="1434"/>
                  </a:cubicBezTo>
                  <a:cubicBezTo>
                    <a:pt x="566" y="1406"/>
                    <a:pt x="509" y="1350"/>
                    <a:pt x="453" y="1293"/>
                  </a:cubicBezTo>
                  <a:cubicBezTo>
                    <a:pt x="396" y="1208"/>
                    <a:pt x="368" y="1152"/>
                    <a:pt x="339" y="1067"/>
                  </a:cubicBezTo>
                  <a:cubicBezTo>
                    <a:pt x="311" y="982"/>
                    <a:pt x="311" y="898"/>
                    <a:pt x="311" y="813"/>
                  </a:cubicBezTo>
                  <a:cubicBezTo>
                    <a:pt x="311" y="728"/>
                    <a:pt x="339" y="643"/>
                    <a:pt x="368" y="587"/>
                  </a:cubicBezTo>
                  <a:cubicBezTo>
                    <a:pt x="424" y="530"/>
                    <a:pt x="481" y="445"/>
                    <a:pt x="537" y="417"/>
                  </a:cubicBezTo>
                  <a:cubicBezTo>
                    <a:pt x="594" y="361"/>
                    <a:pt x="679" y="332"/>
                    <a:pt x="763" y="304"/>
                  </a:cubicBezTo>
                  <a:cubicBezTo>
                    <a:pt x="848" y="276"/>
                    <a:pt x="905" y="248"/>
                    <a:pt x="989" y="248"/>
                  </a:cubicBezTo>
                  <a:lnTo>
                    <a:pt x="1209" y="248"/>
                  </a:lnTo>
                  <a:lnTo>
                    <a:pt x="1159" y="22"/>
                  </a:lnTo>
                  <a:cubicBezTo>
                    <a:pt x="1117" y="7"/>
                    <a:pt x="1074" y="0"/>
                    <a:pt x="10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7"/>
            <p:cNvSpPr/>
            <p:nvPr/>
          </p:nvSpPr>
          <p:spPr>
            <a:xfrm>
              <a:off x="3795150" y="2240075"/>
              <a:ext cx="40300" cy="46650"/>
            </a:xfrm>
            <a:custGeom>
              <a:avLst/>
              <a:gdLst/>
              <a:ahLst/>
              <a:cxnLst/>
              <a:rect l="l" t="t" r="r" b="b"/>
              <a:pathLst>
                <a:path w="1612" h="1866" extrusionOk="0">
                  <a:moveTo>
                    <a:pt x="368" y="283"/>
                  </a:moveTo>
                  <a:lnTo>
                    <a:pt x="396" y="340"/>
                  </a:lnTo>
                  <a:lnTo>
                    <a:pt x="453" y="425"/>
                  </a:lnTo>
                  <a:cubicBezTo>
                    <a:pt x="481" y="453"/>
                    <a:pt x="509" y="481"/>
                    <a:pt x="509" y="509"/>
                  </a:cubicBezTo>
                  <a:lnTo>
                    <a:pt x="594" y="566"/>
                  </a:lnTo>
                  <a:lnTo>
                    <a:pt x="566" y="566"/>
                  </a:lnTo>
                  <a:lnTo>
                    <a:pt x="877" y="962"/>
                  </a:lnTo>
                  <a:lnTo>
                    <a:pt x="340" y="1131"/>
                  </a:lnTo>
                  <a:lnTo>
                    <a:pt x="368" y="622"/>
                  </a:lnTo>
                  <a:lnTo>
                    <a:pt x="368" y="566"/>
                  </a:lnTo>
                  <a:lnTo>
                    <a:pt x="368" y="453"/>
                  </a:lnTo>
                  <a:lnTo>
                    <a:pt x="368" y="368"/>
                  </a:lnTo>
                  <a:lnTo>
                    <a:pt x="368" y="283"/>
                  </a:lnTo>
                  <a:close/>
                  <a:moveTo>
                    <a:pt x="453" y="1"/>
                  </a:moveTo>
                  <a:lnTo>
                    <a:pt x="170" y="86"/>
                  </a:lnTo>
                  <a:lnTo>
                    <a:pt x="1" y="1866"/>
                  </a:lnTo>
                  <a:lnTo>
                    <a:pt x="283" y="1781"/>
                  </a:lnTo>
                  <a:lnTo>
                    <a:pt x="311" y="1357"/>
                  </a:lnTo>
                  <a:lnTo>
                    <a:pt x="1018" y="1131"/>
                  </a:lnTo>
                  <a:lnTo>
                    <a:pt x="1300" y="1498"/>
                  </a:lnTo>
                  <a:lnTo>
                    <a:pt x="1611" y="1385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7"/>
            <p:cNvSpPr/>
            <p:nvPr/>
          </p:nvSpPr>
          <p:spPr>
            <a:xfrm>
              <a:off x="3867200" y="2213950"/>
              <a:ext cx="40300" cy="47350"/>
            </a:xfrm>
            <a:custGeom>
              <a:avLst/>
              <a:gdLst/>
              <a:ahLst/>
              <a:cxnLst/>
              <a:rect l="l" t="t" r="r" b="b"/>
              <a:pathLst>
                <a:path w="1612" h="1894" extrusionOk="0">
                  <a:moveTo>
                    <a:pt x="312" y="283"/>
                  </a:moveTo>
                  <a:lnTo>
                    <a:pt x="368" y="339"/>
                  </a:lnTo>
                  <a:cubicBezTo>
                    <a:pt x="396" y="368"/>
                    <a:pt x="396" y="396"/>
                    <a:pt x="425" y="424"/>
                  </a:cubicBezTo>
                  <a:lnTo>
                    <a:pt x="481" y="481"/>
                  </a:lnTo>
                  <a:lnTo>
                    <a:pt x="538" y="565"/>
                  </a:lnTo>
                  <a:lnTo>
                    <a:pt x="877" y="933"/>
                  </a:lnTo>
                  <a:lnTo>
                    <a:pt x="312" y="1131"/>
                  </a:lnTo>
                  <a:lnTo>
                    <a:pt x="312" y="622"/>
                  </a:lnTo>
                  <a:lnTo>
                    <a:pt x="312" y="537"/>
                  </a:lnTo>
                  <a:cubicBezTo>
                    <a:pt x="312" y="509"/>
                    <a:pt x="312" y="481"/>
                    <a:pt x="312" y="452"/>
                  </a:cubicBezTo>
                  <a:lnTo>
                    <a:pt x="312" y="283"/>
                  </a:lnTo>
                  <a:close/>
                  <a:moveTo>
                    <a:pt x="396" y="0"/>
                  </a:moveTo>
                  <a:lnTo>
                    <a:pt x="114" y="113"/>
                  </a:lnTo>
                  <a:lnTo>
                    <a:pt x="1" y="1894"/>
                  </a:lnTo>
                  <a:lnTo>
                    <a:pt x="283" y="1781"/>
                  </a:lnTo>
                  <a:lnTo>
                    <a:pt x="312" y="1357"/>
                  </a:lnTo>
                  <a:lnTo>
                    <a:pt x="1018" y="1131"/>
                  </a:lnTo>
                  <a:lnTo>
                    <a:pt x="1301" y="1441"/>
                  </a:lnTo>
                  <a:lnTo>
                    <a:pt x="1611" y="1357"/>
                  </a:lnTo>
                  <a:lnTo>
                    <a:pt x="1583" y="1357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3932900" y="2183575"/>
              <a:ext cx="31825" cy="45925"/>
            </a:xfrm>
            <a:custGeom>
              <a:avLst/>
              <a:gdLst/>
              <a:ahLst/>
              <a:cxnLst/>
              <a:rect l="l" t="t" r="r" b="b"/>
              <a:pathLst>
                <a:path w="1273" h="1837" extrusionOk="0">
                  <a:moveTo>
                    <a:pt x="1187" y="0"/>
                  </a:moveTo>
                  <a:lnTo>
                    <a:pt x="1" y="424"/>
                  </a:lnTo>
                  <a:lnTo>
                    <a:pt x="85" y="650"/>
                  </a:lnTo>
                  <a:lnTo>
                    <a:pt x="537" y="481"/>
                  </a:lnTo>
                  <a:lnTo>
                    <a:pt x="1018" y="1837"/>
                  </a:lnTo>
                  <a:lnTo>
                    <a:pt x="1272" y="1752"/>
                  </a:lnTo>
                  <a:lnTo>
                    <a:pt x="820" y="396"/>
                  </a:lnTo>
                  <a:lnTo>
                    <a:pt x="1272" y="255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4007075" y="2160975"/>
              <a:ext cx="31825" cy="45225"/>
            </a:xfrm>
            <a:custGeom>
              <a:avLst/>
              <a:gdLst/>
              <a:ahLst/>
              <a:cxnLst/>
              <a:rect l="l" t="t" r="r" b="b"/>
              <a:pathLst>
                <a:path w="1273" h="1809" extrusionOk="0">
                  <a:moveTo>
                    <a:pt x="1187" y="0"/>
                  </a:moveTo>
                  <a:lnTo>
                    <a:pt x="1" y="396"/>
                  </a:lnTo>
                  <a:lnTo>
                    <a:pt x="85" y="650"/>
                  </a:lnTo>
                  <a:lnTo>
                    <a:pt x="537" y="480"/>
                  </a:lnTo>
                  <a:lnTo>
                    <a:pt x="1018" y="1809"/>
                  </a:lnTo>
                  <a:lnTo>
                    <a:pt x="1272" y="1724"/>
                  </a:lnTo>
                  <a:lnTo>
                    <a:pt x="820" y="367"/>
                  </a:lnTo>
                  <a:lnTo>
                    <a:pt x="1272" y="226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4091850" y="2137125"/>
              <a:ext cx="36750" cy="43650"/>
            </a:xfrm>
            <a:custGeom>
              <a:avLst/>
              <a:gdLst/>
              <a:ahLst/>
              <a:cxnLst/>
              <a:rect l="l" t="t" r="r" b="b"/>
              <a:pathLst>
                <a:path w="1470" h="1746" extrusionOk="0">
                  <a:moveTo>
                    <a:pt x="936" y="0"/>
                  </a:moveTo>
                  <a:cubicBezTo>
                    <a:pt x="904" y="0"/>
                    <a:pt x="876" y="8"/>
                    <a:pt x="848" y="22"/>
                  </a:cubicBezTo>
                  <a:lnTo>
                    <a:pt x="650" y="50"/>
                  </a:lnTo>
                  <a:cubicBezTo>
                    <a:pt x="537" y="78"/>
                    <a:pt x="424" y="135"/>
                    <a:pt x="339" y="219"/>
                  </a:cubicBezTo>
                  <a:cubicBezTo>
                    <a:pt x="226" y="276"/>
                    <a:pt x="170" y="361"/>
                    <a:pt x="113" y="474"/>
                  </a:cubicBezTo>
                  <a:cubicBezTo>
                    <a:pt x="57" y="559"/>
                    <a:pt x="29" y="672"/>
                    <a:pt x="0" y="756"/>
                  </a:cubicBezTo>
                  <a:cubicBezTo>
                    <a:pt x="0" y="898"/>
                    <a:pt x="0" y="1011"/>
                    <a:pt x="29" y="1124"/>
                  </a:cubicBezTo>
                  <a:cubicBezTo>
                    <a:pt x="85" y="1237"/>
                    <a:pt x="142" y="1350"/>
                    <a:pt x="198" y="1463"/>
                  </a:cubicBezTo>
                  <a:cubicBezTo>
                    <a:pt x="283" y="1548"/>
                    <a:pt x="368" y="1604"/>
                    <a:pt x="452" y="1661"/>
                  </a:cubicBezTo>
                  <a:cubicBezTo>
                    <a:pt x="565" y="1689"/>
                    <a:pt x="678" y="1717"/>
                    <a:pt x="763" y="1745"/>
                  </a:cubicBezTo>
                  <a:cubicBezTo>
                    <a:pt x="904" y="1745"/>
                    <a:pt x="1018" y="1717"/>
                    <a:pt x="1131" y="1689"/>
                  </a:cubicBezTo>
                  <a:cubicBezTo>
                    <a:pt x="1187" y="1661"/>
                    <a:pt x="1244" y="1632"/>
                    <a:pt x="1328" y="1604"/>
                  </a:cubicBezTo>
                  <a:cubicBezTo>
                    <a:pt x="1385" y="1576"/>
                    <a:pt x="1413" y="1548"/>
                    <a:pt x="1470" y="1519"/>
                  </a:cubicBezTo>
                  <a:lnTo>
                    <a:pt x="1385" y="1293"/>
                  </a:lnTo>
                  <a:cubicBezTo>
                    <a:pt x="1328" y="1321"/>
                    <a:pt x="1272" y="1350"/>
                    <a:pt x="1215" y="1378"/>
                  </a:cubicBezTo>
                  <a:cubicBezTo>
                    <a:pt x="1187" y="1406"/>
                    <a:pt x="1131" y="1434"/>
                    <a:pt x="1074" y="1434"/>
                  </a:cubicBezTo>
                  <a:cubicBezTo>
                    <a:pt x="1014" y="1454"/>
                    <a:pt x="954" y="1474"/>
                    <a:pt x="894" y="1474"/>
                  </a:cubicBezTo>
                  <a:cubicBezTo>
                    <a:pt x="869" y="1474"/>
                    <a:pt x="845" y="1471"/>
                    <a:pt x="820" y="1463"/>
                  </a:cubicBezTo>
                  <a:cubicBezTo>
                    <a:pt x="735" y="1463"/>
                    <a:pt x="678" y="1434"/>
                    <a:pt x="594" y="1406"/>
                  </a:cubicBezTo>
                  <a:cubicBezTo>
                    <a:pt x="537" y="1378"/>
                    <a:pt x="481" y="1321"/>
                    <a:pt x="424" y="1265"/>
                  </a:cubicBezTo>
                  <a:cubicBezTo>
                    <a:pt x="368" y="1180"/>
                    <a:pt x="339" y="1124"/>
                    <a:pt x="311" y="1039"/>
                  </a:cubicBezTo>
                  <a:cubicBezTo>
                    <a:pt x="283" y="954"/>
                    <a:pt x="283" y="869"/>
                    <a:pt x="283" y="785"/>
                  </a:cubicBezTo>
                  <a:cubicBezTo>
                    <a:pt x="283" y="700"/>
                    <a:pt x="311" y="643"/>
                    <a:pt x="339" y="559"/>
                  </a:cubicBezTo>
                  <a:cubicBezTo>
                    <a:pt x="396" y="502"/>
                    <a:pt x="424" y="446"/>
                    <a:pt x="509" y="389"/>
                  </a:cubicBezTo>
                  <a:cubicBezTo>
                    <a:pt x="565" y="361"/>
                    <a:pt x="622" y="304"/>
                    <a:pt x="707" y="304"/>
                  </a:cubicBezTo>
                  <a:cubicBezTo>
                    <a:pt x="773" y="271"/>
                    <a:pt x="839" y="257"/>
                    <a:pt x="911" y="257"/>
                  </a:cubicBezTo>
                  <a:cubicBezTo>
                    <a:pt x="962" y="257"/>
                    <a:pt x="1016" y="264"/>
                    <a:pt x="1074" y="276"/>
                  </a:cubicBezTo>
                  <a:lnTo>
                    <a:pt x="1046" y="22"/>
                  </a:lnTo>
                  <a:cubicBezTo>
                    <a:pt x="1003" y="8"/>
                    <a:pt x="968" y="0"/>
                    <a:pt x="9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3763375" y="2411025"/>
              <a:ext cx="36750" cy="43125"/>
            </a:xfrm>
            <a:custGeom>
              <a:avLst/>
              <a:gdLst/>
              <a:ahLst/>
              <a:cxnLst/>
              <a:rect l="l" t="t" r="r" b="b"/>
              <a:pathLst>
                <a:path w="1470" h="1725" extrusionOk="0">
                  <a:moveTo>
                    <a:pt x="848" y="1"/>
                  </a:moveTo>
                  <a:cubicBezTo>
                    <a:pt x="763" y="29"/>
                    <a:pt x="706" y="29"/>
                    <a:pt x="650" y="57"/>
                  </a:cubicBezTo>
                  <a:cubicBezTo>
                    <a:pt x="537" y="86"/>
                    <a:pt x="424" y="142"/>
                    <a:pt x="339" y="199"/>
                  </a:cubicBezTo>
                  <a:cubicBezTo>
                    <a:pt x="254" y="283"/>
                    <a:pt x="170" y="368"/>
                    <a:pt x="113" y="453"/>
                  </a:cubicBezTo>
                  <a:cubicBezTo>
                    <a:pt x="57" y="538"/>
                    <a:pt x="28" y="651"/>
                    <a:pt x="0" y="764"/>
                  </a:cubicBezTo>
                  <a:cubicBezTo>
                    <a:pt x="0" y="877"/>
                    <a:pt x="0" y="990"/>
                    <a:pt x="57" y="1103"/>
                  </a:cubicBezTo>
                  <a:cubicBezTo>
                    <a:pt x="85" y="1244"/>
                    <a:pt x="141" y="1357"/>
                    <a:pt x="198" y="1442"/>
                  </a:cubicBezTo>
                  <a:cubicBezTo>
                    <a:pt x="283" y="1527"/>
                    <a:pt x="367" y="1583"/>
                    <a:pt x="452" y="1640"/>
                  </a:cubicBezTo>
                  <a:cubicBezTo>
                    <a:pt x="565" y="1696"/>
                    <a:pt x="678" y="1725"/>
                    <a:pt x="791" y="1725"/>
                  </a:cubicBezTo>
                  <a:cubicBezTo>
                    <a:pt x="904" y="1725"/>
                    <a:pt x="1017" y="1696"/>
                    <a:pt x="1130" y="1668"/>
                  </a:cubicBezTo>
                  <a:cubicBezTo>
                    <a:pt x="1187" y="1640"/>
                    <a:pt x="1272" y="1640"/>
                    <a:pt x="1328" y="1612"/>
                  </a:cubicBezTo>
                  <a:cubicBezTo>
                    <a:pt x="1385" y="1583"/>
                    <a:pt x="1441" y="1555"/>
                    <a:pt x="1469" y="1499"/>
                  </a:cubicBezTo>
                  <a:lnTo>
                    <a:pt x="1385" y="1272"/>
                  </a:lnTo>
                  <a:cubicBezTo>
                    <a:pt x="1356" y="1301"/>
                    <a:pt x="1300" y="1357"/>
                    <a:pt x="1243" y="1385"/>
                  </a:cubicBezTo>
                  <a:cubicBezTo>
                    <a:pt x="1187" y="1414"/>
                    <a:pt x="1130" y="1414"/>
                    <a:pt x="1074" y="1442"/>
                  </a:cubicBezTo>
                  <a:cubicBezTo>
                    <a:pt x="989" y="1470"/>
                    <a:pt x="904" y="1470"/>
                    <a:pt x="820" y="1470"/>
                  </a:cubicBezTo>
                  <a:cubicBezTo>
                    <a:pt x="763" y="1470"/>
                    <a:pt x="678" y="1442"/>
                    <a:pt x="622" y="1414"/>
                  </a:cubicBezTo>
                  <a:cubicBezTo>
                    <a:pt x="537" y="1357"/>
                    <a:pt x="480" y="1329"/>
                    <a:pt x="452" y="1244"/>
                  </a:cubicBezTo>
                  <a:cubicBezTo>
                    <a:pt x="396" y="1188"/>
                    <a:pt x="339" y="1103"/>
                    <a:pt x="311" y="1018"/>
                  </a:cubicBezTo>
                  <a:cubicBezTo>
                    <a:pt x="283" y="933"/>
                    <a:pt x="283" y="849"/>
                    <a:pt x="283" y="764"/>
                  </a:cubicBezTo>
                  <a:cubicBezTo>
                    <a:pt x="283" y="707"/>
                    <a:pt x="311" y="623"/>
                    <a:pt x="367" y="566"/>
                  </a:cubicBezTo>
                  <a:cubicBezTo>
                    <a:pt x="396" y="481"/>
                    <a:pt x="452" y="425"/>
                    <a:pt x="509" y="397"/>
                  </a:cubicBezTo>
                  <a:cubicBezTo>
                    <a:pt x="565" y="340"/>
                    <a:pt x="650" y="312"/>
                    <a:pt x="706" y="283"/>
                  </a:cubicBezTo>
                  <a:cubicBezTo>
                    <a:pt x="763" y="255"/>
                    <a:pt x="848" y="255"/>
                    <a:pt x="904" y="255"/>
                  </a:cubicBezTo>
                  <a:cubicBezTo>
                    <a:pt x="933" y="241"/>
                    <a:pt x="961" y="234"/>
                    <a:pt x="989" y="234"/>
                  </a:cubicBezTo>
                  <a:cubicBezTo>
                    <a:pt x="1017" y="234"/>
                    <a:pt x="1046" y="241"/>
                    <a:pt x="1074" y="255"/>
                  </a:cubicBezTo>
                  <a:lnTo>
                    <a:pt x="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3834700" y="2383475"/>
              <a:ext cx="31825" cy="45950"/>
            </a:xfrm>
            <a:custGeom>
              <a:avLst/>
              <a:gdLst/>
              <a:ahLst/>
              <a:cxnLst/>
              <a:rect l="l" t="t" r="r" b="b"/>
              <a:pathLst>
                <a:path w="1273" h="1838" extrusionOk="0">
                  <a:moveTo>
                    <a:pt x="1188" y="1"/>
                  </a:moveTo>
                  <a:lnTo>
                    <a:pt x="1" y="425"/>
                  </a:lnTo>
                  <a:lnTo>
                    <a:pt x="57" y="623"/>
                  </a:lnTo>
                  <a:lnTo>
                    <a:pt x="510" y="481"/>
                  </a:lnTo>
                  <a:lnTo>
                    <a:pt x="990" y="1809"/>
                  </a:lnTo>
                  <a:lnTo>
                    <a:pt x="990" y="1838"/>
                  </a:lnTo>
                  <a:lnTo>
                    <a:pt x="1273" y="1725"/>
                  </a:lnTo>
                  <a:lnTo>
                    <a:pt x="792" y="397"/>
                  </a:lnTo>
                  <a:lnTo>
                    <a:pt x="1244" y="255"/>
                  </a:lnTo>
                  <a:lnTo>
                    <a:pt x="11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3906775" y="2356650"/>
              <a:ext cx="31800" cy="45225"/>
            </a:xfrm>
            <a:custGeom>
              <a:avLst/>
              <a:gdLst/>
              <a:ahLst/>
              <a:cxnLst/>
              <a:rect l="l" t="t" r="r" b="b"/>
              <a:pathLst>
                <a:path w="1272" h="1809" extrusionOk="0">
                  <a:moveTo>
                    <a:pt x="1187" y="0"/>
                  </a:moveTo>
                  <a:lnTo>
                    <a:pt x="0" y="396"/>
                  </a:lnTo>
                  <a:lnTo>
                    <a:pt x="57" y="622"/>
                  </a:lnTo>
                  <a:lnTo>
                    <a:pt x="537" y="481"/>
                  </a:lnTo>
                  <a:lnTo>
                    <a:pt x="989" y="1809"/>
                  </a:lnTo>
                  <a:lnTo>
                    <a:pt x="1272" y="1724"/>
                  </a:lnTo>
                  <a:lnTo>
                    <a:pt x="791" y="367"/>
                  </a:lnTo>
                  <a:lnTo>
                    <a:pt x="1243" y="226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3990825" y="2331925"/>
              <a:ext cx="39575" cy="46650"/>
            </a:xfrm>
            <a:custGeom>
              <a:avLst/>
              <a:gdLst/>
              <a:ahLst/>
              <a:cxnLst/>
              <a:rect l="l" t="t" r="r" b="b"/>
              <a:pathLst>
                <a:path w="1583" h="1866" extrusionOk="0">
                  <a:moveTo>
                    <a:pt x="311" y="254"/>
                  </a:moveTo>
                  <a:lnTo>
                    <a:pt x="340" y="311"/>
                  </a:lnTo>
                  <a:lnTo>
                    <a:pt x="424" y="396"/>
                  </a:lnTo>
                  <a:lnTo>
                    <a:pt x="481" y="481"/>
                  </a:lnTo>
                  <a:lnTo>
                    <a:pt x="509" y="537"/>
                  </a:lnTo>
                  <a:lnTo>
                    <a:pt x="538" y="537"/>
                  </a:lnTo>
                  <a:lnTo>
                    <a:pt x="848" y="933"/>
                  </a:lnTo>
                  <a:lnTo>
                    <a:pt x="311" y="1102"/>
                  </a:lnTo>
                  <a:lnTo>
                    <a:pt x="311" y="622"/>
                  </a:lnTo>
                  <a:cubicBezTo>
                    <a:pt x="311" y="594"/>
                    <a:pt x="311" y="565"/>
                    <a:pt x="311" y="537"/>
                  </a:cubicBezTo>
                  <a:cubicBezTo>
                    <a:pt x="311" y="509"/>
                    <a:pt x="311" y="481"/>
                    <a:pt x="311" y="424"/>
                  </a:cubicBezTo>
                  <a:lnTo>
                    <a:pt x="311" y="254"/>
                  </a:lnTo>
                  <a:close/>
                  <a:moveTo>
                    <a:pt x="396" y="0"/>
                  </a:moveTo>
                  <a:lnTo>
                    <a:pt x="85" y="85"/>
                  </a:lnTo>
                  <a:lnTo>
                    <a:pt x="1" y="1865"/>
                  </a:lnTo>
                  <a:lnTo>
                    <a:pt x="1" y="1865"/>
                  </a:lnTo>
                  <a:lnTo>
                    <a:pt x="283" y="1780"/>
                  </a:lnTo>
                  <a:lnTo>
                    <a:pt x="283" y="1356"/>
                  </a:lnTo>
                  <a:lnTo>
                    <a:pt x="990" y="1102"/>
                  </a:lnTo>
                  <a:lnTo>
                    <a:pt x="1272" y="1441"/>
                  </a:lnTo>
                  <a:lnTo>
                    <a:pt x="1555" y="1328"/>
                  </a:lnTo>
                  <a:lnTo>
                    <a:pt x="1583" y="1328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4062875" y="2306475"/>
              <a:ext cx="39600" cy="47375"/>
            </a:xfrm>
            <a:custGeom>
              <a:avLst/>
              <a:gdLst/>
              <a:ahLst/>
              <a:cxnLst/>
              <a:rect l="l" t="t" r="r" b="b"/>
              <a:pathLst>
                <a:path w="1584" h="1895" extrusionOk="0">
                  <a:moveTo>
                    <a:pt x="312" y="255"/>
                  </a:moveTo>
                  <a:lnTo>
                    <a:pt x="368" y="340"/>
                  </a:lnTo>
                  <a:lnTo>
                    <a:pt x="425" y="397"/>
                  </a:lnTo>
                  <a:cubicBezTo>
                    <a:pt x="453" y="425"/>
                    <a:pt x="453" y="453"/>
                    <a:pt x="481" y="481"/>
                  </a:cubicBezTo>
                  <a:lnTo>
                    <a:pt x="538" y="538"/>
                  </a:lnTo>
                  <a:lnTo>
                    <a:pt x="877" y="933"/>
                  </a:lnTo>
                  <a:lnTo>
                    <a:pt x="312" y="1103"/>
                  </a:lnTo>
                  <a:lnTo>
                    <a:pt x="312" y="623"/>
                  </a:lnTo>
                  <a:lnTo>
                    <a:pt x="312" y="340"/>
                  </a:lnTo>
                  <a:cubicBezTo>
                    <a:pt x="312" y="312"/>
                    <a:pt x="312" y="284"/>
                    <a:pt x="312" y="255"/>
                  </a:cubicBezTo>
                  <a:close/>
                  <a:moveTo>
                    <a:pt x="396" y="1"/>
                  </a:moveTo>
                  <a:lnTo>
                    <a:pt x="114" y="114"/>
                  </a:lnTo>
                  <a:lnTo>
                    <a:pt x="1" y="1894"/>
                  </a:lnTo>
                  <a:lnTo>
                    <a:pt x="283" y="1781"/>
                  </a:lnTo>
                  <a:lnTo>
                    <a:pt x="312" y="1357"/>
                  </a:lnTo>
                  <a:lnTo>
                    <a:pt x="1018" y="1103"/>
                  </a:lnTo>
                  <a:lnTo>
                    <a:pt x="1301" y="1442"/>
                  </a:lnTo>
                  <a:lnTo>
                    <a:pt x="1583" y="1329"/>
                  </a:lnTo>
                  <a:lnTo>
                    <a:pt x="3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4135650" y="2278925"/>
              <a:ext cx="41000" cy="43425"/>
            </a:xfrm>
            <a:custGeom>
              <a:avLst/>
              <a:gdLst/>
              <a:ahLst/>
              <a:cxnLst/>
              <a:rect l="l" t="t" r="r" b="b"/>
              <a:pathLst>
                <a:path w="1640" h="1737" extrusionOk="0">
                  <a:moveTo>
                    <a:pt x="933" y="1"/>
                  </a:moveTo>
                  <a:cubicBezTo>
                    <a:pt x="848" y="29"/>
                    <a:pt x="791" y="29"/>
                    <a:pt x="707" y="57"/>
                  </a:cubicBezTo>
                  <a:cubicBezTo>
                    <a:pt x="594" y="86"/>
                    <a:pt x="452" y="142"/>
                    <a:pt x="368" y="227"/>
                  </a:cubicBezTo>
                  <a:cubicBezTo>
                    <a:pt x="254" y="284"/>
                    <a:pt x="198" y="368"/>
                    <a:pt x="113" y="481"/>
                  </a:cubicBezTo>
                  <a:cubicBezTo>
                    <a:pt x="85" y="566"/>
                    <a:pt x="28" y="679"/>
                    <a:pt x="28" y="792"/>
                  </a:cubicBezTo>
                  <a:cubicBezTo>
                    <a:pt x="0" y="905"/>
                    <a:pt x="28" y="1018"/>
                    <a:pt x="57" y="1131"/>
                  </a:cubicBezTo>
                  <a:cubicBezTo>
                    <a:pt x="85" y="1244"/>
                    <a:pt x="141" y="1357"/>
                    <a:pt x="226" y="1470"/>
                  </a:cubicBezTo>
                  <a:cubicBezTo>
                    <a:pt x="311" y="1555"/>
                    <a:pt x="396" y="1612"/>
                    <a:pt x="481" y="1668"/>
                  </a:cubicBezTo>
                  <a:cubicBezTo>
                    <a:pt x="594" y="1696"/>
                    <a:pt x="707" y="1725"/>
                    <a:pt x="820" y="1725"/>
                  </a:cubicBezTo>
                  <a:cubicBezTo>
                    <a:pt x="853" y="1733"/>
                    <a:pt x="886" y="1736"/>
                    <a:pt x="919" y="1736"/>
                  </a:cubicBezTo>
                  <a:cubicBezTo>
                    <a:pt x="999" y="1736"/>
                    <a:pt x="1079" y="1716"/>
                    <a:pt x="1159" y="1696"/>
                  </a:cubicBezTo>
                  <a:cubicBezTo>
                    <a:pt x="1243" y="1668"/>
                    <a:pt x="1328" y="1640"/>
                    <a:pt x="1413" y="1583"/>
                  </a:cubicBezTo>
                  <a:cubicBezTo>
                    <a:pt x="1470" y="1555"/>
                    <a:pt x="1554" y="1499"/>
                    <a:pt x="1639" y="1442"/>
                  </a:cubicBezTo>
                  <a:lnTo>
                    <a:pt x="1385" y="623"/>
                  </a:lnTo>
                  <a:lnTo>
                    <a:pt x="763" y="820"/>
                  </a:lnTo>
                  <a:lnTo>
                    <a:pt x="848" y="1046"/>
                  </a:lnTo>
                  <a:lnTo>
                    <a:pt x="1187" y="933"/>
                  </a:lnTo>
                  <a:lnTo>
                    <a:pt x="1328" y="1357"/>
                  </a:lnTo>
                  <a:cubicBezTo>
                    <a:pt x="1300" y="1386"/>
                    <a:pt x="1272" y="1386"/>
                    <a:pt x="1215" y="1414"/>
                  </a:cubicBezTo>
                  <a:lnTo>
                    <a:pt x="1130" y="1442"/>
                  </a:lnTo>
                  <a:cubicBezTo>
                    <a:pt x="1046" y="1470"/>
                    <a:pt x="961" y="1499"/>
                    <a:pt x="876" y="1499"/>
                  </a:cubicBezTo>
                  <a:cubicBezTo>
                    <a:pt x="791" y="1470"/>
                    <a:pt x="707" y="1470"/>
                    <a:pt x="650" y="1414"/>
                  </a:cubicBezTo>
                  <a:cubicBezTo>
                    <a:pt x="594" y="1386"/>
                    <a:pt x="537" y="1329"/>
                    <a:pt x="481" y="1272"/>
                  </a:cubicBezTo>
                  <a:cubicBezTo>
                    <a:pt x="424" y="1216"/>
                    <a:pt x="396" y="1131"/>
                    <a:pt x="368" y="1046"/>
                  </a:cubicBezTo>
                  <a:cubicBezTo>
                    <a:pt x="339" y="962"/>
                    <a:pt x="339" y="877"/>
                    <a:pt x="339" y="792"/>
                  </a:cubicBezTo>
                  <a:cubicBezTo>
                    <a:pt x="339" y="736"/>
                    <a:pt x="368" y="651"/>
                    <a:pt x="396" y="594"/>
                  </a:cubicBezTo>
                  <a:cubicBezTo>
                    <a:pt x="424" y="510"/>
                    <a:pt x="481" y="453"/>
                    <a:pt x="537" y="397"/>
                  </a:cubicBezTo>
                  <a:cubicBezTo>
                    <a:pt x="622" y="340"/>
                    <a:pt x="707" y="312"/>
                    <a:pt x="763" y="284"/>
                  </a:cubicBezTo>
                  <a:cubicBezTo>
                    <a:pt x="848" y="255"/>
                    <a:pt x="933" y="255"/>
                    <a:pt x="1017" y="255"/>
                  </a:cubicBezTo>
                  <a:cubicBezTo>
                    <a:pt x="1046" y="241"/>
                    <a:pt x="1081" y="234"/>
                    <a:pt x="1116" y="234"/>
                  </a:cubicBezTo>
                  <a:cubicBezTo>
                    <a:pt x="1152" y="234"/>
                    <a:pt x="1187" y="241"/>
                    <a:pt x="1215" y="255"/>
                  </a:cubicBezTo>
                  <a:lnTo>
                    <a:pt x="1243" y="255"/>
                  </a:lnTo>
                  <a:lnTo>
                    <a:pt x="11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4224650" y="2095275"/>
              <a:ext cx="45225" cy="99625"/>
            </a:xfrm>
            <a:custGeom>
              <a:avLst/>
              <a:gdLst/>
              <a:ahLst/>
              <a:cxnLst/>
              <a:rect l="l" t="t" r="r" b="b"/>
              <a:pathLst>
                <a:path w="1809" h="3985" extrusionOk="0">
                  <a:moveTo>
                    <a:pt x="0" y="0"/>
                  </a:moveTo>
                  <a:lnTo>
                    <a:pt x="1272" y="3984"/>
                  </a:lnTo>
                  <a:lnTo>
                    <a:pt x="1809" y="3815"/>
                  </a:lnTo>
                  <a:cubicBezTo>
                    <a:pt x="1413" y="2459"/>
                    <a:pt x="820" y="1187"/>
                    <a:pt x="0" y="0"/>
                  </a:cubicBez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4260675" y="2205475"/>
              <a:ext cx="22625" cy="75600"/>
            </a:xfrm>
            <a:custGeom>
              <a:avLst/>
              <a:gdLst/>
              <a:ahLst/>
              <a:cxnLst/>
              <a:rect l="l" t="t" r="r" b="b"/>
              <a:pathLst>
                <a:path w="905" h="3024" extrusionOk="0">
                  <a:moveTo>
                    <a:pt x="537" y="0"/>
                  </a:moveTo>
                  <a:lnTo>
                    <a:pt x="1" y="170"/>
                  </a:lnTo>
                  <a:lnTo>
                    <a:pt x="905" y="3024"/>
                  </a:lnTo>
                  <a:cubicBezTo>
                    <a:pt x="905" y="2006"/>
                    <a:pt x="763" y="989"/>
                    <a:pt x="537" y="0"/>
                  </a:cubicBez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3615025" y="2219600"/>
              <a:ext cx="67125" cy="69950"/>
            </a:xfrm>
            <a:custGeom>
              <a:avLst/>
              <a:gdLst/>
              <a:ahLst/>
              <a:cxnLst/>
              <a:rect l="l" t="t" r="r" b="b"/>
              <a:pathLst>
                <a:path w="2685" h="2798" extrusionOk="0">
                  <a:moveTo>
                    <a:pt x="2035" y="0"/>
                  </a:moveTo>
                  <a:cubicBezTo>
                    <a:pt x="1498" y="170"/>
                    <a:pt x="707" y="424"/>
                    <a:pt x="283" y="594"/>
                  </a:cubicBezTo>
                  <a:lnTo>
                    <a:pt x="0" y="2798"/>
                  </a:lnTo>
                  <a:cubicBezTo>
                    <a:pt x="791" y="2487"/>
                    <a:pt x="1780" y="2148"/>
                    <a:pt x="2685" y="1809"/>
                  </a:cubicBezTo>
                  <a:lnTo>
                    <a:pt x="2035" y="0"/>
                  </a:lnTo>
                  <a:close/>
                </a:path>
              </a:pathLst>
            </a:custGeom>
            <a:solidFill>
              <a:srgbClr val="D70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3665875" y="2192050"/>
              <a:ext cx="94700" cy="72775"/>
            </a:xfrm>
            <a:custGeom>
              <a:avLst/>
              <a:gdLst/>
              <a:ahLst/>
              <a:cxnLst/>
              <a:rect l="l" t="t" r="r" b="b"/>
              <a:pathLst>
                <a:path w="3788" h="2911" extrusionOk="0">
                  <a:moveTo>
                    <a:pt x="3165" y="0"/>
                  </a:moveTo>
                  <a:cubicBezTo>
                    <a:pt x="1894" y="424"/>
                    <a:pt x="990" y="735"/>
                    <a:pt x="1" y="1102"/>
                  </a:cubicBezTo>
                  <a:lnTo>
                    <a:pt x="651" y="2911"/>
                  </a:lnTo>
                  <a:cubicBezTo>
                    <a:pt x="1696" y="2543"/>
                    <a:pt x="2657" y="2176"/>
                    <a:pt x="3787" y="1781"/>
                  </a:cubicBezTo>
                  <a:lnTo>
                    <a:pt x="3165" y="0"/>
                  </a:lnTo>
                  <a:close/>
                </a:path>
              </a:pathLst>
            </a:custGeom>
            <a:solidFill>
              <a:srgbClr val="E3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4123625" y="2055700"/>
              <a:ext cx="97525" cy="59375"/>
            </a:xfrm>
            <a:custGeom>
              <a:avLst/>
              <a:gdLst/>
              <a:ahLst/>
              <a:cxnLst/>
              <a:rect l="l" t="t" r="r" b="b"/>
              <a:pathLst>
                <a:path w="3901" h="2375" extrusionOk="0">
                  <a:moveTo>
                    <a:pt x="2572" y="1"/>
                  </a:moveTo>
                  <a:cubicBezTo>
                    <a:pt x="1866" y="170"/>
                    <a:pt x="905" y="453"/>
                    <a:pt x="1" y="707"/>
                  </a:cubicBezTo>
                  <a:lnTo>
                    <a:pt x="509" y="2374"/>
                  </a:lnTo>
                  <a:cubicBezTo>
                    <a:pt x="1696" y="2007"/>
                    <a:pt x="2826" y="1668"/>
                    <a:pt x="3900" y="1385"/>
                  </a:cubicBezTo>
                  <a:lnTo>
                    <a:pt x="2572" y="1"/>
                  </a:lnTo>
                  <a:close/>
                </a:path>
              </a:pathLst>
            </a:custGeom>
            <a:solidFill>
              <a:srgbClr val="007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4205575" y="2313550"/>
              <a:ext cx="77725" cy="65025"/>
            </a:xfrm>
            <a:custGeom>
              <a:avLst/>
              <a:gdLst/>
              <a:ahLst/>
              <a:cxnLst/>
              <a:rect l="l" t="t" r="r" b="b"/>
              <a:pathLst>
                <a:path w="3109" h="2601" extrusionOk="0">
                  <a:moveTo>
                    <a:pt x="3109" y="1"/>
                  </a:moveTo>
                  <a:lnTo>
                    <a:pt x="3109" y="1"/>
                  </a:lnTo>
                  <a:cubicBezTo>
                    <a:pt x="2261" y="170"/>
                    <a:pt x="1187" y="453"/>
                    <a:pt x="1" y="820"/>
                  </a:cubicBezTo>
                  <a:lnTo>
                    <a:pt x="566" y="2600"/>
                  </a:lnTo>
                  <a:cubicBezTo>
                    <a:pt x="1329" y="2374"/>
                    <a:pt x="2092" y="2148"/>
                    <a:pt x="2854" y="1922"/>
                  </a:cubicBezTo>
                  <a:lnTo>
                    <a:pt x="3109" y="1"/>
                  </a:lnTo>
                  <a:close/>
                </a:path>
              </a:pathLst>
            </a:custGeom>
            <a:solidFill>
              <a:srgbClr val="007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3700500" y="2483100"/>
              <a:ext cx="76300" cy="61475"/>
            </a:xfrm>
            <a:custGeom>
              <a:avLst/>
              <a:gdLst/>
              <a:ahLst/>
              <a:cxnLst/>
              <a:rect l="l" t="t" r="r" b="b"/>
              <a:pathLst>
                <a:path w="3052" h="2459" extrusionOk="0">
                  <a:moveTo>
                    <a:pt x="2402" y="0"/>
                  </a:moveTo>
                  <a:cubicBezTo>
                    <a:pt x="1470" y="339"/>
                    <a:pt x="565" y="678"/>
                    <a:pt x="0" y="904"/>
                  </a:cubicBezTo>
                  <a:lnTo>
                    <a:pt x="1413" y="2458"/>
                  </a:lnTo>
                  <a:cubicBezTo>
                    <a:pt x="1950" y="2232"/>
                    <a:pt x="2515" y="2035"/>
                    <a:pt x="3052" y="1808"/>
                  </a:cubicBezTo>
                  <a:lnTo>
                    <a:pt x="2402" y="0"/>
                  </a:lnTo>
                  <a:close/>
                </a:path>
              </a:pathLst>
            </a:custGeom>
            <a:solidFill>
              <a:srgbClr val="D70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3760550" y="2356650"/>
              <a:ext cx="382175" cy="171675"/>
            </a:xfrm>
            <a:custGeom>
              <a:avLst/>
              <a:gdLst/>
              <a:ahLst/>
              <a:cxnLst/>
              <a:rect l="l" t="t" r="r" b="b"/>
              <a:pathLst>
                <a:path w="15287" h="6867" extrusionOk="0">
                  <a:moveTo>
                    <a:pt x="14693" y="0"/>
                  </a:moveTo>
                  <a:cubicBezTo>
                    <a:pt x="9664" y="1583"/>
                    <a:pt x="3673" y="3674"/>
                    <a:pt x="0" y="5058"/>
                  </a:cubicBezTo>
                  <a:lnTo>
                    <a:pt x="650" y="6866"/>
                  </a:lnTo>
                  <a:cubicBezTo>
                    <a:pt x="5312" y="5030"/>
                    <a:pt x="10257" y="3306"/>
                    <a:pt x="15287" y="1780"/>
                  </a:cubicBezTo>
                  <a:lnTo>
                    <a:pt x="14693" y="0"/>
                  </a:lnTo>
                  <a:close/>
                </a:path>
              </a:pathLst>
            </a:custGeom>
            <a:solidFill>
              <a:srgbClr val="E3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3589600" y="1950450"/>
              <a:ext cx="693700" cy="694425"/>
            </a:xfrm>
            <a:custGeom>
              <a:avLst/>
              <a:gdLst/>
              <a:ahLst/>
              <a:cxnLst/>
              <a:rect l="l" t="t" r="r" b="b"/>
              <a:pathLst>
                <a:path w="27748" h="27777" fill="none" extrusionOk="0">
                  <a:moveTo>
                    <a:pt x="27748" y="13366"/>
                  </a:moveTo>
                  <a:cubicBezTo>
                    <a:pt x="27748" y="18763"/>
                    <a:pt x="24498" y="23623"/>
                    <a:pt x="19497" y="25686"/>
                  </a:cubicBezTo>
                  <a:cubicBezTo>
                    <a:pt x="14524" y="27777"/>
                    <a:pt x="8788" y="26618"/>
                    <a:pt x="4973" y="22804"/>
                  </a:cubicBezTo>
                  <a:cubicBezTo>
                    <a:pt x="1130" y="18989"/>
                    <a:pt x="0" y="13253"/>
                    <a:pt x="2063" y="8252"/>
                  </a:cubicBezTo>
                  <a:cubicBezTo>
                    <a:pt x="4125" y="3250"/>
                    <a:pt x="9014" y="1"/>
                    <a:pt x="14411" y="1"/>
                  </a:cubicBezTo>
                  <a:cubicBezTo>
                    <a:pt x="21786" y="1"/>
                    <a:pt x="27748" y="5991"/>
                    <a:pt x="27748" y="13366"/>
                  </a:cubicBezTo>
                  <a:close/>
                </a:path>
              </a:pathLst>
            </a:custGeom>
            <a:noFill/>
            <a:ln w="44500" cap="flat" cmpd="sng">
              <a:solidFill>
                <a:srgbClr val="0092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3745000" y="2073375"/>
              <a:ext cx="391375" cy="163200"/>
            </a:xfrm>
            <a:custGeom>
              <a:avLst/>
              <a:gdLst/>
              <a:ahLst/>
              <a:cxnLst/>
              <a:rect l="l" t="t" r="r" b="b"/>
              <a:pathLst>
                <a:path w="15655" h="6528" extrusionOk="0">
                  <a:moveTo>
                    <a:pt x="15146" y="0"/>
                  </a:moveTo>
                  <a:cubicBezTo>
                    <a:pt x="10851" y="1215"/>
                    <a:pt x="4719" y="3193"/>
                    <a:pt x="0" y="4747"/>
                  </a:cubicBezTo>
                  <a:lnTo>
                    <a:pt x="650" y="6528"/>
                  </a:lnTo>
                  <a:cubicBezTo>
                    <a:pt x="5482" y="4832"/>
                    <a:pt x="10851" y="3080"/>
                    <a:pt x="15654" y="1667"/>
                  </a:cubicBezTo>
                  <a:lnTo>
                    <a:pt x="15146" y="0"/>
                  </a:ln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4127875" y="2334025"/>
              <a:ext cx="91850" cy="67150"/>
            </a:xfrm>
            <a:custGeom>
              <a:avLst/>
              <a:gdLst/>
              <a:ahLst/>
              <a:cxnLst/>
              <a:rect l="l" t="t" r="r" b="b"/>
              <a:pathLst>
                <a:path w="3674" h="2686" extrusionOk="0">
                  <a:moveTo>
                    <a:pt x="3109" y="1"/>
                  </a:moveTo>
                  <a:cubicBezTo>
                    <a:pt x="2148" y="255"/>
                    <a:pt x="1102" y="566"/>
                    <a:pt x="0" y="905"/>
                  </a:cubicBezTo>
                  <a:lnTo>
                    <a:pt x="594" y="2685"/>
                  </a:lnTo>
                  <a:cubicBezTo>
                    <a:pt x="1611" y="2375"/>
                    <a:pt x="2656" y="2064"/>
                    <a:pt x="3674" y="1781"/>
                  </a:cubicBezTo>
                  <a:lnTo>
                    <a:pt x="3109" y="1"/>
                  </a:ln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>
              <a:off x="3068250" y="1802100"/>
              <a:ext cx="77894" cy="77709"/>
            </a:xfrm>
            <a:custGeom>
              <a:avLst/>
              <a:gdLst/>
              <a:ahLst/>
              <a:cxnLst/>
              <a:rect l="l" t="t" r="r" b="b"/>
              <a:pathLst>
                <a:path w="2686" h="2714" extrusionOk="0">
                  <a:moveTo>
                    <a:pt x="1244" y="1"/>
                  </a:moveTo>
                  <a:lnTo>
                    <a:pt x="1" y="2713"/>
                  </a:lnTo>
                  <a:lnTo>
                    <a:pt x="2685" y="1583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17D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>
              <a:off x="3679300" y="1668600"/>
              <a:ext cx="64728" cy="64578"/>
            </a:xfrm>
            <a:custGeom>
              <a:avLst/>
              <a:gdLst/>
              <a:ahLst/>
              <a:cxnLst/>
              <a:rect l="l" t="t" r="r" b="b"/>
              <a:pathLst>
                <a:path w="1922" h="1838" extrusionOk="0">
                  <a:moveTo>
                    <a:pt x="1046" y="0"/>
                  </a:moveTo>
                  <a:lnTo>
                    <a:pt x="1" y="1046"/>
                  </a:lnTo>
                  <a:lnTo>
                    <a:pt x="1922" y="1837"/>
                  </a:lnTo>
                  <a:lnTo>
                    <a:pt x="1046" y="0"/>
                  </a:lnTo>
                  <a:close/>
                </a:path>
              </a:pathLst>
            </a:custGeom>
            <a:solidFill>
              <a:srgbClr val="17D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7"/>
            <p:cNvSpPr/>
            <p:nvPr/>
          </p:nvSpPr>
          <p:spPr>
            <a:xfrm>
              <a:off x="2967250" y="1892525"/>
              <a:ext cx="77025" cy="312275"/>
            </a:xfrm>
            <a:custGeom>
              <a:avLst/>
              <a:gdLst/>
              <a:ahLst/>
              <a:cxnLst/>
              <a:rect l="l" t="t" r="r" b="b"/>
              <a:pathLst>
                <a:path w="3081" h="12491" fill="none" extrusionOk="0">
                  <a:moveTo>
                    <a:pt x="0" y="12490"/>
                  </a:moveTo>
                  <a:lnTo>
                    <a:pt x="3080" y="1"/>
                  </a:lnTo>
                </a:path>
              </a:pathLst>
            </a:custGeom>
            <a:noFill/>
            <a:ln w="9525" cap="flat" cmpd="sng">
              <a:solidFill>
                <a:srgbClr val="99CB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7"/>
            <p:cNvSpPr/>
            <p:nvPr/>
          </p:nvSpPr>
          <p:spPr>
            <a:xfrm>
              <a:off x="3459281" y="1775961"/>
              <a:ext cx="194267" cy="312282"/>
            </a:xfrm>
            <a:custGeom>
              <a:avLst/>
              <a:gdLst/>
              <a:ahLst/>
              <a:cxnLst/>
              <a:rect l="l" t="t" r="r" b="b"/>
              <a:pathLst>
                <a:path w="19808" h="21815" fill="none" extrusionOk="0">
                  <a:moveTo>
                    <a:pt x="0" y="21814"/>
                  </a:moveTo>
                  <a:lnTo>
                    <a:pt x="19808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7"/>
            <p:cNvSpPr/>
            <p:nvPr/>
          </p:nvSpPr>
          <p:spPr>
            <a:xfrm>
              <a:off x="2623375" y="2434350"/>
              <a:ext cx="67675" cy="150850"/>
            </a:xfrm>
            <a:custGeom>
              <a:avLst/>
              <a:gdLst/>
              <a:ahLst/>
              <a:cxnLst/>
              <a:rect l="l" t="t" r="r" b="b"/>
              <a:pathLst>
                <a:path w="2707" h="6034" extrusionOk="0">
                  <a:moveTo>
                    <a:pt x="814" y="0"/>
                  </a:moveTo>
                  <a:lnTo>
                    <a:pt x="79" y="4974"/>
                  </a:lnTo>
                  <a:cubicBezTo>
                    <a:pt x="1" y="5647"/>
                    <a:pt x="547" y="6033"/>
                    <a:pt x="1078" y="6033"/>
                  </a:cubicBezTo>
                  <a:cubicBezTo>
                    <a:pt x="1506" y="6033"/>
                    <a:pt x="1925" y="5782"/>
                    <a:pt x="2001" y="5228"/>
                  </a:cubicBezTo>
                  <a:lnTo>
                    <a:pt x="2707" y="198"/>
                  </a:lnTo>
                  <a:lnTo>
                    <a:pt x="814" y="0"/>
                  </a:lnTo>
                  <a:close/>
                </a:path>
              </a:pathLst>
            </a:custGeom>
            <a:solidFill>
              <a:srgbClr val="0E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7"/>
            <p:cNvSpPr/>
            <p:nvPr/>
          </p:nvSpPr>
          <p:spPr>
            <a:xfrm>
              <a:off x="2763100" y="2343925"/>
              <a:ext cx="62875" cy="151200"/>
            </a:xfrm>
            <a:custGeom>
              <a:avLst/>
              <a:gdLst/>
              <a:ahLst/>
              <a:cxnLst/>
              <a:rect l="l" t="t" r="r" b="b"/>
              <a:pathLst>
                <a:path w="2515" h="6048" extrusionOk="0">
                  <a:moveTo>
                    <a:pt x="707" y="1"/>
                  </a:moveTo>
                  <a:lnTo>
                    <a:pt x="0" y="5171"/>
                  </a:lnTo>
                  <a:lnTo>
                    <a:pt x="820" y="6047"/>
                  </a:lnTo>
                  <a:lnTo>
                    <a:pt x="1780" y="5369"/>
                  </a:lnTo>
                  <a:lnTo>
                    <a:pt x="2515" y="227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7"/>
            <p:cNvSpPr/>
            <p:nvPr/>
          </p:nvSpPr>
          <p:spPr>
            <a:xfrm>
              <a:off x="2840100" y="2350275"/>
              <a:ext cx="62875" cy="151900"/>
            </a:xfrm>
            <a:custGeom>
              <a:avLst/>
              <a:gdLst/>
              <a:ahLst/>
              <a:cxnLst/>
              <a:rect l="l" t="t" r="r" b="b"/>
              <a:pathLst>
                <a:path w="2515" h="6076" extrusionOk="0">
                  <a:moveTo>
                    <a:pt x="706" y="1"/>
                  </a:moveTo>
                  <a:lnTo>
                    <a:pt x="0" y="5200"/>
                  </a:lnTo>
                  <a:lnTo>
                    <a:pt x="819" y="6076"/>
                  </a:lnTo>
                  <a:lnTo>
                    <a:pt x="1780" y="5426"/>
                  </a:lnTo>
                  <a:lnTo>
                    <a:pt x="2515" y="283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7"/>
            <p:cNvSpPr/>
            <p:nvPr/>
          </p:nvSpPr>
          <p:spPr>
            <a:xfrm>
              <a:off x="2769450" y="2600350"/>
              <a:ext cx="54425" cy="98225"/>
            </a:xfrm>
            <a:custGeom>
              <a:avLst/>
              <a:gdLst/>
              <a:ahLst/>
              <a:cxnLst/>
              <a:rect l="l" t="t" r="r" b="b"/>
              <a:pathLst>
                <a:path w="2177" h="3929" extrusionOk="0">
                  <a:moveTo>
                    <a:pt x="424" y="1"/>
                  </a:moveTo>
                  <a:lnTo>
                    <a:pt x="0" y="3617"/>
                  </a:lnTo>
                  <a:lnTo>
                    <a:pt x="1781" y="3928"/>
                  </a:lnTo>
                  <a:lnTo>
                    <a:pt x="2176" y="198"/>
                  </a:lnTo>
                  <a:lnTo>
                    <a:pt x="2176" y="198"/>
                  </a:lnTo>
                  <a:lnTo>
                    <a:pt x="1244" y="792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rgbClr val="2DD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7"/>
            <p:cNvSpPr/>
            <p:nvPr/>
          </p:nvSpPr>
          <p:spPr>
            <a:xfrm>
              <a:off x="2692450" y="2592575"/>
              <a:ext cx="54425" cy="98925"/>
            </a:xfrm>
            <a:custGeom>
              <a:avLst/>
              <a:gdLst/>
              <a:ahLst/>
              <a:cxnLst/>
              <a:rect l="l" t="t" r="r" b="b"/>
              <a:pathLst>
                <a:path w="2177" h="3957" extrusionOk="0">
                  <a:moveTo>
                    <a:pt x="424" y="1"/>
                  </a:moveTo>
                  <a:lnTo>
                    <a:pt x="0" y="3618"/>
                  </a:lnTo>
                  <a:lnTo>
                    <a:pt x="1781" y="3957"/>
                  </a:lnTo>
                  <a:lnTo>
                    <a:pt x="2176" y="227"/>
                  </a:lnTo>
                  <a:lnTo>
                    <a:pt x="2176" y="227"/>
                  </a:lnTo>
                  <a:lnTo>
                    <a:pt x="1244" y="792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rgbClr val="2DD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7"/>
            <p:cNvSpPr/>
            <p:nvPr/>
          </p:nvSpPr>
          <p:spPr>
            <a:xfrm>
              <a:off x="2612625" y="2580575"/>
              <a:ext cx="57250" cy="98925"/>
            </a:xfrm>
            <a:custGeom>
              <a:avLst/>
              <a:gdLst/>
              <a:ahLst/>
              <a:cxnLst/>
              <a:rect l="l" t="t" r="r" b="b"/>
              <a:pathLst>
                <a:path w="2290" h="3957" extrusionOk="0">
                  <a:moveTo>
                    <a:pt x="481" y="0"/>
                  </a:moveTo>
                  <a:lnTo>
                    <a:pt x="0" y="3787"/>
                  </a:lnTo>
                  <a:lnTo>
                    <a:pt x="1781" y="3956"/>
                  </a:lnTo>
                  <a:lnTo>
                    <a:pt x="2289" y="255"/>
                  </a:lnTo>
                  <a:lnTo>
                    <a:pt x="2289" y="255"/>
                  </a:lnTo>
                  <a:cubicBezTo>
                    <a:pt x="2180" y="621"/>
                    <a:pt x="1828" y="786"/>
                    <a:pt x="1463" y="786"/>
                  </a:cubicBezTo>
                  <a:cubicBezTo>
                    <a:pt x="983" y="786"/>
                    <a:pt x="481" y="498"/>
                    <a:pt x="481" y="0"/>
                  </a:cubicBezTo>
                  <a:close/>
                </a:path>
              </a:pathLst>
            </a:custGeom>
            <a:solidFill>
              <a:srgbClr val="2D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7"/>
            <p:cNvSpPr/>
            <p:nvPr/>
          </p:nvSpPr>
          <p:spPr>
            <a:xfrm>
              <a:off x="3063325" y="2476775"/>
              <a:ext cx="64150" cy="151150"/>
            </a:xfrm>
            <a:custGeom>
              <a:avLst/>
              <a:gdLst/>
              <a:ahLst/>
              <a:cxnLst/>
              <a:rect l="l" t="t" r="r" b="b"/>
              <a:pathLst>
                <a:path w="2566" h="6046" extrusionOk="0">
                  <a:moveTo>
                    <a:pt x="1486" y="1"/>
                  </a:moveTo>
                  <a:cubicBezTo>
                    <a:pt x="1064" y="1"/>
                    <a:pt x="656" y="254"/>
                    <a:pt x="593" y="818"/>
                  </a:cubicBezTo>
                  <a:lnTo>
                    <a:pt x="0" y="5876"/>
                  </a:lnTo>
                  <a:lnTo>
                    <a:pt x="1893" y="6046"/>
                  </a:lnTo>
                  <a:lnTo>
                    <a:pt x="2487" y="1073"/>
                  </a:lnTo>
                  <a:cubicBezTo>
                    <a:pt x="2565" y="397"/>
                    <a:pt x="2015" y="1"/>
                    <a:pt x="1486" y="1"/>
                  </a:cubicBezTo>
                  <a:close/>
                </a:path>
              </a:pathLst>
            </a:custGeom>
            <a:solidFill>
              <a:srgbClr val="0E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7"/>
            <p:cNvSpPr/>
            <p:nvPr/>
          </p:nvSpPr>
          <p:spPr>
            <a:xfrm>
              <a:off x="2924150" y="2566450"/>
              <a:ext cx="60075" cy="151900"/>
            </a:xfrm>
            <a:custGeom>
              <a:avLst/>
              <a:gdLst/>
              <a:ahLst/>
              <a:cxnLst/>
              <a:rect l="l" t="t" r="r" b="b"/>
              <a:pathLst>
                <a:path w="2403" h="6076" extrusionOk="0">
                  <a:moveTo>
                    <a:pt x="1611" y="0"/>
                  </a:moveTo>
                  <a:lnTo>
                    <a:pt x="650" y="650"/>
                  </a:lnTo>
                  <a:lnTo>
                    <a:pt x="1" y="5821"/>
                  </a:lnTo>
                  <a:lnTo>
                    <a:pt x="1809" y="6075"/>
                  </a:lnTo>
                  <a:lnTo>
                    <a:pt x="2402" y="876"/>
                  </a:lnTo>
                  <a:lnTo>
                    <a:pt x="1611" y="0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7"/>
            <p:cNvSpPr/>
            <p:nvPr/>
          </p:nvSpPr>
          <p:spPr>
            <a:xfrm>
              <a:off x="2847150" y="2558675"/>
              <a:ext cx="60075" cy="151900"/>
            </a:xfrm>
            <a:custGeom>
              <a:avLst/>
              <a:gdLst/>
              <a:ahLst/>
              <a:cxnLst/>
              <a:rect l="l" t="t" r="r" b="b"/>
              <a:pathLst>
                <a:path w="2403" h="6076" extrusionOk="0">
                  <a:moveTo>
                    <a:pt x="1611" y="1"/>
                  </a:moveTo>
                  <a:lnTo>
                    <a:pt x="650" y="650"/>
                  </a:lnTo>
                  <a:lnTo>
                    <a:pt x="1" y="5821"/>
                  </a:lnTo>
                  <a:lnTo>
                    <a:pt x="1809" y="6076"/>
                  </a:lnTo>
                  <a:lnTo>
                    <a:pt x="2402" y="876"/>
                  </a:lnTo>
                  <a:lnTo>
                    <a:pt x="1611" y="1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7"/>
            <p:cNvSpPr/>
            <p:nvPr/>
          </p:nvSpPr>
          <p:spPr>
            <a:xfrm>
              <a:off x="2924150" y="2361575"/>
              <a:ext cx="55125" cy="98925"/>
            </a:xfrm>
            <a:custGeom>
              <a:avLst/>
              <a:gdLst/>
              <a:ahLst/>
              <a:cxnLst/>
              <a:rect l="l" t="t" r="r" b="b"/>
              <a:pathLst>
                <a:path w="2205" h="3957" extrusionOk="0">
                  <a:moveTo>
                    <a:pt x="424" y="1"/>
                  </a:moveTo>
                  <a:lnTo>
                    <a:pt x="1" y="3731"/>
                  </a:lnTo>
                  <a:lnTo>
                    <a:pt x="933" y="3166"/>
                  </a:lnTo>
                  <a:lnTo>
                    <a:pt x="1752" y="3957"/>
                  </a:lnTo>
                  <a:lnTo>
                    <a:pt x="2205" y="340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rgbClr val="2DD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7"/>
            <p:cNvSpPr/>
            <p:nvPr/>
          </p:nvSpPr>
          <p:spPr>
            <a:xfrm>
              <a:off x="3001150" y="2369350"/>
              <a:ext cx="55125" cy="98925"/>
            </a:xfrm>
            <a:custGeom>
              <a:avLst/>
              <a:gdLst/>
              <a:ahLst/>
              <a:cxnLst/>
              <a:rect l="l" t="t" r="r" b="b"/>
              <a:pathLst>
                <a:path w="2205" h="3957" extrusionOk="0">
                  <a:moveTo>
                    <a:pt x="424" y="1"/>
                  </a:moveTo>
                  <a:lnTo>
                    <a:pt x="0" y="3731"/>
                  </a:lnTo>
                  <a:lnTo>
                    <a:pt x="0" y="3731"/>
                  </a:lnTo>
                  <a:lnTo>
                    <a:pt x="933" y="3166"/>
                  </a:lnTo>
                  <a:lnTo>
                    <a:pt x="1752" y="3957"/>
                  </a:lnTo>
                  <a:lnTo>
                    <a:pt x="2204" y="340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rgbClr val="2DD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7"/>
            <p:cNvSpPr/>
            <p:nvPr/>
          </p:nvSpPr>
          <p:spPr>
            <a:xfrm>
              <a:off x="3082375" y="2382775"/>
              <a:ext cx="57250" cy="99625"/>
            </a:xfrm>
            <a:custGeom>
              <a:avLst/>
              <a:gdLst/>
              <a:ahLst/>
              <a:cxnLst/>
              <a:rect l="l" t="t" r="r" b="b"/>
              <a:pathLst>
                <a:path w="2290" h="3985" extrusionOk="0">
                  <a:moveTo>
                    <a:pt x="510" y="1"/>
                  </a:moveTo>
                  <a:lnTo>
                    <a:pt x="1" y="3674"/>
                  </a:lnTo>
                  <a:cubicBezTo>
                    <a:pt x="107" y="3331"/>
                    <a:pt x="441" y="3176"/>
                    <a:pt x="792" y="3176"/>
                  </a:cubicBezTo>
                  <a:cubicBezTo>
                    <a:pt x="1279" y="3176"/>
                    <a:pt x="1798" y="3475"/>
                    <a:pt x="1781" y="3985"/>
                  </a:cubicBezTo>
                  <a:lnTo>
                    <a:pt x="2290" y="170"/>
                  </a:lnTo>
                  <a:lnTo>
                    <a:pt x="510" y="1"/>
                  </a:lnTo>
                  <a:close/>
                </a:path>
              </a:pathLst>
            </a:custGeom>
            <a:solidFill>
              <a:srgbClr val="2D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7"/>
            <p:cNvSpPr/>
            <p:nvPr/>
          </p:nvSpPr>
          <p:spPr>
            <a:xfrm>
              <a:off x="3156550" y="2397625"/>
              <a:ext cx="50200" cy="118700"/>
            </a:xfrm>
            <a:custGeom>
              <a:avLst/>
              <a:gdLst/>
              <a:ahLst/>
              <a:cxnLst/>
              <a:rect l="l" t="t" r="r" b="b"/>
              <a:pathLst>
                <a:path w="2008" h="4748" extrusionOk="0">
                  <a:moveTo>
                    <a:pt x="623" y="0"/>
                  </a:moveTo>
                  <a:lnTo>
                    <a:pt x="1" y="4465"/>
                  </a:lnTo>
                  <a:lnTo>
                    <a:pt x="1809" y="4747"/>
                  </a:lnTo>
                  <a:lnTo>
                    <a:pt x="2007" y="3447"/>
                  </a:lnTo>
                  <a:cubicBezTo>
                    <a:pt x="1866" y="2289"/>
                    <a:pt x="1555" y="1187"/>
                    <a:pt x="1103" y="113"/>
                  </a:cubicBezTo>
                  <a:lnTo>
                    <a:pt x="623" y="0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7"/>
            <p:cNvSpPr/>
            <p:nvPr/>
          </p:nvSpPr>
          <p:spPr>
            <a:xfrm>
              <a:off x="3138900" y="2524775"/>
              <a:ext cx="59350" cy="116575"/>
            </a:xfrm>
            <a:custGeom>
              <a:avLst/>
              <a:gdLst/>
              <a:ahLst/>
              <a:cxnLst/>
              <a:rect l="l" t="t" r="r" b="b"/>
              <a:pathLst>
                <a:path w="2374" h="4663" extrusionOk="0">
                  <a:moveTo>
                    <a:pt x="594" y="0"/>
                  </a:moveTo>
                  <a:lnTo>
                    <a:pt x="0" y="4352"/>
                  </a:lnTo>
                  <a:lnTo>
                    <a:pt x="1696" y="4663"/>
                  </a:lnTo>
                  <a:lnTo>
                    <a:pt x="2374" y="255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7"/>
            <p:cNvSpPr/>
            <p:nvPr/>
          </p:nvSpPr>
          <p:spPr>
            <a:xfrm>
              <a:off x="2545525" y="2557975"/>
              <a:ext cx="47350" cy="117275"/>
            </a:xfrm>
            <a:custGeom>
              <a:avLst/>
              <a:gdLst/>
              <a:ahLst/>
              <a:cxnLst/>
              <a:rect l="l" t="t" r="r" b="b"/>
              <a:pathLst>
                <a:path w="1894" h="4691" extrusionOk="0">
                  <a:moveTo>
                    <a:pt x="85" y="0"/>
                  </a:moveTo>
                  <a:lnTo>
                    <a:pt x="0" y="763"/>
                  </a:lnTo>
                  <a:cubicBezTo>
                    <a:pt x="198" y="2119"/>
                    <a:pt x="594" y="3448"/>
                    <a:pt x="1215" y="4663"/>
                  </a:cubicBezTo>
                  <a:lnTo>
                    <a:pt x="1441" y="4691"/>
                  </a:lnTo>
                  <a:lnTo>
                    <a:pt x="1893" y="226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7"/>
            <p:cNvSpPr/>
            <p:nvPr/>
          </p:nvSpPr>
          <p:spPr>
            <a:xfrm>
              <a:off x="2549750" y="2432925"/>
              <a:ext cx="56550" cy="115175"/>
            </a:xfrm>
            <a:custGeom>
              <a:avLst/>
              <a:gdLst/>
              <a:ahLst/>
              <a:cxnLst/>
              <a:rect l="l" t="t" r="r" b="b"/>
              <a:pathLst>
                <a:path w="2262" h="4607" extrusionOk="0">
                  <a:moveTo>
                    <a:pt x="538" y="1"/>
                  </a:moveTo>
                  <a:lnTo>
                    <a:pt x="1" y="4409"/>
                  </a:lnTo>
                  <a:lnTo>
                    <a:pt x="1809" y="4607"/>
                  </a:lnTo>
                  <a:lnTo>
                    <a:pt x="2261" y="227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7"/>
            <p:cNvSpPr/>
            <p:nvPr/>
          </p:nvSpPr>
          <p:spPr>
            <a:xfrm>
              <a:off x="2641575" y="2464725"/>
              <a:ext cx="38175" cy="41000"/>
            </a:xfrm>
            <a:custGeom>
              <a:avLst/>
              <a:gdLst/>
              <a:ahLst/>
              <a:cxnLst/>
              <a:rect l="l" t="t" r="r" b="b"/>
              <a:pathLst>
                <a:path w="1527" h="1640" extrusionOk="0">
                  <a:moveTo>
                    <a:pt x="679" y="0"/>
                  </a:moveTo>
                  <a:cubicBezTo>
                    <a:pt x="566" y="29"/>
                    <a:pt x="453" y="85"/>
                    <a:pt x="368" y="142"/>
                  </a:cubicBezTo>
                  <a:cubicBezTo>
                    <a:pt x="284" y="198"/>
                    <a:pt x="199" y="283"/>
                    <a:pt x="142" y="368"/>
                  </a:cubicBezTo>
                  <a:cubicBezTo>
                    <a:pt x="86" y="481"/>
                    <a:pt x="58" y="594"/>
                    <a:pt x="29" y="707"/>
                  </a:cubicBezTo>
                  <a:cubicBezTo>
                    <a:pt x="1" y="820"/>
                    <a:pt x="1" y="933"/>
                    <a:pt x="29" y="1046"/>
                  </a:cubicBezTo>
                  <a:cubicBezTo>
                    <a:pt x="58" y="1159"/>
                    <a:pt x="114" y="1244"/>
                    <a:pt x="171" y="1300"/>
                  </a:cubicBezTo>
                  <a:cubicBezTo>
                    <a:pt x="227" y="1385"/>
                    <a:pt x="312" y="1470"/>
                    <a:pt x="425" y="1526"/>
                  </a:cubicBezTo>
                  <a:cubicBezTo>
                    <a:pt x="538" y="1583"/>
                    <a:pt x="651" y="1611"/>
                    <a:pt x="764" y="1639"/>
                  </a:cubicBezTo>
                  <a:lnTo>
                    <a:pt x="1301" y="1639"/>
                  </a:lnTo>
                  <a:lnTo>
                    <a:pt x="1414" y="763"/>
                  </a:lnTo>
                  <a:lnTo>
                    <a:pt x="792" y="679"/>
                  </a:lnTo>
                  <a:lnTo>
                    <a:pt x="764" y="905"/>
                  </a:lnTo>
                  <a:lnTo>
                    <a:pt x="1131" y="961"/>
                  </a:lnTo>
                  <a:lnTo>
                    <a:pt x="1046" y="1413"/>
                  </a:lnTo>
                  <a:lnTo>
                    <a:pt x="849" y="1413"/>
                  </a:lnTo>
                  <a:cubicBezTo>
                    <a:pt x="736" y="1385"/>
                    <a:pt x="651" y="1357"/>
                    <a:pt x="594" y="1328"/>
                  </a:cubicBezTo>
                  <a:cubicBezTo>
                    <a:pt x="453" y="1244"/>
                    <a:pt x="340" y="1131"/>
                    <a:pt x="312" y="961"/>
                  </a:cubicBezTo>
                  <a:cubicBezTo>
                    <a:pt x="312" y="876"/>
                    <a:pt x="312" y="792"/>
                    <a:pt x="312" y="707"/>
                  </a:cubicBezTo>
                  <a:cubicBezTo>
                    <a:pt x="340" y="622"/>
                    <a:pt x="368" y="566"/>
                    <a:pt x="397" y="481"/>
                  </a:cubicBezTo>
                  <a:cubicBezTo>
                    <a:pt x="453" y="396"/>
                    <a:pt x="481" y="339"/>
                    <a:pt x="566" y="311"/>
                  </a:cubicBezTo>
                  <a:cubicBezTo>
                    <a:pt x="623" y="255"/>
                    <a:pt x="679" y="226"/>
                    <a:pt x="764" y="198"/>
                  </a:cubicBezTo>
                  <a:lnTo>
                    <a:pt x="1018" y="198"/>
                  </a:lnTo>
                  <a:cubicBezTo>
                    <a:pt x="1103" y="226"/>
                    <a:pt x="1188" y="255"/>
                    <a:pt x="1244" y="283"/>
                  </a:cubicBezTo>
                  <a:cubicBezTo>
                    <a:pt x="1329" y="311"/>
                    <a:pt x="1386" y="339"/>
                    <a:pt x="1442" y="368"/>
                  </a:cubicBezTo>
                  <a:lnTo>
                    <a:pt x="1442" y="396"/>
                  </a:lnTo>
                  <a:lnTo>
                    <a:pt x="1527" y="142"/>
                  </a:lnTo>
                  <a:cubicBezTo>
                    <a:pt x="1442" y="113"/>
                    <a:pt x="1386" y="85"/>
                    <a:pt x="1301" y="57"/>
                  </a:cubicBezTo>
                  <a:cubicBezTo>
                    <a:pt x="1216" y="29"/>
                    <a:pt x="1131" y="29"/>
                    <a:pt x="1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7"/>
            <p:cNvSpPr/>
            <p:nvPr/>
          </p:nvSpPr>
          <p:spPr>
            <a:xfrm>
              <a:off x="2774400" y="2367950"/>
              <a:ext cx="41700" cy="44525"/>
            </a:xfrm>
            <a:custGeom>
              <a:avLst/>
              <a:gdLst/>
              <a:ahLst/>
              <a:cxnLst/>
              <a:rect l="l" t="t" r="r" b="b"/>
              <a:pathLst>
                <a:path w="1668" h="1781" extrusionOk="0">
                  <a:moveTo>
                    <a:pt x="1046" y="255"/>
                  </a:moveTo>
                  <a:cubicBezTo>
                    <a:pt x="1046" y="283"/>
                    <a:pt x="1046" y="311"/>
                    <a:pt x="1046" y="339"/>
                  </a:cubicBezTo>
                  <a:cubicBezTo>
                    <a:pt x="1046" y="368"/>
                    <a:pt x="1046" y="396"/>
                    <a:pt x="1046" y="452"/>
                  </a:cubicBezTo>
                  <a:cubicBezTo>
                    <a:pt x="1074" y="481"/>
                    <a:pt x="1074" y="509"/>
                    <a:pt x="1074" y="537"/>
                  </a:cubicBezTo>
                  <a:lnTo>
                    <a:pt x="1074" y="622"/>
                  </a:lnTo>
                  <a:lnTo>
                    <a:pt x="1243" y="1102"/>
                  </a:lnTo>
                  <a:lnTo>
                    <a:pt x="1243" y="1102"/>
                  </a:lnTo>
                  <a:lnTo>
                    <a:pt x="650" y="1018"/>
                  </a:lnTo>
                  <a:lnTo>
                    <a:pt x="904" y="594"/>
                  </a:lnTo>
                  <a:lnTo>
                    <a:pt x="933" y="509"/>
                  </a:lnTo>
                  <a:cubicBezTo>
                    <a:pt x="961" y="481"/>
                    <a:pt x="961" y="452"/>
                    <a:pt x="989" y="424"/>
                  </a:cubicBezTo>
                  <a:cubicBezTo>
                    <a:pt x="989" y="396"/>
                    <a:pt x="1017" y="368"/>
                    <a:pt x="1017" y="339"/>
                  </a:cubicBezTo>
                  <a:cubicBezTo>
                    <a:pt x="1046" y="311"/>
                    <a:pt x="1046" y="283"/>
                    <a:pt x="1046" y="255"/>
                  </a:cubicBezTo>
                  <a:close/>
                  <a:moveTo>
                    <a:pt x="904" y="0"/>
                  </a:moveTo>
                  <a:lnTo>
                    <a:pt x="0" y="1526"/>
                  </a:lnTo>
                  <a:lnTo>
                    <a:pt x="283" y="1583"/>
                  </a:lnTo>
                  <a:lnTo>
                    <a:pt x="509" y="1215"/>
                  </a:lnTo>
                  <a:lnTo>
                    <a:pt x="1243" y="1328"/>
                  </a:lnTo>
                  <a:lnTo>
                    <a:pt x="1356" y="1752"/>
                  </a:lnTo>
                  <a:lnTo>
                    <a:pt x="1667" y="1780"/>
                  </a:lnTo>
                  <a:lnTo>
                    <a:pt x="1667" y="1780"/>
                  </a:lnTo>
                  <a:lnTo>
                    <a:pt x="1215" y="2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7"/>
            <p:cNvSpPr/>
            <p:nvPr/>
          </p:nvSpPr>
          <p:spPr>
            <a:xfrm>
              <a:off x="2850675" y="2375000"/>
              <a:ext cx="41700" cy="44525"/>
            </a:xfrm>
            <a:custGeom>
              <a:avLst/>
              <a:gdLst/>
              <a:ahLst/>
              <a:cxnLst/>
              <a:rect l="l" t="t" r="r" b="b"/>
              <a:pathLst>
                <a:path w="1668" h="1781" extrusionOk="0">
                  <a:moveTo>
                    <a:pt x="1018" y="255"/>
                  </a:moveTo>
                  <a:lnTo>
                    <a:pt x="1018" y="340"/>
                  </a:lnTo>
                  <a:lnTo>
                    <a:pt x="1046" y="425"/>
                  </a:lnTo>
                  <a:cubicBezTo>
                    <a:pt x="1046" y="453"/>
                    <a:pt x="1046" y="509"/>
                    <a:pt x="1046" y="538"/>
                  </a:cubicBezTo>
                  <a:cubicBezTo>
                    <a:pt x="1075" y="566"/>
                    <a:pt x="1075" y="594"/>
                    <a:pt x="1075" y="594"/>
                  </a:cubicBezTo>
                  <a:lnTo>
                    <a:pt x="1103" y="594"/>
                  </a:lnTo>
                  <a:lnTo>
                    <a:pt x="1216" y="1075"/>
                  </a:lnTo>
                  <a:lnTo>
                    <a:pt x="651" y="1018"/>
                  </a:lnTo>
                  <a:lnTo>
                    <a:pt x="877" y="566"/>
                  </a:lnTo>
                  <a:cubicBezTo>
                    <a:pt x="877" y="566"/>
                    <a:pt x="905" y="538"/>
                    <a:pt x="905" y="509"/>
                  </a:cubicBezTo>
                  <a:lnTo>
                    <a:pt x="962" y="425"/>
                  </a:lnTo>
                  <a:cubicBezTo>
                    <a:pt x="962" y="396"/>
                    <a:pt x="990" y="368"/>
                    <a:pt x="990" y="340"/>
                  </a:cubicBezTo>
                  <a:cubicBezTo>
                    <a:pt x="990" y="312"/>
                    <a:pt x="1018" y="283"/>
                    <a:pt x="1018" y="255"/>
                  </a:cubicBezTo>
                  <a:close/>
                  <a:moveTo>
                    <a:pt x="877" y="1"/>
                  </a:moveTo>
                  <a:lnTo>
                    <a:pt x="1" y="1583"/>
                  </a:lnTo>
                  <a:lnTo>
                    <a:pt x="312" y="1611"/>
                  </a:lnTo>
                  <a:lnTo>
                    <a:pt x="509" y="1244"/>
                  </a:lnTo>
                  <a:lnTo>
                    <a:pt x="1244" y="1329"/>
                  </a:lnTo>
                  <a:lnTo>
                    <a:pt x="1357" y="1724"/>
                  </a:lnTo>
                  <a:lnTo>
                    <a:pt x="1668" y="1781"/>
                  </a:lnTo>
                  <a:lnTo>
                    <a:pt x="1668" y="1753"/>
                  </a:lnTo>
                  <a:lnTo>
                    <a:pt x="1188" y="29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7"/>
            <p:cNvSpPr/>
            <p:nvPr/>
          </p:nvSpPr>
          <p:spPr>
            <a:xfrm>
              <a:off x="2938275" y="2382075"/>
              <a:ext cx="31825" cy="43125"/>
            </a:xfrm>
            <a:custGeom>
              <a:avLst/>
              <a:gdLst/>
              <a:ahLst/>
              <a:cxnLst/>
              <a:rect l="l" t="t" r="r" b="b"/>
              <a:pathLst>
                <a:path w="1273" h="1725" extrusionOk="0">
                  <a:moveTo>
                    <a:pt x="29" y="0"/>
                  </a:moveTo>
                  <a:lnTo>
                    <a:pt x="1" y="255"/>
                  </a:lnTo>
                  <a:lnTo>
                    <a:pt x="481" y="283"/>
                  </a:lnTo>
                  <a:lnTo>
                    <a:pt x="311" y="1696"/>
                  </a:lnTo>
                  <a:lnTo>
                    <a:pt x="594" y="1724"/>
                  </a:lnTo>
                  <a:lnTo>
                    <a:pt x="764" y="311"/>
                  </a:lnTo>
                  <a:lnTo>
                    <a:pt x="1244" y="396"/>
                  </a:lnTo>
                  <a:lnTo>
                    <a:pt x="1272" y="14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7"/>
            <p:cNvSpPr/>
            <p:nvPr/>
          </p:nvSpPr>
          <p:spPr>
            <a:xfrm>
              <a:off x="3015275" y="2393375"/>
              <a:ext cx="31825" cy="43125"/>
            </a:xfrm>
            <a:custGeom>
              <a:avLst/>
              <a:gdLst/>
              <a:ahLst/>
              <a:cxnLst/>
              <a:rect l="l" t="t" r="r" b="b"/>
              <a:pathLst>
                <a:path w="1273" h="1725" extrusionOk="0">
                  <a:moveTo>
                    <a:pt x="29" y="1"/>
                  </a:moveTo>
                  <a:lnTo>
                    <a:pt x="1" y="255"/>
                  </a:lnTo>
                  <a:lnTo>
                    <a:pt x="481" y="283"/>
                  </a:lnTo>
                  <a:lnTo>
                    <a:pt x="340" y="1696"/>
                  </a:lnTo>
                  <a:lnTo>
                    <a:pt x="622" y="1724"/>
                  </a:lnTo>
                  <a:lnTo>
                    <a:pt x="764" y="311"/>
                  </a:lnTo>
                  <a:lnTo>
                    <a:pt x="1244" y="368"/>
                  </a:lnTo>
                  <a:lnTo>
                    <a:pt x="1272" y="142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7"/>
            <p:cNvSpPr/>
            <p:nvPr/>
          </p:nvSpPr>
          <p:spPr>
            <a:xfrm>
              <a:off x="3094400" y="2406975"/>
              <a:ext cx="35350" cy="42225"/>
            </a:xfrm>
            <a:custGeom>
              <a:avLst/>
              <a:gdLst/>
              <a:ahLst/>
              <a:cxnLst/>
              <a:rect l="l" t="t" r="r" b="b"/>
              <a:pathLst>
                <a:path w="1414" h="1689" extrusionOk="0">
                  <a:moveTo>
                    <a:pt x="1332" y="377"/>
                  </a:moveTo>
                  <a:lnTo>
                    <a:pt x="1328" y="389"/>
                  </a:lnTo>
                  <a:lnTo>
                    <a:pt x="1357" y="389"/>
                  </a:lnTo>
                  <a:cubicBezTo>
                    <a:pt x="1349" y="385"/>
                    <a:pt x="1340" y="381"/>
                    <a:pt x="1332" y="377"/>
                  </a:cubicBezTo>
                  <a:close/>
                  <a:moveTo>
                    <a:pt x="848" y="0"/>
                  </a:moveTo>
                  <a:cubicBezTo>
                    <a:pt x="791" y="0"/>
                    <a:pt x="735" y="8"/>
                    <a:pt x="678" y="22"/>
                  </a:cubicBezTo>
                  <a:cubicBezTo>
                    <a:pt x="565" y="22"/>
                    <a:pt x="452" y="78"/>
                    <a:pt x="368" y="135"/>
                  </a:cubicBezTo>
                  <a:cubicBezTo>
                    <a:pt x="283" y="191"/>
                    <a:pt x="198" y="276"/>
                    <a:pt x="142" y="361"/>
                  </a:cubicBezTo>
                  <a:cubicBezTo>
                    <a:pt x="85" y="474"/>
                    <a:pt x="57" y="587"/>
                    <a:pt x="29" y="700"/>
                  </a:cubicBezTo>
                  <a:cubicBezTo>
                    <a:pt x="0" y="813"/>
                    <a:pt x="0" y="926"/>
                    <a:pt x="29" y="1067"/>
                  </a:cubicBezTo>
                  <a:cubicBezTo>
                    <a:pt x="57" y="1152"/>
                    <a:pt x="113" y="1265"/>
                    <a:pt x="170" y="1350"/>
                  </a:cubicBezTo>
                  <a:cubicBezTo>
                    <a:pt x="255" y="1434"/>
                    <a:pt x="339" y="1491"/>
                    <a:pt x="424" y="1547"/>
                  </a:cubicBezTo>
                  <a:cubicBezTo>
                    <a:pt x="537" y="1604"/>
                    <a:pt x="650" y="1661"/>
                    <a:pt x="791" y="1661"/>
                  </a:cubicBezTo>
                  <a:cubicBezTo>
                    <a:pt x="848" y="1689"/>
                    <a:pt x="905" y="1689"/>
                    <a:pt x="989" y="1689"/>
                  </a:cubicBezTo>
                  <a:lnTo>
                    <a:pt x="1159" y="1689"/>
                  </a:lnTo>
                  <a:lnTo>
                    <a:pt x="1187" y="1434"/>
                  </a:lnTo>
                  <a:cubicBezTo>
                    <a:pt x="1131" y="1434"/>
                    <a:pt x="1074" y="1463"/>
                    <a:pt x="989" y="1463"/>
                  </a:cubicBezTo>
                  <a:cubicBezTo>
                    <a:pt x="933" y="1463"/>
                    <a:pt x="876" y="1434"/>
                    <a:pt x="820" y="1434"/>
                  </a:cubicBezTo>
                  <a:cubicBezTo>
                    <a:pt x="735" y="1434"/>
                    <a:pt x="678" y="1406"/>
                    <a:pt x="594" y="1350"/>
                  </a:cubicBezTo>
                  <a:cubicBezTo>
                    <a:pt x="537" y="1321"/>
                    <a:pt x="481" y="1265"/>
                    <a:pt x="424" y="1208"/>
                  </a:cubicBezTo>
                  <a:cubicBezTo>
                    <a:pt x="368" y="1152"/>
                    <a:pt x="339" y="1067"/>
                    <a:pt x="339" y="1011"/>
                  </a:cubicBezTo>
                  <a:cubicBezTo>
                    <a:pt x="311" y="926"/>
                    <a:pt x="311" y="841"/>
                    <a:pt x="339" y="756"/>
                  </a:cubicBezTo>
                  <a:cubicBezTo>
                    <a:pt x="339" y="672"/>
                    <a:pt x="368" y="587"/>
                    <a:pt x="424" y="502"/>
                  </a:cubicBezTo>
                  <a:cubicBezTo>
                    <a:pt x="452" y="445"/>
                    <a:pt x="509" y="389"/>
                    <a:pt x="565" y="332"/>
                  </a:cubicBezTo>
                  <a:cubicBezTo>
                    <a:pt x="622" y="304"/>
                    <a:pt x="678" y="276"/>
                    <a:pt x="763" y="248"/>
                  </a:cubicBezTo>
                  <a:cubicBezTo>
                    <a:pt x="806" y="234"/>
                    <a:pt x="848" y="226"/>
                    <a:pt x="890" y="226"/>
                  </a:cubicBezTo>
                  <a:cubicBezTo>
                    <a:pt x="933" y="226"/>
                    <a:pt x="975" y="234"/>
                    <a:pt x="1018" y="248"/>
                  </a:cubicBezTo>
                  <a:cubicBezTo>
                    <a:pt x="1074" y="248"/>
                    <a:pt x="1131" y="276"/>
                    <a:pt x="1187" y="304"/>
                  </a:cubicBezTo>
                  <a:cubicBezTo>
                    <a:pt x="1236" y="328"/>
                    <a:pt x="1284" y="353"/>
                    <a:pt x="1332" y="377"/>
                  </a:cubicBezTo>
                  <a:lnTo>
                    <a:pt x="1413" y="135"/>
                  </a:lnTo>
                  <a:cubicBezTo>
                    <a:pt x="1357" y="106"/>
                    <a:pt x="1300" y="78"/>
                    <a:pt x="1215" y="50"/>
                  </a:cubicBezTo>
                  <a:cubicBezTo>
                    <a:pt x="1159" y="50"/>
                    <a:pt x="1102" y="22"/>
                    <a:pt x="1018" y="22"/>
                  </a:cubicBezTo>
                  <a:cubicBezTo>
                    <a:pt x="961" y="8"/>
                    <a:pt x="905" y="0"/>
                    <a:pt x="8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7"/>
            <p:cNvSpPr/>
            <p:nvPr/>
          </p:nvSpPr>
          <p:spPr>
            <a:xfrm>
              <a:off x="2622525" y="2614650"/>
              <a:ext cx="34625" cy="41525"/>
            </a:xfrm>
            <a:custGeom>
              <a:avLst/>
              <a:gdLst/>
              <a:ahLst/>
              <a:cxnLst/>
              <a:rect l="l" t="t" r="r" b="b"/>
              <a:pathLst>
                <a:path w="1385" h="1661" extrusionOk="0">
                  <a:moveTo>
                    <a:pt x="848" y="1"/>
                  </a:moveTo>
                  <a:cubicBezTo>
                    <a:pt x="791" y="1"/>
                    <a:pt x="735" y="8"/>
                    <a:pt x="678" y="22"/>
                  </a:cubicBezTo>
                  <a:cubicBezTo>
                    <a:pt x="452" y="50"/>
                    <a:pt x="254" y="192"/>
                    <a:pt x="141" y="361"/>
                  </a:cubicBezTo>
                  <a:cubicBezTo>
                    <a:pt x="85" y="474"/>
                    <a:pt x="28" y="587"/>
                    <a:pt x="28" y="700"/>
                  </a:cubicBezTo>
                  <a:cubicBezTo>
                    <a:pt x="0" y="813"/>
                    <a:pt x="0" y="926"/>
                    <a:pt x="28" y="1039"/>
                  </a:cubicBezTo>
                  <a:cubicBezTo>
                    <a:pt x="57" y="1152"/>
                    <a:pt x="113" y="1265"/>
                    <a:pt x="170" y="1350"/>
                  </a:cubicBezTo>
                  <a:cubicBezTo>
                    <a:pt x="226" y="1435"/>
                    <a:pt x="311" y="1491"/>
                    <a:pt x="424" y="1548"/>
                  </a:cubicBezTo>
                  <a:cubicBezTo>
                    <a:pt x="537" y="1604"/>
                    <a:pt x="650" y="1633"/>
                    <a:pt x="763" y="1661"/>
                  </a:cubicBezTo>
                  <a:lnTo>
                    <a:pt x="1159" y="1661"/>
                  </a:lnTo>
                  <a:lnTo>
                    <a:pt x="1187" y="1407"/>
                  </a:lnTo>
                  <a:lnTo>
                    <a:pt x="1187" y="1407"/>
                  </a:lnTo>
                  <a:cubicBezTo>
                    <a:pt x="1130" y="1435"/>
                    <a:pt x="1046" y="1435"/>
                    <a:pt x="989" y="1435"/>
                  </a:cubicBezTo>
                  <a:lnTo>
                    <a:pt x="820" y="1435"/>
                  </a:lnTo>
                  <a:cubicBezTo>
                    <a:pt x="735" y="1407"/>
                    <a:pt x="650" y="1378"/>
                    <a:pt x="593" y="1350"/>
                  </a:cubicBezTo>
                  <a:cubicBezTo>
                    <a:pt x="509" y="1322"/>
                    <a:pt x="452" y="1265"/>
                    <a:pt x="424" y="1209"/>
                  </a:cubicBezTo>
                  <a:cubicBezTo>
                    <a:pt x="367" y="1152"/>
                    <a:pt x="339" y="1068"/>
                    <a:pt x="311" y="983"/>
                  </a:cubicBezTo>
                  <a:cubicBezTo>
                    <a:pt x="311" y="898"/>
                    <a:pt x="311" y="813"/>
                    <a:pt x="311" y="728"/>
                  </a:cubicBezTo>
                  <a:cubicBezTo>
                    <a:pt x="339" y="644"/>
                    <a:pt x="367" y="559"/>
                    <a:pt x="396" y="502"/>
                  </a:cubicBezTo>
                  <a:cubicBezTo>
                    <a:pt x="452" y="418"/>
                    <a:pt x="480" y="361"/>
                    <a:pt x="565" y="333"/>
                  </a:cubicBezTo>
                  <a:cubicBezTo>
                    <a:pt x="622" y="276"/>
                    <a:pt x="678" y="248"/>
                    <a:pt x="763" y="248"/>
                  </a:cubicBezTo>
                  <a:cubicBezTo>
                    <a:pt x="805" y="234"/>
                    <a:pt x="848" y="227"/>
                    <a:pt x="887" y="227"/>
                  </a:cubicBezTo>
                  <a:cubicBezTo>
                    <a:pt x="925" y="227"/>
                    <a:pt x="961" y="234"/>
                    <a:pt x="989" y="248"/>
                  </a:cubicBezTo>
                  <a:cubicBezTo>
                    <a:pt x="1074" y="248"/>
                    <a:pt x="1130" y="276"/>
                    <a:pt x="1187" y="276"/>
                  </a:cubicBezTo>
                  <a:cubicBezTo>
                    <a:pt x="1243" y="305"/>
                    <a:pt x="1272" y="333"/>
                    <a:pt x="1328" y="361"/>
                  </a:cubicBezTo>
                  <a:lnTo>
                    <a:pt x="1328" y="389"/>
                  </a:lnTo>
                  <a:lnTo>
                    <a:pt x="1385" y="135"/>
                  </a:lnTo>
                  <a:cubicBezTo>
                    <a:pt x="1356" y="107"/>
                    <a:pt x="1272" y="79"/>
                    <a:pt x="1215" y="50"/>
                  </a:cubicBezTo>
                  <a:cubicBezTo>
                    <a:pt x="1159" y="50"/>
                    <a:pt x="1102" y="22"/>
                    <a:pt x="1017" y="22"/>
                  </a:cubicBezTo>
                  <a:cubicBezTo>
                    <a:pt x="961" y="8"/>
                    <a:pt x="904" y="1"/>
                    <a:pt x="8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7"/>
            <p:cNvSpPr/>
            <p:nvPr/>
          </p:nvSpPr>
          <p:spPr>
            <a:xfrm>
              <a:off x="2705175" y="2621550"/>
              <a:ext cx="31800" cy="43825"/>
            </a:xfrm>
            <a:custGeom>
              <a:avLst/>
              <a:gdLst/>
              <a:ahLst/>
              <a:cxnLst/>
              <a:rect l="l" t="t" r="r" b="b"/>
              <a:pathLst>
                <a:path w="1272" h="1753" extrusionOk="0">
                  <a:moveTo>
                    <a:pt x="28" y="0"/>
                  </a:moveTo>
                  <a:lnTo>
                    <a:pt x="0" y="255"/>
                  </a:lnTo>
                  <a:lnTo>
                    <a:pt x="480" y="283"/>
                  </a:lnTo>
                  <a:lnTo>
                    <a:pt x="339" y="1696"/>
                  </a:lnTo>
                  <a:lnTo>
                    <a:pt x="622" y="1752"/>
                  </a:lnTo>
                  <a:lnTo>
                    <a:pt x="763" y="339"/>
                  </a:lnTo>
                  <a:lnTo>
                    <a:pt x="1243" y="396"/>
                  </a:lnTo>
                  <a:lnTo>
                    <a:pt x="1272" y="14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7"/>
            <p:cNvSpPr/>
            <p:nvPr/>
          </p:nvSpPr>
          <p:spPr>
            <a:xfrm>
              <a:off x="2782175" y="2628600"/>
              <a:ext cx="31800" cy="43125"/>
            </a:xfrm>
            <a:custGeom>
              <a:avLst/>
              <a:gdLst/>
              <a:ahLst/>
              <a:cxnLst/>
              <a:rect l="l" t="t" r="r" b="b"/>
              <a:pathLst>
                <a:path w="1272" h="1725" extrusionOk="0">
                  <a:moveTo>
                    <a:pt x="28" y="1"/>
                  </a:moveTo>
                  <a:lnTo>
                    <a:pt x="0" y="227"/>
                  </a:lnTo>
                  <a:lnTo>
                    <a:pt x="480" y="283"/>
                  </a:lnTo>
                  <a:lnTo>
                    <a:pt x="311" y="1696"/>
                  </a:lnTo>
                  <a:lnTo>
                    <a:pt x="593" y="1725"/>
                  </a:lnTo>
                  <a:lnTo>
                    <a:pt x="763" y="312"/>
                  </a:lnTo>
                  <a:lnTo>
                    <a:pt x="1243" y="368"/>
                  </a:lnTo>
                  <a:lnTo>
                    <a:pt x="1272" y="142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7"/>
            <p:cNvSpPr/>
            <p:nvPr/>
          </p:nvSpPr>
          <p:spPr>
            <a:xfrm>
              <a:off x="2852800" y="2636375"/>
              <a:ext cx="41700" cy="43825"/>
            </a:xfrm>
            <a:custGeom>
              <a:avLst/>
              <a:gdLst/>
              <a:ahLst/>
              <a:cxnLst/>
              <a:rect l="l" t="t" r="r" b="b"/>
              <a:pathLst>
                <a:path w="1668" h="1753" extrusionOk="0">
                  <a:moveTo>
                    <a:pt x="1018" y="255"/>
                  </a:moveTo>
                  <a:lnTo>
                    <a:pt x="1018" y="312"/>
                  </a:lnTo>
                  <a:lnTo>
                    <a:pt x="1046" y="425"/>
                  </a:lnTo>
                  <a:cubicBezTo>
                    <a:pt x="1046" y="453"/>
                    <a:pt x="1046" y="481"/>
                    <a:pt x="1046" y="509"/>
                  </a:cubicBezTo>
                  <a:cubicBezTo>
                    <a:pt x="1074" y="538"/>
                    <a:pt x="1074" y="566"/>
                    <a:pt x="1074" y="594"/>
                  </a:cubicBezTo>
                  <a:lnTo>
                    <a:pt x="1103" y="594"/>
                  </a:lnTo>
                  <a:lnTo>
                    <a:pt x="1216" y="1074"/>
                  </a:lnTo>
                  <a:lnTo>
                    <a:pt x="651" y="1018"/>
                  </a:lnTo>
                  <a:lnTo>
                    <a:pt x="877" y="566"/>
                  </a:lnTo>
                  <a:cubicBezTo>
                    <a:pt x="877" y="538"/>
                    <a:pt x="905" y="509"/>
                    <a:pt x="905" y="481"/>
                  </a:cubicBezTo>
                  <a:lnTo>
                    <a:pt x="961" y="396"/>
                  </a:lnTo>
                  <a:cubicBezTo>
                    <a:pt x="961" y="368"/>
                    <a:pt x="990" y="340"/>
                    <a:pt x="990" y="312"/>
                  </a:cubicBezTo>
                  <a:cubicBezTo>
                    <a:pt x="990" y="283"/>
                    <a:pt x="1018" y="255"/>
                    <a:pt x="1018" y="255"/>
                  </a:cubicBezTo>
                  <a:close/>
                  <a:moveTo>
                    <a:pt x="877" y="1"/>
                  </a:moveTo>
                  <a:lnTo>
                    <a:pt x="1" y="1555"/>
                  </a:lnTo>
                  <a:lnTo>
                    <a:pt x="311" y="1611"/>
                  </a:lnTo>
                  <a:lnTo>
                    <a:pt x="509" y="1216"/>
                  </a:lnTo>
                  <a:lnTo>
                    <a:pt x="1244" y="1301"/>
                  </a:lnTo>
                  <a:lnTo>
                    <a:pt x="1357" y="1724"/>
                  </a:lnTo>
                  <a:lnTo>
                    <a:pt x="1668" y="1753"/>
                  </a:lnTo>
                  <a:lnTo>
                    <a:pt x="1187" y="29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7"/>
            <p:cNvSpPr/>
            <p:nvPr/>
          </p:nvSpPr>
          <p:spPr>
            <a:xfrm>
              <a:off x="2929800" y="2644850"/>
              <a:ext cx="41700" cy="43825"/>
            </a:xfrm>
            <a:custGeom>
              <a:avLst/>
              <a:gdLst/>
              <a:ahLst/>
              <a:cxnLst/>
              <a:rect l="l" t="t" r="r" b="b"/>
              <a:pathLst>
                <a:path w="1668" h="1753" extrusionOk="0">
                  <a:moveTo>
                    <a:pt x="990" y="255"/>
                  </a:moveTo>
                  <a:lnTo>
                    <a:pt x="990" y="340"/>
                  </a:lnTo>
                  <a:cubicBezTo>
                    <a:pt x="990" y="368"/>
                    <a:pt x="1018" y="396"/>
                    <a:pt x="1018" y="425"/>
                  </a:cubicBezTo>
                  <a:cubicBezTo>
                    <a:pt x="1018" y="453"/>
                    <a:pt x="1018" y="481"/>
                    <a:pt x="1018" y="509"/>
                  </a:cubicBezTo>
                  <a:cubicBezTo>
                    <a:pt x="1046" y="538"/>
                    <a:pt x="1046" y="566"/>
                    <a:pt x="1046" y="594"/>
                  </a:cubicBezTo>
                  <a:lnTo>
                    <a:pt x="1074" y="594"/>
                  </a:lnTo>
                  <a:lnTo>
                    <a:pt x="1187" y="1075"/>
                  </a:lnTo>
                  <a:lnTo>
                    <a:pt x="622" y="1018"/>
                  </a:lnTo>
                  <a:lnTo>
                    <a:pt x="848" y="566"/>
                  </a:lnTo>
                  <a:cubicBezTo>
                    <a:pt x="848" y="566"/>
                    <a:pt x="877" y="538"/>
                    <a:pt x="877" y="509"/>
                  </a:cubicBezTo>
                  <a:cubicBezTo>
                    <a:pt x="905" y="481"/>
                    <a:pt x="905" y="453"/>
                    <a:pt x="905" y="425"/>
                  </a:cubicBezTo>
                  <a:cubicBezTo>
                    <a:pt x="933" y="396"/>
                    <a:pt x="933" y="340"/>
                    <a:pt x="961" y="312"/>
                  </a:cubicBezTo>
                  <a:lnTo>
                    <a:pt x="990" y="255"/>
                  </a:lnTo>
                  <a:close/>
                  <a:moveTo>
                    <a:pt x="848" y="1"/>
                  </a:moveTo>
                  <a:lnTo>
                    <a:pt x="1" y="1583"/>
                  </a:lnTo>
                  <a:lnTo>
                    <a:pt x="283" y="1611"/>
                  </a:lnTo>
                  <a:lnTo>
                    <a:pt x="481" y="1216"/>
                  </a:lnTo>
                  <a:lnTo>
                    <a:pt x="1244" y="1301"/>
                  </a:lnTo>
                  <a:lnTo>
                    <a:pt x="1357" y="1724"/>
                  </a:lnTo>
                  <a:lnTo>
                    <a:pt x="1668" y="1753"/>
                  </a:lnTo>
                  <a:lnTo>
                    <a:pt x="1159" y="29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3073900" y="2553900"/>
              <a:ext cx="37475" cy="42250"/>
            </a:xfrm>
            <a:custGeom>
              <a:avLst/>
              <a:gdLst/>
              <a:ahLst/>
              <a:cxnLst/>
              <a:rect l="l" t="t" r="r" b="b"/>
              <a:pathLst>
                <a:path w="1499" h="1690" extrusionOk="0">
                  <a:moveTo>
                    <a:pt x="1445" y="403"/>
                  </a:moveTo>
                  <a:lnTo>
                    <a:pt x="1442" y="418"/>
                  </a:lnTo>
                  <a:lnTo>
                    <a:pt x="1470" y="418"/>
                  </a:lnTo>
                  <a:cubicBezTo>
                    <a:pt x="1462" y="413"/>
                    <a:pt x="1454" y="408"/>
                    <a:pt x="1445" y="403"/>
                  </a:cubicBezTo>
                  <a:close/>
                  <a:moveTo>
                    <a:pt x="877" y="1"/>
                  </a:moveTo>
                  <a:cubicBezTo>
                    <a:pt x="813" y="1"/>
                    <a:pt x="750" y="8"/>
                    <a:pt x="679" y="22"/>
                  </a:cubicBezTo>
                  <a:cubicBezTo>
                    <a:pt x="566" y="50"/>
                    <a:pt x="453" y="78"/>
                    <a:pt x="368" y="135"/>
                  </a:cubicBezTo>
                  <a:cubicBezTo>
                    <a:pt x="283" y="220"/>
                    <a:pt x="199" y="276"/>
                    <a:pt x="142" y="389"/>
                  </a:cubicBezTo>
                  <a:cubicBezTo>
                    <a:pt x="86" y="474"/>
                    <a:pt x="57" y="587"/>
                    <a:pt x="29" y="700"/>
                  </a:cubicBezTo>
                  <a:cubicBezTo>
                    <a:pt x="1" y="841"/>
                    <a:pt x="1" y="954"/>
                    <a:pt x="29" y="1067"/>
                  </a:cubicBezTo>
                  <a:cubicBezTo>
                    <a:pt x="57" y="1180"/>
                    <a:pt x="114" y="1265"/>
                    <a:pt x="170" y="1350"/>
                  </a:cubicBezTo>
                  <a:cubicBezTo>
                    <a:pt x="255" y="1435"/>
                    <a:pt x="340" y="1520"/>
                    <a:pt x="425" y="1576"/>
                  </a:cubicBezTo>
                  <a:cubicBezTo>
                    <a:pt x="538" y="1633"/>
                    <a:pt x="651" y="1661"/>
                    <a:pt x="792" y="1689"/>
                  </a:cubicBezTo>
                  <a:lnTo>
                    <a:pt x="1329" y="1689"/>
                  </a:lnTo>
                  <a:lnTo>
                    <a:pt x="1442" y="813"/>
                  </a:lnTo>
                  <a:lnTo>
                    <a:pt x="820" y="728"/>
                  </a:lnTo>
                  <a:lnTo>
                    <a:pt x="792" y="954"/>
                  </a:lnTo>
                  <a:lnTo>
                    <a:pt x="1131" y="1011"/>
                  </a:lnTo>
                  <a:lnTo>
                    <a:pt x="1075" y="1463"/>
                  </a:lnTo>
                  <a:lnTo>
                    <a:pt x="849" y="1463"/>
                  </a:lnTo>
                  <a:cubicBezTo>
                    <a:pt x="764" y="1435"/>
                    <a:pt x="679" y="1407"/>
                    <a:pt x="594" y="1378"/>
                  </a:cubicBezTo>
                  <a:cubicBezTo>
                    <a:pt x="538" y="1350"/>
                    <a:pt x="481" y="1294"/>
                    <a:pt x="425" y="1237"/>
                  </a:cubicBezTo>
                  <a:cubicBezTo>
                    <a:pt x="396" y="1152"/>
                    <a:pt x="340" y="1096"/>
                    <a:pt x="340" y="1011"/>
                  </a:cubicBezTo>
                  <a:cubicBezTo>
                    <a:pt x="312" y="926"/>
                    <a:pt x="312" y="841"/>
                    <a:pt x="340" y="757"/>
                  </a:cubicBezTo>
                  <a:cubicBezTo>
                    <a:pt x="340" y="672"/>
                    <a:pt x="368" y="587"/>
                    <a:pt x="425" y="531"/>
                  </a:cubicBezTo>
                  <a:cubicBezTo>
                    <a:pt x="453" y="446"/>
                    <a:pt x="510" y="389"/>
                    <a:pt x="566" y="361"/>
                  </a:cubicBezTo>
                  <a:cubicBezTo>
                    <a:pt x="623" y="305"/>
                    <a:pt x="707" y="276"/>
                    <a:pt x="792" y="276"/>
                  </a:cubicBezTo>
                  <a:cubicBezTo>
                    <a:pt x="834" y="262"/>
                    <a:pt x="877" y="255"/>
                    <a:pt x="919" y="255"/>
                  </a:cubicBezTo>
                  <a:cubicBezTo>
                    <a:pt x="962" y="255"/>
                    <a:pt x="1004" y="262"/>
                    <a:pt x="1046" y="276"/>
                  </a:cubicBezTo>
                  <a:cubicBezTo>
                    <a:pt x="1179" y="276"/>
                    <a:pt x="1312" y="326"/>
                    <a:pt x="1445" y="403"/>
                  </a:cubicBezTo>
                  <a:lnTo>
                    <a:pt x="1445" y="403"/>
                  </a:lnTo>
                  <a:lnTo>
                    <a:pt x="1498" y="163"/>
                  </a:lnTo>
                  <a:cubicBezTo>
                    <a:pt x="1442" y="135"/>
                    <a:pt x="1357" y="78"/>
                    <a:pt x="1301" y="78"/>
                  </a:cubicBezTo>
                  <a:cubicBezTo>
                    <a:pt x="1216" y="50"/>
                    <a:pt x="1131" y="22"/>
                    <a:pt x="1075" y="22"/>
                  </a:cubicBezTo>
                  <a:cubicBezTo>
                    <a:pt x="1004" y="8"/>
                    <a:pt x="940" y="1"/>
                    <a:pt x="8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2552575" y="2386300"/>
              <a:ext cx="76325" cy="53725"/>
            </a:xfrm>
            <a:custGeom>
              <a:avLst/>
              <a:gdLst/>
              <a:ahLst/>
              <a:cxnLst/>
              <a:rect l="l" t="t" r="r" b="b"/>
              <a:pathLst>
                <a:path w="3053" h="2149" extrusionOk="0">
                  <a:moveTo>
                    <a:pt x="1216" y="1"/>
                  </a:moveTo>
                  <a:lnTo>
                    <a:pt x="1" y="1866"/>
                  </a:lnTo>
                  <a:cubicBezTo>
                    <a:pt x="877" y="1951"/>
                    <a:pt x="1922" y="2064"/>
                    <a:pt x="2855" y="2148"/>
                  </a:cubicBezTo>
                  <a:lnTo>
                    <a:pt x="3052" y="227"/>
                  </a:lnTo>
                  <a:cubicBezTo>
                    <a:pt x="2487" y="170"/>
                    <a:pt x="1668" y="57"/>
                    <a:pt x="1216" y="1"/>
                  </a:cubicBezTo>
                  <a:close/>
                </a:path>
              </a:pathLst>
            </a:custGeom>
            <a:solidFill>
              <a:srgbClr val="007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2623925" y="2391950"/>
              <a:ext cx="81975" cy="55850"/>
            </a:xfrm>
            <a:custGeom>
              <a:avLst/>
              <a:gdLst/>
              <a:ahLst/>
              <a:cxnLst/>
              <a:rect l="l" t="t" r="r" b="b"/>
              <a:pathLst>
                <a:path w="3279" h="2234" extrusionOk="0">
                  <a:moveTo>
                    <a:pt x="198" y="1"/>
                  </a:moveTo>
                  <a:lnTo>
                    <a:pt x="1" y="1922"/>
                  </a:lnTo>
                  <a:cubicBezTo>
                    <a:pt x="1131" y="2035"/>
                    <a:pt x="1894" y="2092"/>
                    <a:pt x="3109" y="2233"/>
                  </a:cubicBezTo>
                  <a:lnTo>
                    <a:pt x="3278" y="340"/>
                  </a:lnTo>
                  <a:cubicBezTo>
                    <a:pt x="1922" y="199"/>
                    <a:pt x="1244" y="114"/>
                    <a:pt x="198" y="1"/>
                  </a:cubicBezTo>
                  <a:close/>
                </a:path>
              </a:pathLst>
            </a:custGeom>
            <a:solidFill>
              <a:srgbClr val="04B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7"/>
            <p:cNvSpPr/>
            <p:nvPr/>
          </p:nvSpPr>
          <p:spPr>
            <a:xfrm>
              <a:off x="3157275" y="2357350"/>
              <a:ext cx="27575" cy="45225"/>
            </a:xfrm>
            <a:custGeom>
              <a:avLst/>
              <a:gdLst/>
              <a:ahLst/>
              <a:cxnLst/>
              <a:rect l="l" t="t" r="r" b="b"/>
              <a:pathLst>
                <a:path w="1103" h="1809" extrusionOk="0">
                  <a:moveTo>
                    <a:pt x="198" y="0"/>
                  </a:moveTo>
                  <a:lnTo>
                    <a:pt x="0" y="1639"/>
                  </a:lnTo>
                  <a:lnTo>
                    <a:pt x="1102" y="1809"/>
                  </a:lnTo>
                  <a:cubicBezTo>
                    <a:pt x="848" y="1187"/>
                    <a:pt x="565" y="594"/>
                    <a:pt x="198" y="0"/>
                  </a:cubicBezTo>
                  <a:close/>
                </a:path>
              </a:pathLst>
            </a:custGeom>
            <a:solidFill>
              <a:srgbClr val="007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3119825" y="2624375"/>
              <a:ext cx="70675" cy="56525"/>
            </a:xfrm>
            <a:custGeom>
              <a:avLst/>
              <a:gdLst/>
              <a:ahLst/>
              <a:cxnLst/>
              <a:rect l="l" t="t" r="r" b="b"/>
              <a:pathLst>
                <a:path w="2827" h="2261" extrusionOk="0">
                  <a:moveTo>
                    <a:pt x="255" y="0"/>
                  </a:moveTo>
                  <a:lnTo>
                    <a:pt x="1" y="1865"/>
                  </a:lnTo>
                  <a:cubicBezTo>
                    <a:pt x="622" y="1950"/>
                    <a:pt x="1442" y="2148"/>
                    <a:pt x="2035" y="2261"/>
                  </a:cubicBezTo>
                  <a:cubicBezTo>
                    <a:pt x="2431" y="1724"/>
                    <a:pt x="2515" y="1102"/>
                    <a:pt x="2826" y="537"/>
                  </a:cubicBezTo>
                  <a:cubicBezTo>
                    <a:pt x="2092" y="368"/>
                    <a:pt x="1244" y="170"/>
                    <a:pt x="255" y="0"/>
                  </a:cubicBezTo>
                  <a:close/>
                </a:path>
              </a:pathLst>
            </a:custGeom>
            <a:solidFill>
              <a:srgbClr val="007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2572350" y="2668175"/>
              <a:ext cx="28300" cy="43100"/>
            </a:xfrm>
            <a:custGeom>
              <a:avLst/>
              <a:gdLst/>
              <a:ahLst/>
              <a:cxnLst/>
              <a:rect l="l" t="t" r="r" b="b"/>
              <a:pathLst>
                <a:path w="1132" h="1724" extrusionOk="0">
                  <a:moveTo>
                    <a:pt x="1" y="0"/>
                  </a:moveTo>
                  <a:lnTo>
                    <a:pt x="1" y="0"/>
                  </a:lnTo>
                  <a:cubicBezTo>
                    <a:pt x="283" y="594"/>
                    <a:pt x="594" y="1159"/>
                    <a:pt x="962" y="1724"/>
                  </a:cubicBezTo>
                  <a:lnTo>
                    <a:pt x="1131" y="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7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2595675" y="2670300"/>
              <a:ext cx="387125" cy="89725"/>
            </a:xfrm>
            <a:custGeom>
              <a:avLst/>
              <a:gdLst/>
              <a:ahLst/>
              <a:cxnLst/>
              <a:rect l="l" t="t" r="r" b="b"/>
              <a:pathLst>
                <a:path w="15485" h="3589" extrusionOk="0">
                  <a:moveTo>
                    <a:pt x="198" y="0"/>
                  </a:moveTo>
                  <a:lnTo>
                    <a:pt x="0" y="1921"/>
                  </a:lnTo>
                  <a:cubicBezTo>
                    <a:pt x="5002" y="2289"/>
                    <a:pt x="10060" y="2797"/>
                    <a:pt x="15259" y="3589"/>
                  </a:cubicBezTo>
                  <a:lnTo>
                    <a:pt x="15485" y="1724"/>
                  </a:lnTo>
                  <a:cubicBezTo>
                    <a:pt x="10286" y="989"/>
                    <a:pt x="4126" y="367"/>
                    <a:pt x="198" y="0"/>
                  </a:cubicBezTo>
                  <a:close/>
                </a:path>
              </a:pathLst>
            </a:custGeom>
            <a:solidFill>
              <a:srgbClr val="04B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2773675" y="2300825"/>
              <a:ext cx="389975" cy="97525"/>
            </a:xfrm>
            <a:custGeom>
              <a:avLst/>
              <a:gdLst/>
              <a:ahLst/>
              <a:cxnLst/>
              <a:rect l="l" t="t" r="r" b="b"/>
              <a:pathLst>
                <a:path w="15599" h="3901" extrusionOk="0">
                  <a:moveTo>
                    <a:pt x="199" y="1"/>
                  </a:moveTo>
                  <a:lnTo>
                    <a:pt x="1" y="1866"/>
                  </a:lnTo>
                  <a:cubicBezTo>
                    <a:pt x="5087" y="2431"/>
                    <a:pt x="10399" y="3109"/>
                    <a:pt x="15344" y="3900"/>
                  </a:cubicBezTo>
                  <a:lnTo>
                    <a:pt x="15598" y="2177"/>
                  </a:lnTo>
                  <a:cubicBezTo>
                    <a:pt x="11190" y="1442"/>
                    <a:pt x="5144" y="594"/>
                    <a:pt x="199" y="1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3044250" y="2613075"/>
              <a:ext cx="81950" cy="57950"/>
            </a:xfrm>
            <a:custGeom>
              <a:avLst/>
              <a:gdLst/>
              <a:ahLst/>
              <a:cxnLst/>
              <a:rect l="l" t="t" r="r" b="b"/>
              <a:pathLst>
                <a:path w="3278" h="2318" extrusionOk="0">
                  <a:moveTo>
                    <a:pt x="226" y="0"/>
                  </a:moveTo>
                  <a:lnTo>
                    <a:pt x="0" y="1837"/>
                  </a:lnTo>
                  <a:cubicBezTo>
                    <a:pt x="1074" y="2006"/>
                    <a:pt x="1978" y="2148"/>
                    <a:pt x="3024" y="2317"/>
                  </a:cubicBezTo>
                  <a:lnTo>
                    <a:pt x="3278" y="452"/>
                  </a:lnTo>
                  <a:cubicBezTo>
                    <a:pt x="2289" y="283"/>
                    <a:pt x="1385" y="170"/>
                    <a:pt x="226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2516550" y="2168025"/>
              <a:ext cx="741050" cy="700075"/>
            </a:xfrm>
            <a:custGeom>
              <a:avLst/>
              <a:gdLst/>
              <a:ahLst/>
              <a:cxnLst/>
              <a:rect l="l" t="t" r="r" b="b"/>
              <a:pathLst>
                <a:path w="29642" h="28003" fill="none" extrusionOk="0">
                  <a:moveTo>
                    <a:pt x="26449" y="20148"/>
                  </a:moveTo>
                  <a:cubicBezTo>
                    <a:pt x="24103" y="25008"/>
                    <a:pt x="19074" y="28003"/>
                    <a:pt x="13705" y="27720"/>
                  </a:cubicBezTo>
                  <a:cubicBezTo>
                    <a:pt x="8308" y="27409"/>
                    <a:pt x="3617" y="23906"/>
                    <a:pt x="1809" y="18819"/>
                  </a:cubicBezTo>
                  <a:cubicBezTo>
                    <a:pt x="1" y="13733"/>
                    <a:pt x="1442" y="8054"/>
                    <a:pt x="5454" y="4465"/>
                  </a:cubicBezTo>
                  <a:cubicBezTo>
                    <a:pt x="9467" y="848"/>
                    <a:pt x="15259" y="1"/>
                    <a:pt x="20147" y="2318"/>
                  </a:cubicBezTo>
                  <a:cubicBezTo>
                    <a:pt x="26816" y="5511"/>
                    <a:pt x="29642" y="13479"/>
                    <a:pt x="26449" y="20148"/>
                  </a:cubicBezTo>
                  <a:close/>
                </a:path>
              </a:pathLst>
            </a:custGeom>
            <a:noFill/>
            <a:ln w="44500" cap="flat" cmpd="sng">
              <a:solidFill>
                <a:srgbClr val="0092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2502425" y="2225250"/>
              <a:ext cx="445775" cy="486750"/>
            </a:xfrm>
            <a:custGeom>
              <a:avLst/>
              <a:gdLst/>
              <a:ahLst/>
              <a:cxnLst/>
              <a:rect l="l" t="t" r="r" b="b"/>
              <a:pathLst>
                <a:path w="17831" h="19470" fill="none" extrusionOk="0">
                  <a:moveTo>
                    <a:pt x="17830" y="4691"/>
                  </a:moveTo>
                  <a:lnTo>
                    <a:pt x="0" y="0"/>
                  </a:lnTo>
                  <a:lnTo>
                    <a:pt x="11388" y="19469"/>
                  </a:lnTo>
                </a:path>
              </a:pathLst>
            </a:custGeom>
            <a:noFill/>
            <a:ln w="9175" cap="flat" cmpd="sng">
              <a:solidFill>
                <a:srgbClr val="000000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2142150" y="1374725"/>
              <a:ext cx="43825" cy="48075"/>
            </a:xfrm>
            <a:custGeom>
              <a:avLst/>
              <a:gdLst/>
              <a:ahLst/>
              <a:cxnLst/>
              <a:rect l="l" t="t" r="r" b="b"/>
              <a:pathLst>
                <a:path w="1753" h="1923" extrusionOk="0">
                  <a:moveTo>
                    <a:pt x="848" y="1"/>
                  </a:moveTo>
                  <a:lnTo>
                    <a:pt x="1" y="453"/>
                  </a:lnTo>
                  <a:cubicBezTo>
                    <a:pt x="57" y="594"/>
                    <a:pt x="142" y="735"/>
                    <a:pt x="227" y="848"/>
                  </a:cubicBezTo>
                  <a:cubicBezTo>
                    <a:pt x="312" y="990"/>
                    <a:pt x="396" y="1103"/>
                    <a:pt x="481" y="1244"/>
                  </a:cubicBezTo>
                  <a:cubicBezTo>
                    <a:pt x="566" y="1357"/>
                    <a:pt x="679" y="1470"/>
                    <a:pt x="764" y="1583"/>
                  </a:cubicBezTo>
                  <a:cubicBezTo>
                    <a:pt x="877" y="1696"/>
                    <a:pt x="990" y="1809"/>
                    <a:pt x="1103" y="1922"/>
                  </a:cubicBezTo>
                  <a:lnTo>
                    <a:pt x="1753" y="1244"/>
                  </a:lnTo>
                  <a:cubicBezTo>
                    <a:pt x="1724" y="1187"/>
                    <a:pt x="1668" y="1159"/>
                    <a:pt x="1640" y="1103"/>
                  </a:cubicBezTo>
                  <a:lnTo>
                    <a:pt x="1498" y="961"/>
                  </a:lnTo>
                  <a:cubicBezTo>
                    <a:pt x="1414" y="848"/>
                    <a:pt x="1329" y="764"/>
                    <a:pt x="1244" y="651"/>
                  </a:cubicBezTo>
                  <a:lnTo>
                    <a:pt x="1131" y="509"/>
                  </a:lnTo>
                  <a:cubicBezTo>
                    <a:pt x="1046" y="340"/>
                    <a:pt x="933" y="170"/>
                    <a:pt x="848" y="1"/>
                  </a:cubicBezTo>
                  <a:close/>
                </a:path>
              </a:pathLst>
            </a:custGeom>
            <a:solidFill>
              <a:srgbClr val="00B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7"/>
            <p:cNvSpPr/>
            <p:nvPr/>
          </p:nvSpPr>
          <p:spPr>
            <a:xfrm>
              <a:off x="2126625" y="1295600"/>
              <a:ext cx="84775" cy="149100"/>
            </a:xfrm>
            <a:custGeom>
              <a:avLst/>
              <a:gdLst/>
              <a:ahLst/>
              <a:cxnLst/>
              <a:rect l="l" t="t" r="r" b="b"/>
              <a:pathLst>
                <a:path w="3391" h="5964" extrusionOk="0">
                  <a:moveTo>
                    <a:pt x="141" y="1"/>
                  </a:moveTo>
                  <a:cubicBezTo>
                    <a:pt x="28" y="651"/>
                    <a:pt x="0" y="1301"/>
                    <a:pt x="85" y="1951"/>
                  </a:cubicBezTo>
                  <a:cubicBezTo>
                    <a:pt x="113" y="2064"/>
                    <a:pt x="141" y="2233"/>
                    <a:pt x="170" y="2374"/>
                  </a:cubicBezTo>
                  <a:cubicBezTo>
                    <a:pt x="170" y="2431"/>
                    <a:pt x="198" y="2516"/>
                    <a:pt x="226" y="2572"/>
                  </a:cubicBezTo>
                  <a:lnTo>
                    <a:pt x="283" y="2798"/>
                  </a:lnTo>
                  <a:cubicBezTo>
                    <a:pt x="311" y="2855"/>
                    <a:pt x="339" y="2940"/>
                    <a:pt x="367" y="2996"/>
                  </a:cubicBezTo>
                  <a:cubicBezTo>
                    <a:pt x="396" y="3081"/>
                    <a:pt x="424" y="3137"/>
                    <a:pt x="452" y="3222"/>
                  </a:cubicBezTo>
                  <a:lnTo>
                    <a:pt x="537" y="3420"/>
                  </a:lnTo>
                  <a:cubicBezTo>
                    <a:pt x="565" y="3476"/>
                    <a:pt x="594" y="3561"/>
                    <a:pt x="622" y="3618"/>
                  </a:cubicBezTo>
                  <a:lnTo>
                    <a:pt x="1469" y="3166"/>
                  </a:lnTo>
                  <a:cubicBezTo>
                    <a:pt x="1272" y="2742"/>
                    <a:pt x="1102" y="2290"/>
                    <a:pt x="1046" y="1781"/>
                  </a:cubicBezTo>
                  <a:cubicBezTo>
                    <a:pt x="961" y="1272"/>
                    <a:pt x="961" y="736"/>
                    <a:pt x="1074" y="199"/>
                  </a:cubicBezTo>
                  <a:lnTo>
                    <a:pt x="141" y="1"/>
                  </a:lnTo>
                  <a:close/>
                  <a:moveTo>
                    <a:pt x="2402" y="4409"/>
                  </a:moveTo>
                  <a:lnTo>
                    <a:pt x="1724" y="5087"/>
                  </a:lnTo>
                  <a:cubicBezTo>
                    <a:pt x="2091" y="5426"/>
                    <a:pt x="2487" y="5737"/>
                    <a:pt x="2911" y="5963"/>
                  </a:cubicBezTo>
                  <a:lnTo>
                    <a:pt x="3391" y="5144"/>
                  </a:lnTo>
                  <a:cubicBezTo>
                    <a:pt x="3024" y="4946"/>
                    <a:pt x="2684" y="4692"/>
                    <a:pt x="2402" y="4409"/>
                  </a:cubicBezTo>
                  <a:close/>
                </a:path>
              </a:pathLst>
            </a:custGeom>
            <a:solidFill>
              <a:srgbClr val="00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7"/>
            <p:cNvSpPr/>
            <p:nvPr/>
          </p:nvSpPr>
          <p:spPr>
            <a:xfrm>
              <a:off x="2354075" y="1256750"/>
              <a:ext cx="53000" cy="157575"/>
            </a:xfrm>
            <a:custGeom>
              <a:avLst/>
              <a:gdLst/>
              <a:ahLst/>
              <a:cxnLst/>
              <a:rect l="l" t="t" r="r" b="b"/>
              <a:pathLst>
                <a:path w="2120" h="6303" extrusionOk="0">
                  <a:moveTo>
                    <a:pt x="1470" y="1"/>
                  </a:moveTo>
                  <a:lnTo>
                    <a:pt x="622" y="481"/>
                  </a:lnTo>
                  <a:cubicBezTo>
                    <a:pt x="622" y="481"/>
                    <a:pt x="651" y="509"/>
                    <a:pt x="651" y="509"/>
                  </a:cubicBezTo>
                  <a:lnTo>
                    <a:pt x="735" y="679"/>
                  </a:lnTo>
                  <a:cubicBezTo>
                    <a:pt x="820" y="905"/>
                    <a:pt x="905" y="1131"/>
                    <a:pt x="990" y="1357"/>
                  </a:cubicBezTo>
                  <a:cubicBezTo>
                    <a:pt x="1018" y="1527"/>
                    <a:pt x="1074" y="1696"/>
                    <a:pt x="1103" y="1866"/>
                  </a:cubicBezTo>
                  <a:cubicBezTo>
                    <a:pt x="1103" y="1922"/>
                    <a:pt x="1131" y="1979"/>
                    <a:pt x="1131" y="2035"/>
                  </a:cubicBezTo>
                  <a:cubicBezTo>
                    <a:pt x="1131" y="2148"/>
                    <a:pt x="1159" y="2261"/>
                    <a:pt x="1159" y="2374"/>
                  </a:cubicBezTo>
                  <a:lnTo>
                    <a:pt x="1159" y="2544"/>
                  </a:lnTo>
                  <a:lnTo>
                    <a:pt x="1159" y="2713"/>
                  </a:lnTo>
                  <a:cubicBezTo>
                    <a:pt x="1159" y="2826"/>
                    <a:pt x="1159" y="2940"/>
                    <a:pt x="1131" y="3053"/>
                  </a:cubicBezTo>
                  <a:lnTo>
                    <a:pt x="1103" y="3222"/>
                  </a:lnTo>
                  <a:cubicBezTo>
                    <a:pt x="1103" y="3279"/>
                    <a:pt x="1103" y="3335"/>
                    <a:pt x="1074" y="3392"/>
                  </a:cubicBezTo>
                  <a:cubicBezTo>
                    <a:pt x="1074" y="3448"/>
                    <a:pt x="1074" y="3505"/>
                    <a:pt x="1046" y="3561"/>
                  </a:cubicBezTo>
                  <a:cubicBezTo>
                    <a:pt x="1018" y="3702"/>
                    <a:pt x="990" y="3872"/>
                    <a:pt x="933" y="4013"/>
                  </a:cubicBezTo>
                  <a:cubicBezTo>
                    <a:pt x="933" y="4013"/>
                    <a:pt x="933" y="4042"/>
                    <a:pt x="933" y="4042"/>
                  </a:cubicBezTo>
                  <a:cubicBezTo>
                    <a:pt x="905" y="4155"/>
                    <a:pt x="848" y="4268"/>
                    <a:pt x="820" y="4381"/>
                  </a:cubicBezTo>
                  <a:lnTo>
                    <a:pt x="792" y="4409"/>
                  </a:lnTo>
                  <a:cubicBezTo>
                    <a:pt x="735" y="4578"/>
                    <a:pt x="651" y="4720"/>
                    <a:pt x="594" y="4861"/>
                  </a:cubicBezTo>
                  <a:cubicBezTo>
                    <a:pt x="538" y="4917"/>
                    <a:pt x="538" y="4974"/>
                    <a:pt x="509" y="5002"/>
                  </a:cubicBezTo>
                  <a:lnTo>
                    <a:pt x="453" y="5059"/>
                  </a:lnTo>
                  <a:lnTo>
                    <a:pt x="396" y="5172"/>
                  </a:lnTo>
                  <a:cubicBezTo>
                    <a:pt x="368" y="5200"/>
                    <a:pt x="340" y="5257"/>
                    <a:pt x="311" y="5313"/>
                  </a:cubicBezTo>
                  <a:cubicBezTo>
                    <a:pt x="283" y="5341"/>
                    <a:pt x="227" y="5398"/>
                    <a:pt x="198" y="5426"/>
                  </a:cubicBezTo>
                  <a:cubicBezTo>
                    <a:pt x="142" y="5539"/>
                    <a:pt x="57" y="5624"/>
                    <a:pt x="1" y="5709"/>
                  </a:cubicBezTo>
                  <a:lnTo>
                    <a:pt x="735" y="6302"/>
                  </a:lnTo>
                  <a:cubicBezTo>
                    <a:pt x="933" y="6076"/>
                    <a:pt x="1103" y="5850"/>
                    <a:pt x="1272" y="5596"/>
                  </a:cubicBezTo>
                  <a:cubicBezTo>
                    <a:pt x="1300" y="5567"/>
                    <a:pt x="1329" y="5511"/>
                    <a:pt x="1357" y="5483"/>
                  </a:cubicBezTo>
                  <a:lnTo>
                    <a:pt x="1413" y="5341"/>
                  </a:lnTo>
                  <a:cubicBezTo>
                    <a:pt x="1498" y="5200"/>
                    <a:pt x="1583" y="5059"/>
                    <a:pt x="1640" y="4889"/>
                  </a:cubicBezTo>
                  <a:lnTo>
                    <a:pt x="1724" y="4748"/>
                  </a:lnTo>
                  <a:cubicBezTo>
                    <a:pt x="1724" y="4691"/>
                    <a:pt x="1753" y="4635"/>
                    <a:pt x="1781" y="4578"/>
                  </a:cubicBezTo>
                  <a:lnTo>
                    <a:pt x="1837" y="4437"/>
                  </a:lnTo>
                  <a:cubicBezTo>
                    <a:pt x="1866" y="4324"/>
                    <a:pt x="1894" y="4239"/>
                    <a:pt x="1922" y="4155"/>
                  </a:cubicBezTo>
                  <a:lnTo>
                    <a:pt x="1922" y="4098"/>
                  </a:lnTo>
                  <a:cubicBezTo>
                    <a:pt x="1922" y="4042"/>
                    <a:pt x="1950" y="3985"/>
                    <a:pt x="1950" y="3957"/>
                  </a:cubicBezTo>
                  <a:cubicBezTo>
                    <a:pt x="1950" y="3900"/>
                    <a:pt x="1979" y="3844"/>
                    <a:pt x="2007" y="3787"/>
                  </a:cubicBezTo>
                  <a:cubicBezTo>
                    <a:pt x="2007" y="3731"/>
                    <a:pt x="2035" y="3561"/>
                    <a:pt x="2063" y="3448"/>
                  </a:cubicBezTo>
                  <a:cubicBezTo>
                    <a:pt x="2120" y="3053"/>
                    <a:pt x="2120" y="2657"/>
                    <a:pt x="2092" y="2261"/>
                  </a:cubicBezTo>
                  <a:cubicBezTo>
                    <a:pt x="2092" y="1979"/>
                    <a:pt x="2035" y="1696"/>
                    <a:pt x="1979" y="1414"/>
                  </a:cubicBezTo>
                  <a:cubicBezTo>
                    <a:pt x="1950" y="1329"/>
                    <a:pt x="1922" y="1216"/>
                    <a:pt x="1894" y="1131"/>
                  </a:cubicBezTo>
                  <a:lnTo>
                    <a:pt x="1894" y="1075"/>
                  </a:lnTo>
                  <a:cubicBezTo>
                    <a:pt x="1894" y="1075"/>
                    <a:pt x="1866" y="962"/>
                    <a:pt x="1837" y="905"/>
                  </a:cubicBezTo>
                  <a:cubicBezTo>
                    <a:pt x="1809" y="764"/>
                    <a:pt x="1724" y="594"/>
                    <a:pt x="1668" y="425"/>
                  </a:cubicBezTo>
                  <a:cubicBezTo>
                    <a:pt x="1668" y="396"/>
                    <a:pt x="1640" y="368"/>
                    <a:pt x="1640" y="340"/>
                  </a:cubicBezTo>
                  <a:lnTo>
                    <a:pt x="1583" y="255"/>
                  </a:lnTo>
                  <a:cubicBezTo>
                    <a:pt x="1555" y="199"/>
                    <a:pt x="1555" y="142"/>
                    <a:pt x="1527" y="86"/>
                  </a:cubicBezTo>
                  <a:lnTo>
                    <a:pt x="1470" y="29"/>
                  </a:lnTo>
                  <a:lnTo>
                    <a:pt x="1470" y="1"/>
                  </a:lnTo>
                  <a:close/>
                </a:path>
              </a:pathLst>
            </a:custGeom>
            <a:solidFill>
              <a:srgbClr val="18B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7"/>
            <p:cNvSpPr/>
            <p:nvPr/>
          </p:nvSpPr>
          <p:spPr>
            <a:xfrm>
              <a:off x="2136500" y="1181875"/>
              <a:ext cx="254325" cy="267750"/>
            </a:xfrm>
            <a:custGeom>
              <a:avLst/>
              <a:gdLst/>
              <a:ahLst/>
              <a:cxnLst/>
              <a:rect l="l" t="t" r="r" b="b"/>
              <a:pathLst>
                <a:path w="10173" h="10710" extrusionOk="0">
                  <a:moveTo>
                    <a:pt x="5143" y="1"/>
                  </a:moveTo>
                  <a:cubicBezTo>
                    <a:pt x="4437" y="29"/>
                    <a:pt x="3759" y="170"/>
                    <a:pt x="3109" y="424"/>
                  </a:cubicBezTo>
                  <a:cubicBezTo>
                    <a:pt x="2968" y="481"/>
                    <a:pt x="2826" y="538"/>
                    <a:pt x="2657" y="622"/>
                  </a:cubicBezTo>
                  <a:cubicBezTo>
                    <a:pt x="1442" y="1244"/>
                    <a:pt x="481" y="2346"/>
                    <a:pt x="1" y="3646"/>
                  </a:cubicBezTo>
                  <a:lnTo>
                    <a:pt x="877" y="3985"/>
                  </a:lnTo>
                  <a:cubicBezTo>
                    <a:pt x="1272" y="2911"/>
                    <a:pt x="2063" y="2007"/>
                    <a:pt x="3109" y="1498"/>
                  </a:cubicBezTo>
                  <a:cubicBezTo>
                    <a:pt x="3222" y="1413"/>
                    <a:pt x="3335" y="1385"/>
                    <a:pt x="3448" y="1329"/>
                  </a:cubicBezTo>
                  <a:cubicBezTo>
                    <a:pt x="4026" y="1093"/>
                    <a:pt x="4627" y="980"/>
                    <a:pt x="5218" y="980"/>
                  </a:cubicBezTo>
                  <a:cubicBezTo>
                    <a:pt x="6825" y="980"/>
                    <a:pt x="8366" y="1812"/>
                    <a:pt x="9212" y="3278"/>
                  </a:cubicBezTo>
                  <a:cubicBezTo>
                    <a:pt x="9241" y="3335"/>
                    <a:pt x="9297" y="3391"/>
                    <a:pt x="9325" y="3476"/>
                  </a:cubicBezTo>
                  <a:lnTo>
                    <a:pt x="10173" y="2996"/>
                  </a:lnTo>
                  <a:cubicBezTo>
                    <a:pt x="9184" y="1159"/>
                    <a:pt x="7234" y="1"/>
                    <a:pt x="5143" y="1"/>
                  </a:cubicBezTo>
                  <a:close/>
                  <a:moveTo>
                    <a:pt x="8675" y="8704"/>
                  </a:moveTo>
                  <a:cubicBezTo>
                    <a:pt x="8308" y="9127"/>
                    <a:pt x="7856" y="9495"/>
                    <a:pt x="7347" y="9749"/>
                  </a:cubicBezTo>
                  <a:lnTo>
                    <a:pt x="7319" y="9749"/>
                  </a:lnTo>
                  <a:cubicBezTo>
                    <a:pt x="7263" y="9777"/>
                    <a:pt x="7206" y="9806"/>
                    <a:pt x="7150" y="9834"/>
                  </a:cubicBezTo>
                  <a:lnTo>
                    <a:pt x="7517" y="10710"/>
                  </a:lnTo>
                  <a:lnTo>
                    <a:pt x="7743" y="10625"/>
                  </a:lnTo>
                  <a:cubicBezTo>
                    <a:pt x="8082" y="10456"/>
                    <a:pt x="8365" y="10258"/>
                    <a:pt x="8647" y="10032"/>
                  </a:cubicBezTo>
                  <a:cubicBezTo>
                    <a:pt x="8930" y="9806"/>
                    <a:pt x="9184" y="9580"/>
                    <a:pt x="9410" y="9297"/>
                  </a:cubicBezTo>
                  <a:lnTo>
                    <a:pt x="8675" y="8704"/>
                  </a:lnTo>
                  <a:close/>
                </a:path>
              </a:pathLst>
            </a:custGeom>
            <a:solidFill>
              <a:srgbClr val="82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7"/>
            <p:cNvSpPr/>
            <p:nvPr/>
          </p:nvSpPr>
          <p:spPr>
            <a:xfrm>
              <a:off x="2130150" y="1273000"/>
              <a:ext cx="194275" cy="189075"/>
            </a:xfrm>
            <a:custGeom>
              <a:avLst/>
              <a:gdLst/>
              <a:ahLst/>
              <a:cxnLst/>
              <a:rect l="l" t="t" r="r" b="b"/>
              <a:pathLst>
                <a:path w="7771" h="7563" extrusionOk="0">
                  <a:moveTo>
                    <a:pt x="255" y="1"/>
                  </a:moveTo>
                  <a:cubicBezTo>
                    <a:pt x="142" y="283"/>
                    <a:pt x="57" y="594"/>
                    <a:pt x="0" y="905"/>
                  </a:cubicBezTo>
                  <a:lnTo>
                    <a:pt x="905" y="1103"/>
                  </a:lnTo>
                  <a:cubicBezTo>
                    <a:pt x="961" y="848"/>
                    <a:pt x="1046" y="594"/>
                    <a:pt x="1131" y="340"/>
                  </a:cubicBezTo>
                  <a:lnTo>
                    <a:pt x="255" y="1"/>
                  </a:lnTo>
                  <a:close/>
                  <a:moveTo>
                    <a:pt x="3250" y="6019"/>
                  </a:moveTo>
                  <a:lnTo>
                    <a:pt x="3250" y="6048"/>
                  </a:lnTo>
                  <a:lnTo>
                    <a:pt x="2770" y="6867"/>
                  </a:lnTo>
                  <a:cubicBezTo>
                    <a:pt x="3599" y="7331"/>
                    <a:pt x="4534" y="7563"/>
                    <a:pt x="5484" y="7563"/>
                  </a:cubicBezTo>
                  <a:cubicBezTo>
                    <a:pt x="5634" y="7563"/>
                    <a:pt x="5784" y="7557"/>
                    <a:pt x="5934" y="7545"/>
                  </a:cubicBezTo>
                  <a:cubicBezTo>
                    <a:pt x="6584" y="7489"/>
                    <a:pt x="7206" y="7347"/>
                    <a:pt x="7771" y="7065"/>
                  </a:cubicBezTo>
                  <a:lnTo>
                    <a:pt x="7375" y="6189"/>
                  </a:lnTo>
                  <a:lnTo>
                    <a:pt x="7206" y="6274"/>
                  </a:lnTo>
                  <a:cubicBezTo>
                    <a:pt x="6782" y="6443"/>
                    <a:pt x="6302" y="6556"/>
                    <a:pt x="5849" y="6613"/>
                  </a:cubicBezTo>
                  <a:lnTo>
                    <a:pt x="5510" y="6613"/>
                  </a:lnTo>
                  <a:cubicBezTo>
                    <a:pt x="4719" y="6613"/>
                    <a:pt x="3928" y="6415"/>
                    <a:pt x="3250" y="6019"/>
                  </a:cubicBez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7"/>
            <p:cNvSpPr/>
            <p:nvPr/>
          </p:nvSpPr>
          <p:spPr>
            <a:xfrm>
              <a:off x="2485475" y="1349300"/>
              <a:ext cx="138475" cy="175400"/>
            </a:xfrm>
            <a:custGeom>
              <a:avLst/>
              <a:gdLst/>
              <a:ahLst/>
              <a:cxnLst/>
              <a:rect l="l" t="t" r="r" b="b"/>
              <a:pathLst>
                <a:path w="5539" h="7016" extrusionOk="0">
                  <a:moveTo>
                    <a:pt x="1300" y="0"/>
                  </a:moveTo>
                  <a:lnTo>
                    <a:pt x="1300" y="0"/>
                  </a:lnTo>
                  <a:cubicBezTo>
                    <a:pt x="0" y="1894"/>
                    <a:pt x="339" y="4465"/>
                    <a:pt x="2091" y="5963"/>
                  </a:cubicBezTo>
                  <a:cubicBezTo>
                    <a:pt x="2176" y="6047"/>
                    <a:pt x="2289" y="6132"/>
                    <a:pt x="2402" y="6217"/>
                  </a:cubicBezTo>
                  <a:cubicBezTo>
                    <a:pt x="3153" y="6733"/>
                    <a:pt x="4040" y="7016"/>
                    <a:pt x="4967" y="7016"/>
                  </a:cubicBezTo>
                  <a:cubicBezTo>
                    <a:pt x="5156" y="7016"/>
                    <a:pt x="5347" y="7004"/>
                    <a:pt x="5539" y="6980"/>
                  </a:cubicBezTo>
                  <a:lnTo>
                    <a:pt x="5454" y="6245"/>
                  </a:lnTo>
                  <a:cubicBezTo>
                    <a:pt x="5297" y="6264"/>
                    <a:pt x="5141" y="6274"/>
                    <a:pt x="4985" y="6274"/>
                  </a:cubicBezTo>
                  <a:cubicBezTo>
                    <a:pt x="4213" y="6274"/>
                    <a:pt x="3461" y="6042"/>
                    <a:pt x="2826" y="5595"/>
                  </a:cubicBezTo>
                  <a:cubicBezTo>
                    <a:pt x="2741" y="5539"/>
                    <a:pt x="2656" y="5454"/>
                    <a:pt x="2600" y="5397"/>
                  </a:cubicBezTo>
                  <a:cubicBezTo>
                    <a:pt x="1131" y="4154"/>
                    <a:pt x="848" y="2007"/>
                    <a:pt x="1922" y="453"/>
                  </a:cubicBezTo>
                  <a:lnTo>
                    <a:pt x="1300" y="0"/>
                  </a:ln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7"/>
            <p:cNvSpPr/>
            <p:nvPr/>
          </p:nvSpPr>
          <p:spPr>
            <a:xfrm>
              <a:off x="2621800" y="1501875"/>
              <a:ext cx="20525" cy="21925"/>
            </a:xfrm>
            <a:custGeom>
              <a:avLst/>
              <a:gdLst/>
              <a:ahLst/>
              <a:cxnLst/>
              <a:rect l="l" t="t" r="r" b="b"/>
              <a:pathLst>
                <a:path w="821" h="877" extrusionOk="0">
                  <a:moveTo>
                    <a:pt x="622" y="1"/>
                  </a:moveTo>
                  <a:cubicBezTo>
                    <a:pt x="396" y="57"/>
                    <a:pt x="199" y="114"/>
                    <a:pt x="1" y="114"/>
                  </a:cubicBezTo>
                  <a:lnTo>
                    <a:pt x="86" y="877"/>
                  </a:lnTo>
                  <a:cubicBezTo>
                    <a:pt x="312" y="849"/>
                    <a:pt x="566" y="792"/>
                    <a:pt x="820" y="735"/>
                  </a:cubicBezTo>
                  <a:lnTo>
                    <a:pt x="622" y="1"/>
                  </a:ln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2632400" y="1304800"/>
              <a:ext cx="46650" cy="34625"/>
            </a:xfrm>
            <a:custGeom>
              <a:avLst/>
              <a:gdLst/>
              <a:ahLst/>
              <a:cxnLst/>
              <a:rect l="l" t="t" r="r" b="b"/>
              <a:pathLst>
                <a:path w="1866" h="1385" extrusionOk="0">
                  <a:moveTo>
                    <a:pt x="170" y="0"/>
                  </a:moveTo>
                  <a:lnTo>
                    <a:pt x="1" y="735"/>
                  </a:lnTo>
                  <a:cubicBezTo>
                    <a:pt x="453" y="848"/>
                    <a:pt x="877" y="1018"/>
                    <a:pt x="1244" y="1300"/>
                  </a:cubicBezTo>
                  <a:cubicBezTo>
                    <a:pt x="1300" y="1328"/>
                    <a:pt x="1329" y="1357"/>
                    <a:pt x="1357" y="1385"/>
                  </a:cubicBezTo>
                  <a:lnTo>
                    <a:pt x="1866" y="791"/>
                  </a:lnTo>
                  <a:cubicBezTo>
                    <a:pt x="1809" y="763"/>
                    <a:pt x="1781" y="707"/>
                    <a:pt x="1696" y="678"/>
                  </a:cubicBezTo>
                  <a:cubicBezTo>
                    <a:pt x="1470" y="509"/>
                    <a:pt x="1216" y="368"/>
                    <a:pt x="961" y="255"/>
                  </a:cubicBezTo>
                  <a:cubicBezTo>
                    <a:pt x="707" y="142"/>
                    <a:pt x="453" y="57"/>
                    <a:pt x="170" y="0"/>
                  </a:cubicBez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7"/>
            <p:cNvSpPr/>
            <p:nvPr/>
          </p:nvSpPr>
          <p:spPr>
            <a:xfrm>
              <a:off x="2667025" y="1324575"/>
              <a:ext cx="55125" cy="91150"/>
            </a:xfrm>
            <a:custGeom>
              <a:avLst/>
              <a:gdLst/>
              <a:ahLst/>
              <a:cxnLst/>
              <a:rect l="l" t="t" r="r" b="b"/>
              <a:pathLst>
                <a:path w="2205" h="3646" extrusionOk="0">
                  <a:moveTo>
                    <a:pt x="481" y="0"/>
                  </a:moveTo>
                  <a:lnTo>
                    <a:pt x="0" y="622"/>
                  </a:lnTo>
                  <a:cubicBezTo>
                    <a:pt x="933" y="1329"/>
                    <a:pt x="1470" y="2431"/>
                    <a:pt x="1441" y="3617"/>
                  </a:cubicBezTo>
                  <a:lnTo>
                    <a:pt x="2204" y="3646"/>
                  </a:lnTo>
                  <a:cubicBezTo>
                    <a:pt x="2204" y="2770"/>
                    <a:pt x="1978" y="1894"/>
                    <a:pt x="1498" y="1131"/>
                  </a:cubicBezTo>
                  <a:cubicBezTo>
                    <a:pt x="1215" y="707"/>
                    <a:pt x="876" y="311"/>
                    <a:pt x="481" y="0"/>
                  </a:cubicBez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7"/>
            <p:cNvSpPr/>
            <p:nvPr/>
          </p:nvSpPr>
          <p:spPr>
            <a:xfrm>
              <a:off x="2517975" y="1301175"/>
              <a:ext cx="118700" cy="58750"/>
            </a:xfrm>
            <a:custGeom>
              <a:avLst/>
              <a:gdLst/>
              <a:ahLst/>
              <a:cxnLst/>
              <a:rect l="l" t="t" r="r" b="b"/>
              <a:pathLst>
                <a:path w="4748" h="2350" extrusionOk="0">
                  <a:moveTo>
                    <a:pt x="3622" y="1"/>
                  </a:moveTo>
                  <a:cubicBezTo>
                    <a:pt x="2213" y="1"/>
                    <a:pt x="872" y="699"/>
                    <a:pt x="28" y="1869"/>
                  </a:cubicBezTo>
                  <a:lnTo>
                    <a:pt x="0" y="1925"/>
                  </a:lnTo>
                  <a:lnTo>
                    <a:pt x="622" y="2349"/>
                  </a:lnTo>
                  <a:cubicBezTo>
                    <a:pt x="650" y="2349"/>
                    <a:pt x="650" y="2349"/>
                    <a:pt x="650" y="2321"/>
                  </a:cubicBezTo>
                  <a:cubicBezTo>
                    <a:pt x="1371" y="1330"/>
                    <a:pt x="2505" y="769"/>
                    <a:pt x="3680" y="769"/>
                  </a:cubicBezTo>
                  <a:cubicBezTo>
                    <a:pt x="3979" y="769"/>
                    <a:pt x="4280" y="806"/>
                    <a:pt x="4578" y="880"/>
                  </a:cubicBezTo>
                  <a:lnTo>
                    <a:pt x="4747" y="117"/>
                  </a:lnTo>
                  <a:cubicBezTo>
                    <a:pt x="4436" y="61"/>
                    <a:pt x="4126" y="4"/>
                    <a:pt x="3786" y="4"/>
                  </a:cubicBezTo>
                  <a:cubicBezTo>
                    <a:pt x="3732" y="2"/>
                    <a:pt x="3677" y="1"/>
                    <a:pt x="3622" y="1"/>
                  </a:cubicBezTo>
                  <a:close/>
                </a:path>
              </a:pathLst>
            </a:custGeom>
            <a:solidFill>
              <a:srgbClr val="18B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7"/>
            <p:cNvSpPr/>
            <p:nvPr/>
          </p:nvSpPr>
          <p:spPr>
            <a:xfrm>
              <a:off x="2637350" y="1487750"/>
              <a:ext cx="39575" cy="31825"/>
            </a:xfrm>
            <a:custGeom>
              <a:avLst/>
              <a:gdLst/>
              <a:ahLst/>
              <a:cxnLst/>
              <a:rect l="l" t="t" r="r" b="b"/>
              <a:pathLst>
                <a:path w="1583" h="1273" extrusionOk="0">
                  <a:moveTo>
                    <a:pt x="1131" y="1"/>
                  </a:moveTo>
                  <a:cubicBezTo>
                    <a:pt x="792" y="255"/>
                    <a:pt x="396" y="453"/>
                    <a:pt x="0" y="566"/>
                  </a:cubicBezTo>
                  <a:lnTo>
                    <a:pt x="198" y="1272"/>
                  </a:lnTo>
                  <a:cubicBezTo>
                    <a:pt x="707" y="1131"/>
                    <a:pt x="1159" y="905"/>
                    <a:pt x="1583" y="594"/>
                  </a:cubicBezTo>
                  <a:lnTo>
                    <a:pt x="1131" y="1"/>
                  </a:lnTo>
                  <a:close/>
                </a:path>
              </a:pathLst>
            </a:custGeom>
            <a:solidFill>
              <a:srgbClr val="0062FF"/>
            </a:solidFill>
            <a:ln w="700" cap="flat" cmpd="sng">
              <a:solidFill>
                <a:srgbClr val="FFFF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2665600" y="1466575"/>
              <a:ext cx="36050" cy="36750"/>
            </a:xfrm>
            <a:custGeom>
              <a:avLst/>
              <a:gdLst/>
              <a:ahLst/>
              <a:cxnLst/>
              <a:rect l="l" t="t" r="r" b="b"/>
              <a:pathLst>
                <a:path w="1442" h="1470" extrusionOk="0">
                  <a:moveTo>
                    <a:pt x="848" y="0"/>
                  </a:moveTo>
                  <a:cubicBezTo>
                    <a:pt x="594" y="339"/>
                    <a:pt x="312" y="593"/>
                    <a:pt x="1" y="848"/>
                  </a:cubicBezTo>
                  <a:lnTo>
                    <a:pt x="453" y="1469"/>
                  </a:lnTo>
                  <a:cubicBezTo>
                    <a:pt x="820" y="1187"/>
                    <a:pt x="1159" y="848"/>
                    <a:pt x="1442" y="452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0062FF"/>
            </a:solidFill>
            <a:ln w="700" cap="flat" cmpd="sng">
              <a:solidFill>
                <a:srgbClr val="FFFF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2699525" y="1415000"/>
              <a:ext cx="22625" cy="29700"/>
            </a:xfrm>
            <a:custGeom>
              <a:avLst/>
              <a:gdLst/>
              <a:ahLst/>
              <a:cxnLst/>
              <a:rect l="l" t="t" r="r" b="b"/>
              <a:pathLst>
                <a:path w="905" h="1188" extrusionOk="0">
                  <a:moveTo>
                    <a:pt x="141" y="0"/>
                  </a:moveTo>
                  <a:cubicBezTo>
                    <a:pt x="141" y="311"/>
                    <a:pt x="85" y="650"/>
                    <a:pt x="0" y="961"/>
                  </a:cubicBezTo>
                  <a:lnTo>
                    <a:pt x="735" y="1187"/>
                  </a:lnTo>
                  <a:cubicBezTo>
                    <a:pt x="819" y="820"/>
                    <a:pt x="876" y="424"/>
                    <a:pt x="904" y="29"/>
                  </a:cubicBezTo>
                  <a:lnTo>
                    <a:pt x="141" y="0"/>
                  </a:lnTo>
                  <a:close/>
                </a:path>
              </a:pathLst>
            </a:custGeom>
            <a:solidFill>
              <a:srgbClr val="0062FF"/>
            </a:solidFill>
            <a:ln w="700" cap="flat" cmpd="sng">
              <a:solidFill>
                <a:srgbClr val="FFFF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2686800" y="1439025"/>
              <a:ext cx="31800" cy="38875"/>
            </a:xfrm>
            <a:custGeom>
              <a:avLst/>
              <a:gdLst/>
              <a:ahLst/>
              <a:cxnLst/>
              <a:rect l="l" t="t" r="r" b="b"/>
              <a:pathLst>
                <a:path w="1272" h="1555" extrusionOk="0">
                  <a:moveTo>
                    <a:pt x="509" y="0"/>
                  </a:moveTo>
                  <a:cubicBezTo>
                    <a:pt x="396" y="396"/>
                    <a:pt x="226" y="763"/>
                    <a:pt x="0" y="1102"/>
                  </a:cubicBezTo>
                  <a:lnTo>
                    <a:pt x="622" y="1554"/>
                  </a:lnTo>
                  <a:cubicBezTo>
                    <a:pt x="905" y="1159"/>
                    <a:pt x="1131" y="706"/>
                    <a:pt x="1272" y="226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rgbClr val="00B4FF"/>
            </a:solidFill>
            <a:ln w="700" cap="flat" cmpd="sng">
              <a:solidFill>
                <a:srgbClr val="FFFF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7"/>
            <p:cNvSpPr/>
            <p:nvPr/>
          </p:nvSpPr>
          <p:spPr>
            <a:xfrm>
              <a:off x="4308000" y="3483375"/>
              <a:ext cx="101750" cy="249375"/>
            </a:xfrm>
            <a:custGeom>
              <a:avLst/>
              <a:gdLst/>
              <a:ahLst/>
              <a:cxnLst/>
              <a:rect l="l" t="t" r="r" b="b"/>
              <a:pathLst>
                <a:path w="4070" h="9975" extrusionOk="0">
                  <a:moveTo>
                    <a:pt x="2968" y="0"/>
                  </a:moveTo>
                  <a:cubicBezTo>
                    <a:pt x="651" y="2769"/>
                    <a:pt x="1" y="6556"/>
                    <a:pt x="1244" y="9975"/>
                  </a:cubicBezTo>
                  <a:lnTo>
                    <a:pt x="2572" y="9466"/>
                  </a:lnTo>
                  <a:cubicBezTo>
                    <a:pt x="1498" y="6556"/>
                    <a:pt x="2063" y="3306"/>
                    <a:pt x="4070" y="904"/>
                  </a:cubicBezTo>
                  <a:lnTo>
                    <a:pt x="2968" y="0"/>
                  </a:lnTo>
                  <a:close/>
                </a:path>
              </a:pathLst>
            </a:custGeom>
            <a:solidFill>
              <a:srgbClr val="18B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7"/>
            <p:cNvSpPr/>
            <p:nvPr/>
          </p:nvSpPr>
          <p:spPr>
            <a:xfrm>
              <a:off x="4382175" y="3431800"/>
              <a:ext cx="78450" cy="74200"/>
            </a:xfrm>
            <a:custGeom>
              <a:avLst/>
              <a:gdLst/>
              <a:ahLst/>
              <a:cxnLst/>
              <a:rect l="l" t="t" r="r" b="b"/>
              <a:pathLst>
                <a:path w="3138" h="2968" extrusionOk="0">
                  <a:moveTo>
                    <a:pt x="2374" y="1"/>
                  </a:moveTo>
                  <a:cubicBezTo>
                    <a:pt x="1498" y="537"/>
                    <a:pt x="679" y="1244"/>
                    <a:pt x="1" y="2063"/>
                  </a:cubicBezTo>
                  <a:lnTo>
                    <a:pt x="1103" y="2967"/>
                  </a:lnTo>
                  <a:cubicBezTo>
                    <a:pt x="1668" y="2289"/>
                    <a:pt x="2374" y="1668"/>
                    <a:pt x="3137" y="1187"/>
                  </a:cubicBezTo>
                  <a:lnTo>
                    <a:pt x="2374" y="1"/>
                  </a:ln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7"/>
            <p:cNvSpPr/>
            <p:nvPr/>
          </p:nvSpPr>
          <p:spPr>
            <a:xfrm>
              <a:off x="4339100" y="3720025"/>
              <a:ext cx="389950" cy="178375"/>
            </a:xfrm>
            <a:custGeom>
              <a:avLst/>
              <a:gdLst/>
              <a:ahLst/>
              <a:cxnLst/>
              <a:rect l="l" t="t" r="r" b="b"/>
              <a:pathLst>
                <a:path w="15598" h="7135" extrusionOk="0">
                  <a:moveTo>
                    <a:pt x="1328" y="0"/>
                  </a:moveTo>
                  <a:lnTo>
                    <a:pt x="0" y="509"/>
                  </a:lnTo>
                  <a:cubicBezTo>
                    <a:pt x="1527" y="4699"/>
                    <a:pt x="5460" y="7134"/>
                    <a:pt x="9518" y="7134"/>
                  </a:cubicBezTo>
                  <a:cubicBezTo>
                    <a:pt x="11616" y="7134"/>
                    <a:pt x="13748" y="6483"/>
                    <a:pt x="15598" y="5086"/>
                  </a:cubicBezTo>
                  <a:lnTo>
                    <a:pt x="14722" y="3956"/>
                  </a:lnTo>
                  <a:cubicBezTo>
                    <a:pt x="13134" y="5159"/>
                    <a:pt x="11308" y="5719"/>
                    <a:pt x="9510" y="5719"/>
                  </a:cubicBezTo>
                  <a:cubicBezTo>
                    <a:pt x="6027" y="5719"/>
                    <a:pt x="2651" y="3616"/>
                    <a:pt x="1328" y="0"/>
                  </a:cubicBez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7"/>
            <p:cNvSpPr/>
            <p:nvPr/>
          </p:nvSpPr>
          <p:spPr>
            <a:xfrm>
              <a:off x="4441525" y="3392825"/>
              <a:ext cx="178025" cy="68675"/>
            </a:xfrm>
            <a:custGeom>
              <a:avLst/>
              <a:gdLst/>
              <a:ahLst/>
              <a:cxnLst/>
              <a:rect l="l" t="t" r="r" b="b"/>
              <a:pathLst>
                <a:path w="7121" h="2747" extrusionOk="0">
                  <a:moveTo>
                    <a:pt x="5414" y="1"/>
                  </a:moveTo>
                  <a:cubicBezTo>
                    <a:pt x="3513" y="1"/>
                    <a:pt x="1631" y="538"/>
                    <a:pt x="0" y="1560"/>
                  </a:cubicBezTo>
                  <a:lnTo>
                    <a:pt x="763" y="2746"/>
                  </a:lnTo>
                  <a:cubicBezTo>
                    <a:pt x="2168" y="1882"/>
                    <a:pt x="3771" y="1431"/>
                    <a:pt x="5396" y="1431"/>
                  </a:cubicBezTo>
                  <a:cubicBezTo>
                    <a:pt x="5895" y="1431"/>
                    <a:pt x="6396" y="1473"/>
                    <a:pt x="6895" y="1560"/>
                  </a:cubicBezTo>
                  <a:lnTo>
                    <a:pt x="7121" y="147"/>
                  </a:lnTo>
                  <a:cubicBezTo>
                    <a:pt x="6554" y="49"/>
                    <a:pt x="5983" y="1"/>
                    <a:pt x="5414" y="1"/>
                  </a:cubicBez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4613875" y="3396475"/>
              <a:ext cx="57250" cy="48075"/>
            </a:xfrm>
            <a:custGeom>
              <a:avLst/>
              <a:gdLst/>
              <a:ahLst/>
              <a:cxnLst/>
              <a:rect l="l" t="t" r="r" b="b"/>
              <a:pathLst>
                <a:path w="2290" h="1923" extrusionOk="0">
                  <a:moveTo>
                    <a:pt x="227" y="1"/>
                  </a:moveTo>
                  <a:lnTo>
                    <a:pt x="1" y="1414"/>
                  </a:lnTo>
                  <a:cubicBezTo>
                    <a:pt x="594" y="1527"/>
                    <a:pt x="1188" y="1696"/>
                    <a:pt x="1753" y="1922"/>
                  </a:cubicBezTo>
                  <a:lnTo>
                    <a:pt x="2289" y="594"/>
                  </a:lnTo>
                  <a:lnTo>
                    <a:pt x="2261" y="594"/>
                  </a:lnTo>
                  <a:cubicBezTo>
                    <a:pt x="1611" y="312"/>
                    <a:pt x="933" y="142"/>
                    <a:pt x="227" y="1"/>
                  </a:cubicBezTo>
                  <a:close/>
                </a:path>
              </a:pathLst>
            </a:custGeom>
            <a:solidFill>
              <a:srgbClr val="00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7"/>
            <p:cNvSpPr/>
            <p:nvPr/>
          </p:nvSpPr>
          <p:spPr>
            <a:xfrm>
              <a:off x="4657675" y="3411325"/>
              <a:ext cx="41700" cy="50175"/>
            </a:xfrm>
            <a:custGeom>
              <a:avLst/>
              <a:gdLst/>
              <a:ahLst/>
              <a:cxnLst/>
              <a:rect l="l" t="t" r="r" b="b"/>
              <a:pathLst>
                <a:path w="1668" h="2007" extrusionOk="0">
                  <a:moveTo>
                    <a:pt x="509" y="0"/>
                  </a:moveTo>
                  <a:lnTo>
                    <a:pt x="1" y="1328"/>
                  </a:lnTo>
                  <a:cubicBezTo>
                    <a:pt x="255" y="1441"/>
                    <a:pt x="537" y="1582"/>
                    <a:pt x="820" y="1695"/>
                  </a:cubicBezTo>
                  <a:cubicBezTo>
                    <a:pt x="990" y="1808"/>
                    <a:pt x="1131" y="1893"/>
                    <a:pt x="1300" y="2006"/>
                  </a:cubicBezTo>
                  <a:lnTo>
                    <a:pt x="1668" y="1469"/>
                  </a:lnTo>
                  <a:cubicBezTo>
                    <a:pt x="1300" y="1215"/>
                    <a:pt x="905" y="989"/>
                    <a:pt x="481" y="820"/>
                  </a:cubicBezTo>
                  <a:lnTo>
                    <a:pt x="424" y="791"/>
                  </a:lnTo>
                  <a:lnTo>
                    <a:pt x="453" y="735"/>
                  </a:lnTo>
                  <a:lnTo>
                    <a:pt x="735" y="113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7"/>
            <p:cNvSpPr/>
            <p:nvPr/>
          </p:nvSpPr>
          <p:spPr>
            <a:xfrm>
              <a:off x="4673225" y="3414850"/>
              <a:ext cx="44525" cy="50875"/>
            </a:xfrm>
            <a:custGeom>
              <a:avLst/>
              <a:gdLst/>
              <a:ahLst/>
              <a:cxnLst/>
              <a:rect l="l" t="t" r="r" b="b"/>
              <a:pathLst>
                <a:path w="1781" h="2035" extrusionOk="0">
                  <a:moveTo>
                    <a:pt x="255" y="0"/>
                  </a:moveTo>
                  <a:lnTo>
                    <a:pt x="0" y="565"/>
                  </a:lnTo>
                  <a:cubicBezTo>
                    <a:pt x="424" y="735"/>
                    <a:pt x="820" y="961"/>
                    <a:pt x="1187" y="1215"/>
                  </a:cubicBezTo>
                  <a:lnTo>
                    <a:pt x="1244" y="1272"/>
                  </a:lnTo>
                  <a:lnTo>
                    <a:pt x="1215" y="1328"/>
                  </a:lnTo>
                  <a:lnTo>
                    <a:pt x="791" y="1922"/>
                  </a:lnTo>
                  <a:lnTo>
                    <a:pt x="961" y="2035"/>
                  </a:lnTo>
                  <a:lnTo>
                    <a:pt x="1780" y="848"/>
                  </a:lnTo>
                  <a:cubicBezTo>
                    <a:pt x="1470" y="650"/>
                    <a:pt x="1159" y="452"/>
                    <a:pt x="848" y="311"/>
                  </a:cubicBezTo>
                  <a:cubicBezTo>
                    <a:pt x="650" y="198"/>
                    <a:pt x="452" y="85"/>
                    <a:pt x="255" y="0"/>
                  </a:cubicBezTo>
                  <a:close/>
                </a:path>
              </a:pathLst>
            </a:custGeom>
            <a:solidFill>
              <a:srgbClr val="E3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7"/>
            <p:cNvSpPr/>
            <p:nvPr/>
          </p:nvSpPr>
          <p:spPr>
            <a:xfrm>
              <a:off x="4697225" y="3436050"/>
              <a:ext cx="134250" cy="218300"/>
            </a:xfrm>
            <a:custGeom>
              <a:avLst/>
              <a:gdLst/>
              <a:ahLst/>
              <a:cxnLst/>
              <a:rect l="l" t="t" r="r" b="b"/>
              <a:pathLst>
                <a:path w="5370" h="8732" extrusionOk="0">
                  <a:moveTo>
                    <a:pt x="820" y="0"/>
                  </a:moveTo>
                  <a:lnTo>
                    <a:pt x="1" y="1187"/>
                  </a:lnTo>
                  <a:cubicBezTo>
                    <a:pt x="2488" y="2854"/>
                    <a:pt x="3957" y="5680"/>
                    <a:pt x="3844" y="8675"/>
                  </a:cubicBezTo>
                  <a:lnTo>
                    <a:pt x="5257" y="8731"/>
                  </a:lnTo>
                  <a:cubicBezTo>
                    <a:pt x="5370" y="5256"/>
                    <a:pt x="3703" y="1950"/>
                    <a:pt x="820" y="0"/>
                  </a:cubicBezTo>
                  <a:close/>
                </a:path>
              </a:pathLst>
            </a:custGeom>
            <a:solidFill>
              <a:srgbClr val="D70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7"/>
            <p:cNvSpPr/>
            <p:nvPr/>
          </p:nvSpPr>
          <p:spPr>
            <a:xfrm>
              <a:off x="4788375" y="3652900"/>
              <a:ext cx="40275" cy="40300"/>
            </a:xfrm>
            <a:custGeom>
              <a:avLst/>
              <a:gdLst/>
              <a:ahLst/>
              <a:cxnLst/>
              <a:rect l="l" t="t" r="r" b="b"/>
              <a:pathLst>
                <a:path w="1611" h="1612" extrusionOk="0">
                  <a:moveTo>
                    <a:pt x="198" y="1"/>
                  </a:moveTo>
                  <a:cubicBezTo>
                    <a:pt x="198" y="312"/>
                    <a:pt x="170" y="594"/>
                    <a:pt x="113" y="905"/>
                  </a:cubicBezTo>
                  <a:cubicBezTo>
                    <a:pt x="85" y="1103"/>
                    <a:pt x="57" y="1301"/>
                    <a:pt x="0" y="1498"/>
                  </a:cubicBezTo>
                  <a:lnTo>
                    <a:pt x="678" y="1611"/>
                  </a:lnTo>
                  <a:cubicBezTo>
                    <a:pt x="791" y="1188"/>
                    <a:pt x="819" y="735"/>
                    <a:pt x="848" y="283"/>
                  </a:cubicBezTo>
                  <a:lnTo>
                    <a:pt x="848" y="227"/>
                  </a:lnTo>
                  <a:lnTo>
                    <a:pt x="1611" y="227"/>
                  </a:lnTo>
                  <a:lnTo>
                    <a:pt x="1611" y="57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E3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7"/>
            <p:cNvSpPr/>
            <p:nvPr/>
          </p:nvSpPr>
          <p:spPr>
            <a:xfrm>
              <a:off x="4787650" y="3662100"/>
              <a:ext cx="41000" cy="45225"/>
            </a:xfrm>
            <a:custGeom>
              <a:avLst/>
              <a:gdLst/>
              <a:ahLst/>
              <a:cxnLst/>
              <a:rect l="l" t="t" r="r" b="b"/>
              <a:pathLst>
                <a:path w="1640" h="1809" extrusionOk="0">
                  <a:moveTo>
                    <a:pt x="990" y="0"/>
                  </a:moveTo>
                  <a:cubicBezTo>
                    <a:pt x="990" y="480"/>
                    <a:pt x="933" y="933"/>
                    <a:pt x="820" y="1356"/>
                  </a:cubicBezTo>
                  <a:lnTo>
                    <a:pt x="820" y="1413"/>
                  </a:lnTo>
                  <a:lnTo>
                    <a:pt x="764" y="1413"/>
                  </a:lnTo>
                  <a:lnTo>
                    <a:pt x="29" y="1300"/>
                  </a:lnTo>
                  <a:cubicBezTo>
                    <a:pt x="29" y="1328"/>
                    <a:pt x="29" y="1385"/>
                    <a:pt x="1" y="1441"/>
                  </a:cubicBezTo>
                  <a:lnTo>
                    <a:pt x="1385" y="1809"/>
                  </a:lnTo>
                  <a:cubicBezTo>
                    <a:pt x="1442" y="1469"/>
                    <a:pt x="1527" y="1130"/>
                    <a:pt x="1583" y="763"/>
                  </a:cubicBezTo>
                  <a:cubicBezTo>
                    <a:pt x="1611" y="537"/>
                    <a:pt x="1611" y="283"/>
                    <a:pt x="1640" y="57"/>
                  </a:cubicBezTo>
                  <a:lnTo>
                    <a:pt x="1611" y="0"/>
                  </a:ln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7"/>
            <p:cNvSpPr/>
            <p:nvPr/>
          </p:nvSpPr>
          <p:spPr>
            <a:xfrm>
              <a:off x="4767875" y="3697400"/>
              <a:ext cx="53725" cy="66450"/>
            </a:xfrm>
            <a:custGeom>
              <a:avLst/>
              <a:gdLst/>
              <a:ahLst/>
              <a:cxnLst/>
              <a:rect l="l" t="t" r="r" b="b"/>
              <a:pathLst>
                <a:path w="2149" h="2658" extrusionOk="0">
                  <a:moveTo>
                    <a:pt x="764" y="1"/>
                  </a:moveTo>
                  <a:cubicBezTo>
                    <a:pt x="594" y="679"/>
                    <a:pt x="340" y="1357"/>
                    <a:pt x="1" y="1979"/>
                  </a:cubicBezTo>
                  <a:lnTo>
                    <a:pt x="1272" y="2657"/>
                  </a:lnTo>
                  <a:cubicBezTo>
                    <a:pt x="1663" y="1930"/>
                    <a:pt x="1944" y="1176"/>
                    <a:pt x="2142" y="367"/>
                  </a:cubicBezTo>
                  <a:lnTo>
                    <a:pt x="2142" y="367"/>
                  </a:lnTo>
                  <a:lnTo>
                    <a:pt x="2148" y="368"/>
                  </a:lnTo>
                  <a:lnTo>
                    <a:pt x="2148" y="340"/>
                  </a:lnTo>
                  <a:cubicBezTo>
                    <a:pt x="2146" y="349"/>
                    <a:pt x="2144" y="358"/>
                    <a:pt x="2142" y="367"/>
                  </a:cubicBezTo>
                  <a:lnTo>
                    <a:pt x="2142" y="367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00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7"/>
            <p:cNvSpPr/>
            <p:nvPr/>
          </p:nvSpPr>
          <p:spPr>
            <a:xfrm>
              <a:off x="4731150" y="3747575"/>
              <a:ext cx="68550" cy="75600"/>
            </a:xfrm>
            <a:custGeom>
              <a:avLst/>
              <a:gdLst/>
              <a:ahLst/>
              <a:cxnLst/>
              <a:rect l="l" t="t" r="r" b="b"/>
              <a:pathLst>
                <a:path w="2742" h="3024" extrusionOk="0">
                  <a:moveTo>
                    <a:pt x="1470" y="0"/>
                  </a:moveTo>
                  <a:cubicBezTo>
                    <a:pt x="1074" y="735"/>
                    <a:pt x="565" y="1413"/>
                    <a:pt x="0" y="2035"/>
                  </a:cubicBezTo>
                  <a:lnTo>
                    <a:pt x="989" y="3024"/>
                  </a:lnTo>
                  <a:cubicBezTo>
                    <a:pt x="1696" y="2317"/>
                    <a:pt x="2289" y="1526"/>
                    <a:pt x="2741" y="650"/>
                  </a:cubicBezTo>
                  <a:lnTo>
                    <a:pt x="1470" y="0"/>
                  </a:lnTo>
                  <a:close/>
                </a:path>
              </a:pathLst>
            </a:custGeom>
            <a:solidFill>
              <a:srgbClr val="00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7"/>
            <p:cNvSpPr/>
            <p:nvPr/>
          </p:nvSpPr>
          <p:spPr>
            <a:xfrm>
              <a:off x="4707125" y="3799125"/>
              <a:ext cx="48050" cy="48075"/>
            </a:xfrm>
            <a:custGeom>
              <a:avLst/>
              <a:gdLst/>
              <a:ahLst/>
              <a:cxnLst/>
              <a:rect l="l" t="t" r="r" b="b"/>
              <a:pathLst>
                <a:path w="1922" h="1923" extrusionOk="0">
                  <a:moveTo>
                    <a:pt x="905" y="1"/>
                  </a:moveTo>
                  <a:cubicBezTo>
                    <a:pt x="622" y="283"/>
                    <a:pt x="311" y="538"/>
                    <a:pt x="1" y="792"/>
                  </a:cubicBezTo>
                  <a:lnTo>
                    <a:pt x="877" y="1922"/>
                  </a:lnTo>
                  <a:cubicBezTo>
                    <a:pt x="1244" y="1640"/>
                    <a:pt x="1583" y="1329"/>
                    <a:pt x="1922" y="990"/>
                  </a:cubicBezTo>
                  <a:lnTo>
                    <a:pt x="905" y="1"/>
                  </a:ln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7"/>
            <p:cNvSpPr/>
            <p:nvPr/>
          </p:nvSpPr>
          <p:spPr>
            <a:xfrm>
              <a:off x="3954100" y="3338550"/>
              <a:ext cx="112350" cy="192175"/>
            </a:xfrm>
            <a:custGeom>
              <a:avLst/>
              <a:gdLst/>
              <a:ahLst/>
              <a:cxnLst/>
              <a:rect l="l" t="t" r="r" b="b"/>
              <a:pathLst>
                <a:path w="4494" h="7687" extrusionOk="0">
                  <a:moveTo>
                    <a:pt x="311" y="1"/>
                  </a:moveTo>
                  <a:lnTo>
                    <a:pt x="311" y="1"/>
                  </a:lnTo>
                  <a:cubicBezTo>
                    <a:pt x="0" y="2996"/>
                    <a:pt x="1328" y="5935"/>
                    <a:pt x="3787" y="7686"/>
                  </a:cubicBezTo>
                  <a:lnTo>
                    <a:pt x="4493" y="6726"/>
                  </a:lnTo>
                  <a:cubicBezTo>
                    <a:pt x="2374" y="5200"/>
                    <a:pt x="1244" y="2713"/>
                    <a:pt x="1498" y="114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rgbClr val="18B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7"/>
            <p:cNvSpPr/>
            <p:nvPr/>
          </p:nvSpPr>
          <p:spPr>
            <a:xfrm>
              <a:off x="3961875" y="3274275"/>
              <a:ext cx="43825" cy="67125"/>
            </a:xfrm>
            <a:custGeom>
              <a:avLst/>
              <a:gdLst/>
              <a:ahLst/>
              <a:cxnLst/>
              <a:rect l="l" t="t" r="r" b="b"/>
              <a:pathLst>
                <a:path w="1753" h="2685" extrusionOk="0">
                  <a:moveTo>
                    <a:pt x="650" y="0"/>
                  </a:moveTo>
                  <a:cubicBezTo>
                    <a:pt x="311" y="820"/>
                    <a:pt x="85" y="1667"/>
                    <a:pt x="0" y="2572"/>
                  </a:cubicBezTo>
                  <a:lnTo>
                    <a:pt x="1159" y="2685"/>
                  </a:lnTo>
                  <a:cubicBezTo>
                    <a:pt x="1243" y="1922"/>
                    <a:pt x="1441" y="1187"/>
                    <a:pt x="1752" y="481"/>
                  </a:cubicBezTo>
                  <a:lnTo>
                    <a:pt x="650" y="0"/>
                  </a:ln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7"/>
            <p:cNvSpPr/>
            <p:nvPr/>
          </p:nvSpPr>
          <p:spPr>
            <a:xfrm>
              <a:off x="4048050" y="3416975"/>
              <a:ext cx="322150" cy="152950"/>
            </a:xfrm>
            <a:custGeom>
              <a:avLst/>
              <a:gdLst/>
              <a:ahLst/>
              <a:cxnLst/>
              <a:rect l="l" t="t" r="r" b="b"/>
              <a:pathLst>
                <a:path w="12886" h="6118" extrusionOk="0">
                  <a:moveTo>
                    <a:pt x="11783" y="0"/>
                  </a:moveTo>
                  <a:cubicBezTo>
                    <a:pt x="10736" y="3105"/>
                    <a:pt x="7865" y="4938"/>
                    <a:pt x="4893" y="4938"/>
                  </a:cubicBezTo>
                  <a:cubicBezTo>
                    <a:pt x="3457" y="4938"/>
                    <a:pt x="1996" y="4510"/>
                    <a:pt x="707" y="3589"/>
                  </a:cubicBezTo>
                  <a:lnTo>
                    <a:pt x="0" y="4549"/>
                  </a:lnTo>
                  <a:cubicBezTo>
                    <a:pt x="679" y="5030"/>
                    <a:pt x="1413" y="5425"/>
                    <a:pt x="2204" y="5680"/>
                  </a:cubicBezTo>
                  <a:cubicBezTo>
                    <a:pt x="3095" y="5976"/>
                    <a:pt x="4001" y="6118"/>
                    <a:pt x="4893" y="6118"/>
                  </a:cubicBezTo>
                  <a:cubicBezTo>
                    <a:pt x="8417" y="6118"/>
                    <a:pt x="11713" y="3913"/>
                    <a:pt x="12885" y="396"/>
                  </a:cubicBezTo>
                  <a:lnTo>
                    <a:pt x="11783" y="0"/>
                  </a:ln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7"/>
            <p:cNvSpPr/>
            <p:nvPr/>
          </p:nvSpPr>
          <p:spPr>
            <a:xfrm>
              <a:off x="3978125" y="3166900"/>
              <a:ext cx="118700" cy="119400"/>
            </a:xfrm>
            <a:custGeom>
              <a:avLst/>
              <a:gdLst/>
              <a:ahLst/>
              <a:cxnLst/>
              <a:rect l="l" t="t" r="r" b="b"/>
              <a:pathLst>
                <a:path w="4748" h="4776" extrusionOk="0">
                  <a:moveTo>
                    <a:pt x="4238" y="0"/>
                  </a:moveTo>
                  <a:cubicBezTo>
                    <a:pt x="2345" y="876"/>
                    <a:pt x="848" y="2402"/>
                    <a:pt x="0" y="4295"/>
                  </a:cubicBezTo>
                  <a:lnTo>
                    <a:pt x="1102" y="4776"/>
                  </a:lnTo>
                  <a:cubicBezTo>
                    <a:pt x="1808" y="3137"/>
                    <a:pt x="3108" y="1837"/>
                    <a:pt x="4747" y="1102"/>
                  </a:cubicBezTo>
                  <a:lnTo>
                    <a:pt x="4238" y="0"/>
                  </a:ln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7"/>
            <p:cNvSpPr/>
            <p:nvPr/>
          </p:nvSpPr>
          <p:spPr>
            <a:xfrm>
              <a:off x="4084075" y="3153475"/>
              <a:ext cx="48775" cy="41000"/>
            </a:xfrm>
            <a:custGeom>
              <a:avLst/>
              <a:gdLst/>
              <a:ahLst/>
              <a:cxnLst/>
              <a:rect l="l" t="t" r="r" b="b"/>
              <a:pathLst>
                <a:path w="1951" h="1640" extrusionOk="0">
                  <a:moveTo>
                    <a:pt x="1696" y="0"/>
                  </a:moveTo>
                  <a:cubicBezTo>
                    <a:pt x="1102" y="113"/>
                    <a:pt x="537" y="311"/>
                    <a:pt x="0" y="537"/>
                  </a:cubicBezTo>
                  <a:lnTo>
                    <a:pt x="509" y="1639"/>
                  </a:lnTo>
                  <a:cubicBezTo>
                    <a:pt x="961" y="1413"/>
                    <a:pt x="1442" y="1272"/>
                    <a:pt x="1950" y="1159"/>
                  </a:cubicBezTo>
                  <a:lnTo>
                    <a:pt x="1696" y="0"/>
                  </a:lnTo>
                  <a:close/>
                </a:path>
              </a:pathLst>
            </a:custGeom>
            <a:solidFill>
              <a:srgbClr val="00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7"/>
            <p:cNvSpPr/>
            <p:nvPr/>
          </p:nvSpPr>
          <p:spPr>
            <a:xfrm>
              <a:off x="4125750" y="3152050"/>
              <a:ext cx="36750" cy="30400"/>
            </a:xfrm>
            <a:custGeom>
              <a:avLst/>
              <a:gdLst/>
              <a:ahLst/>
              <a:cxnLst/>
              <a:rect l="l" t="t" r="r" b="b"/>
              <a:pathLst>
                <a:path w="1470" h="1216" extrusionOk="0">
                  <a:moveTo>
                    <a:pt x="227" y="1"/>
                  </a:moveTo>
                  <a:lnTo>
                    <a:pt x="29" y="29"/>
                  </a:lnTo>
                  <a:lnTo>
                    <a:pt x="1" y="57"/>
                  </a:lnTo>
                  <a:lnTo>
                    <a:pt x="255" y="1216"/>
                  </a:lnTo>
                  <a:cubicBezTo>
                    <a:pt x="509" y="1159"/>
                    <a:pt x="764" y="1103"/>
                    <a:pt x="990" y="1075"/>
                  </a:cubicBezTo>
                  <a:cubicBezTo>
                    <a:pt x="1159" y="1075"/>
                    <a:pt x="1329" y="1075"/>
                    <a:pt x="1470" y="1046"/>
                  </a:cubicBezTo>
                  <a:lnTo>
                    <a:pt x="1470" y="510"/>
                  </a:lnTo>
                  <a:cubicBezTo>
                    <a:pt x="1103" y="510"/>
                    <a:pt x="735" y="538"/>
                    <a:pt x="368" y="623"/>
                  </a:cubicBezTo>
                  <a:lnTo>
                    <a:pt x="311" y="623"/>
                  </a:lnTo>
                  <a:lnTo>
                    <a:pt x="311" y="566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7"/>
            <p:cNvSpPr/>
            <p:nvPr/>
          </p:nvSpPr>
          <p:spPr>
            <a:xfrm>
              <a:off x="4154000" y="3080725"/>
              <a:ext cx="36775" cy="34625"/>
            </a:xfrm>
            <a:custGeom>
              <a:avLst/>
              <a:gdLst/>
              <a:ahLst/>
              <a:cxnLst/>
              <a:rect l="l" t="t" r="r" b="b"/>
              <a:pathLst>
                <a:path w="1471" h="1385" extrusionOk="0">
                  <a:moveTo>
                    <a:pt x="29" y="0"/>
                  </a:moveTo>
                  <a:lnTo>
                    <a:pt x="29" y="28"/>
                  </a:lnTo>
                  <a:lnTo>
                    <a:pt x="1" y="537"/>
                  </a:lnTo>
                  <a:cubicBezTo>
                    <a:pt x="368" y="537"/>
                    <a:pt x="736" y="622"/>
                    <a:pt x="1103" y="706"/>
                  </a:cubicBezTo>
                  <a:lnTo>
                    <a:pt x="1159" y="706"/>
                  </a:lnTo>
                  <a:lnTo>
                    <a:pt x="1159" y="763"/>
                  </a:lnTo>
                  <a:lnTo>
                    <a:pt x="1018" y="1356"/>
                  </a:lnTo>
                  <a:cubicBezTo>
                    <a:pt x="1075" y="1356"/>
                    <a:pt x="1131" y="1356"/>
                    <a:pt x="1188" y="1385"/>
                  </a:cubicBezTo>
                  <a:lnTo>
                    <a:pt x="1470" y="226"/>
                  </a:lnTo>
                  <a:cubicBezTo>
                    <a:pt x="1188" y="141"/>
                    <a:pt x="905" y="85"/>
                    <a:pt x="594" y="57"/>
                  </a:cubicBezTo>
                  <a:cubicBezTo>
                    <a:pt x="425" y="28"/>
                    <a:pt x="227" y="28"/>
                    <a:pt x="29" y="0"/>
                  </a:cubicBezTo>
                  <a:close/>
                </a:path>
              </a:pathLst>
            </a:custGeom>
            <a:solidFill>
              <a:srgbClr val="E3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7"/>
            <p:cNvSpPr/>
            <p:nvPr/>
          </p:nvSpPr>
          <p:spPr>
            <a:xfrm>
              <a:off x="4183675" y="3086375"/>
              <a:ext cx="156850" cy="148350"/>
            </a:xfrm>
            <a:custGeom>
              <a:avLst/>
              <a:gdLst/>
              <a:ahLst/>
              <a:cxnLst/>
              <a:rect l="l" t="t" r="r" b="b"/>
              <a:pathLst>
                <a:path w="6274" h="5934" extrusionOk="0">
                  <a:moveTo>
                    <a:pt x="255" y="0"/>
                  </a:moveTo>
                  <a:cubicBezTo>
                    <a:pt x="264" y="2"/>
                    <a:pt x="273" y="5"/>
                    <a:pt x="282" y="7"/>
                  </a:cubicBezTo>
                  <a:lnTo>
                    <a:pt x="282" y="7"/>
                  </a:lnTo>
                  <a:lnTo>
                    <a:pt x="283" y="0"/>
                  </a:lnTo>
                  <a:close/>
                  <a:moveTo>
                    <a:pt x="282" y="7"/>
                  </a:moveTo>
                  <a:lnTo>
                    <a:pt x="1" y="1159"/>
                  </a:lnTo>
                  <a:cubicBezTo>
                    <a:pt x="2402" y="1752"/>
                    <a:pt x="4352" y="3560"/>
                    <a:pt x="5143" y="5934"/>
                  </a:cubicBezTo>
                  <a:lnTo>
                    <a:pt x="6274" y="5567"/>
                  </a:lnTo>
                  <a:cubicBezTo>
                    <a:pt x="5372" y="2806"/>
                    <a:pt x="3095" y="720"/>
                    <a:pt x="282" y="7"/>
                  </a:cubicBezTo>
                  <a:close/>
                </a:path>
              </a:pathLst>
            </a:custGeom>
            <a:solidFill>
              <a:srgbClr val="D70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7"/>
            <p:cNvSpPr/>
            <p:nvPr/>
          </p:nvSpPr>
          <p:spPr>
            <a:xfrm>
              <a:off x="4312250" y="3225525"/>
              <a:ext cx="28975" cy="39575"/>
            </a:xfrm>
            <a:custGeom>
              <a:avLst/>
              <a:gdLst/>
              <a:ahLst/>
              <a:cxnLst/>
              <a:rect l="l" t="t" r="r" b="b"/>
              <a:pathLst>
                <a:path w="1159" h="1583" extrusionOk="0">
                  <a:moveTo>
                    <a:pt x="1131" y="1"/>
                  </a:moveTo>
                  <a:lnTo>
                    <a:pt x="0" y="368"/>
                  </a:lnTo>
                  <a:cubicBezTo>
                    <a:pt x="85" y="622"/>
                    <a:pt x="142" y="848"/>
                    <a:pt x="198" y="1103"/>
                  </a:cubicBezTo>
                  <a:cubicBezTo>
                    <a:pt x="226" y="1272"/>
                    <a:pt x="255" y="1413"/>
                    <a:pt x="283" y="1583"/>
                  </a:cubicBezTo>
                  <a:lnTo>
                    <a:pt x="848" y="1498"/>
                  </a:lnTo>
                  <a:cubicBezTo>
                    <a:pt x="791" y="1131"/>
                    <a:pt x="707" y="764"/>
                    <a:pt x="565" y="424"/>
                  </a:cubicBezTo>
                  <a:lnTo>
                    <a:pt x="537" y="368"/>
                  </a:lnTo>
                  <a:lnTo>
                    <a:pt x="594" y="340"/>
                  </a:lnTo>
                  <a:lnTo>
                    <a:pt x="1159" y="142"/>
                  </a:lnTo>
                  <a:cubicBezTo>
                    <a:pt x="1159" y="114"/>
                    <a:pt x="1131" y="57"/>
                    <a:pt x="1131" y="1"/>
                  </a:cubicBezTo>
                  <a:close/>
                </a:path>
              </a:pathLst>
            </a:custGeom>
            <a:solidFill>
              <a:srgbClr val="E3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7"/>
            <p:cNvSpPr/>
            <p:nvPr/>
          </p:nvSpPr>
          <p:spPr>
            <a:xfrm>
              <a:off x="4339800" y="3252375"/>
              <a:ext cx="28975" cy="43825"/>
            </a:xfrm>
            <a:custGeom>
              <a:avLst/>
              <a:gdLst/>
              <a:ahLst/>
              <a:cxnLst/>
              <a:rect l="l" t="t" r="r" b="b"/>
              <a:pathLst>
                <a:path w="1159" h="1753" extrusionOk="0">
                  <a:moveTo>
                    <a:pt x="509" y="0"/>
                  </a:moveTo>
                  <a:lnTo>
                    <a:pt x="85" y="283"/>
                  </a:lnTo>
                  <a:cubicBezTo>
                    <a:pt x="283" y="622"/>
                    <a:pt x="452" y="933"/>
                    <a:pt x="594" y="1300"/>
                  </a:cubicBezTo>
                  <a:lnTo>
                    <a:pt x="622" y="1357"/>
                  </a:lnTo>
                  <a:lnTo>
                    <a:pt x="565" y="1385"/>
                  </a:lnTo>
                  <a:lnTo>
                    <a:pt x="0" y="1611"/>
                  </a:lnTo>
                  <a:cubicBezTo>
                    <a:pt x="0" y="1668"/>
                    <a:pt x="29" y="1696"/>
                    <a:pt x="57" y="1752"/>
                  </a:cubicBezTo>
                  <a:lnTo>
                    <a:pt x="1159" y="1328"/>
                  </a:lnTo>
                  <a:cubicBezTo>
                    <a:pt x="1046" y="1074"/>
                    <a:pt x="933" y="792"/>
                    <a:pt x="791" y="537"/>
                  </a:cubicBezTo>
                  <a:cubicBezTo>
                    <a:pt x="707" y="339"/>
                    <a:pt x="622" y="170"/>
                    <a:pt x="509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7"/>
            <p:cNvSpPr/>
            <p:nvPr/>
          </p:nvSpPr>
          <p:spPr>
            <a:xfrm>
              <a:off x="4340500" y="3285575"/>
              <a:ext cx="40300" cy="53700"/>
            </a:xfrm>
            <a:custGeom>
              <a:avLst/>
              <a:gdLst/>
              <a:ahLst/>
              <a:cxnLst/>
              <a:rect l="l" t="t" r="r" b="b"/>
              <a:pathLst>
                <a:path w="1612" h="2148" extrusionOk="0">
                  <a:moveTo>
                    <a:pt x="1131" y="0"/>
                  </a:moveTo>
                  <a:lnTo>
                    <a:pt x="1" y="424"/>
                  </a:lnTo>
                  <a:cubicBezTo>
                    <a:pt x="227" y="961"/>
                    <a:pt x="368" y="1555"/>
                    <a:pt x="424" y="2148"/>
                  </a:cubicBezTo>
                  <a:lnTo>
                    <a:pt x="1611" y="2007"/>
                  </a:lnTo>
                  <a:cubicBezTo>
                    <a:pt x="1526" y="1328"/>
                    <a:pt x="1357" y="650"/>
                    <a:pt x="1131" y="0"/>
                  </a:cubicBezTo>
                  <a:close/>
                </a:path>
              </a:pathLst>
            </a:custGeom>
            <a:solidFill>
              <a:srgbClr val="00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7"/>
            <p:cNvSpPr/>
            <p:nvPr/>
          </p:nvSpPr>
          <p:spPr>
            <a:xfrm>
              <a:off x="4348975" y="3335725"/>
              <a:ext cx="33925" cy="61475"/>
            </a:xfrm>
            <a:custGeom>
              <a:avLst/>
              <a:gdLst/>
              <a:ahLst/>
              <a:cxnLst/>
              <a:rect l="l" t="t" r="r" b="b"/>
              <a:pathLst>
                <a:path w="1357" h="2459" extrusionOk="0">
                  <a:moveTo>
                    <a:pt x="1272" y="1"/>
                  </a:moveTo>
                  <a:lnTo>
                    <a:pt x="89" y="142"/>
                  </a:lnTo>
                  <a:lnTo>
                    <a:pt x="89" y="142"/>
                  </a:lnTo>
                  <a:cubicBezTo>
                    <a:pt x="88" y="132"/>
                    <a:pt x="86" y="123"/>
                    <a:pt x="85" y="114"/>
                  </a:cubicBezTo>
                  <a:lnTo>
                    <a:pt x="85" y="114"/>
                  </a:lnTo>
                  <a:lnTo>
                    <a:pt x="85" y="142"/>
                  </a:lnTo>
                  <a:lnTo>
                    <a:pt x="89" y="142"/>
                  </a:lnTo>
                  <a:lnTo>
                    <a:pt x="89" y="142"/>
                  </a:lnTo>
                  <a:cubicBezTo>
                    <a:pt x="169" y="839"/>
                    <a:pt x="140" y="1564"/>
                    <a:pt x="1" y="2233"/>
                  </a:cubicBezTo>
                  <a:lnTo>
                    <a:pt x="1187" y="2459"/>
                  </a:lnTo>
                  <a:cubicBezTo>
                    <a:pt x="1329" y="1640"/>
                    <a:pt x="1357" y="820"/>
                    <a:pt x="1272" y="1"/>
                  </a:cubicBezTo>
                  <a:close/>
                </a:path>
              </a:pathLst>
            </a:custGeom>
            <a:solidFill>
              <a:srgbClr val="00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7"/>
            <p:cNvSpPr/>
            <p:nvPr/>
          </p:nvSpPr>
          <p:spPr>
            <a:xfrm>
              <a:off x="4342625" y="3392950"/>
              <a:ext cx="35350" cy="33225"/>
            </a:xfrm>
            <a:custGeom>
              <a:avLst/>
              <a:gdLst/>
              <a:ahLst/>
              <a:cxnLst/>
              <a:rect l="l" t="t" r="r" b="b"/>
              <a:pathLst>
                <a:path w="1414" h="1329" extrusionOk="0">
                  <a:moveTo>
                    <a:pt x="255" y="0"/>
                  </a:moveTo>
                  <a:cubicBezTo>
                    <a:pt x="198" y="311"/>
                    <a:pt x="113" y="650"/>
                    <a:pt x="0" y="961"/>
                  </a:cubicBezTo>
                  <a:lnTo>
                    <a:pt x="1131" y="1328"/>
                  </a:lnTo>
                  <a:cubicBezTo>
                    <a:pt x="1244" y="961"/>
                    <a:pt x="1357" y="594"/>
                    <a:pt x="1413" y="198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7"/>
            <p:cNvSpPr/>
            <p:nvPr/>
          </p:nvSpPr>
          <p:spPr>
            <a:xfrm>
              <a:off x="4821575" y="3683275"/>
              <a:ext cx="126450" cy="17700"/>
            </a:xfrm>
            <a:custGeom>
              <a:avLst/>
              <a:gdLst/>
              <a:ahLst/>
              <a:cxnLst/>
              <a:rect l="l" t="t" r="r" b="b"/>
              <a:pathLst>
                <a:path w="5058" h="708" fill="none" extrusionOk="0">
                  <a:moveTo>
                    <a:pt x="5058" y="707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7FC8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7"/>
            <p:cNvSpPr/>
            <p:nvPr/>
          </p:nvSpPr>
          <p:spPr>
            <a:xfrm>
              <a:off x="5403725" y="3551675"/>
              <a:ext cx="127800" cy="139400"/>
            </a:xfrm>
            <a:custGeom>
              <a:avLst/>
              <a:gdLst/>
              <a:ahLst/>
              <a:cxnLst/>
              <a:rect l="l" t="t" r="r" b="b"/>
              <a:pathLst>
                <a:path w="5112" h="5576" extrusionOk="0">
                  <a:moveTo>
                    <a:pt x="1372" y="0"/>
                  </a:moveTo>
                  <a:cubicBezTo>
                    <a:pt x="666" y="0"/>
                    <a:pt x="0" y="806"/>
                    <a:pt x="562" y="1535"/>
                  </a:cubicBezTo>
                  <a:lnTo>
                    <a:pt x="3642" y="5576"/>
                  </a:lnTo>
                  <a:lnTo>
                    <a:pt x="5112" y="4361"/>
                  </a:lnTo>
                  <a:lnTo>
                    <a:pt x="2088" y="348"/>
                  </a:lnTo>
                  <a:cubicBezTo>
                    <a:pt x="1880" y="103"/>
                    <a:pt x="1623" y="0"/>
                    <a:pt x="1372" y="0"/>
                  </a:cubicBezTo>
                  <a:close/>
                </a:path>
              </a:pathLst>
            </a:custGeom>
            <a:solidFill>
              <a:srgbClr val="FF0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7"/>
            <p:cNvSpPr/>
            <p:nvPr/>
          </p:nvSpPr>
          <p:spPr>
            <a:xfrm>
              <a:off x="5353500" y="3604875"/>
              <a:ext cx="115150" cy="132125"/>
            </a:xfrm>
            <a:custGeom>
              <a:avLst/>
              <a:gdLst/>
              <a:ahLst/>
              <a:cxnLst/>
              <a:rect l="l" t="t" r="r" b="b"/>
              <a:pathLst>
                <a:path w="4606" h="5285" extrusionOk="0">
                  <a:moveTo>
                    <a:pt x="198" y="0"/>
                  </a:moveTo>
                  <a:lnTo>
                    <a:pt x="0" y="1159"/>
                  </a:lnTo>
                  <a:lnTo>
                    <a:pt x="3137" y="5284"/>
                  </a:lnTo>
                  <a:lnTo>
                    <a:pt x="4606" y="4182"/>
                  </a:lnTo>
                  <a:lnTo>
                    <a:pt x="1385" y="29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7"/>
            <p:cNvSpPr/>
            <p:nvPr/>
          </p:nvSpPr>
          <p:spPr>
            <a:xfrm>
              <a:off x="5294150" y="3654325"/>
              <a:ext cx="115175" cy="132125"/>
            </a:xfrm>
            <a:custGeom>
              <a:avLst/>
              <a:gdLst/>
              <a:ahLst/>
              <a:cxnLst/>
              <a:rect l="l" t="t" r="r" b="b"/>
              <a:pathLst>
                <a:path w="4607" h="5285" extrusionOk="0">
                  <a:moveTo>
                    <a:pt x="198" y="0"/>
                  </a:moveTo>
                  <a:lnTo>
                    <a:pt x="1" y="1159"/>
                  </a:lnTo>
                  <a:lnTo>
                    <a:pt x="3137" y="5284"/>
                  </a:lnTo>
                  <a:lnTo>
                    <a:pt x="4606" y="4182"/>
                  </a:lnTo>
                  <a:lnTo>
                    <a:pt x="1413" y="29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7"/>
            <p:cNvSpPr/>
            <p:nvPr/>
          </p:nvSpPr>
          <p:spPr>
            <a:xfrm>
              <a:off x="5224225" y="3570250"/>
              <a:ext cx="93975" cy="98925"/>
            </a:xfrm>
            <a:custGeom>
              <a:avLst/>
              <a:gdLst/>
              <a:ahLst/>
              <a:cxnLst/>
              <a:rect l="l" t="t" r="r" b="b"/>
              <a:pathLst>
                <a:path w="3759" h="3957" extrusionOk="0">
                  <a:moveTo>
                    <a:pt x="1470" y="1"/>
                  </a:moveTo>
                  <a:lnTo>
                    <a:pt x="0" y="1046"/>
                  </a:lnTo>
                  <a:lnTo>
                    <a:pt x="2374" y="3957"/>
                  </a:lnTo>
                  <a:lnTo>
                    <a:pt x="2628" y="2883"/>
                  </a:lnTo>
                  <a:lnTo>
                    <a:pt x="3758" y="2855"/>
                  </a:lnTo>
                  <a:lnTo>
                    <a:pt x="1470" y="1"/>
                  </a:lnTo>
                  <a:close/>
                </a:path>
              </a:pathLst>
            </a:custGeom>
            <a:solidFill>
              <a:srgbClr val="FF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7"/>
            <p:cNvSpPr/>
            <p:nvPr/>
          </p:nvSpPr>
          <p:spPr>
            <a:xfrm>
              <a:off x="5283550" y="3520800"/>
              <a:ext cx="93975" cy="98225"/>
            </a:xfrm>
            <a:custGeom>
              <a:avLst/>
              <a:gdLst/>
              <a:ahLst/>
              <a:cxnLst/>
              <a:rect l="l" t="t" r="r" b="b"/>
              <a:pathLst>
                <a:path w="3759" h="3929" extrusionOk="0">
                  <a:moveTo>
                    <a:pt x="1470" y="1"/>
                  </a:moveTo>
                  <a:lnTo>
                    <a:pt x="1" y="1018"/>
                  </a:lnTo>
                  <a:lnTo>
                    <a:pt x="2374" y="3928"/>
                  </a:lnTo>
                  <a:lnTo>
                    <a:pt x="2600" y="2855"/>
                  </a:lnTo>
                  <a:lnTo>
                    <a:pt x="3759" y="2826"/>
                  </a:lnTo>
                  <a:lnTo>
                    <a:pt x="1470" y="1"/>
                  </a:lnTo>
                  <a:close/>
                </a:path>
              </a:pathLst>
            </a:custGeom>
            <a:solidFill>
              <a:srgbClr val="FF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7"/>
            <p:cNvSpPr/>
            <p:nvPr/>
          </p:nvSpPr>
          <p:spPr>
            <a:xfrm>
              <a:off x="5347850" y="3469950"/>
              <a:ext cx="93250" cy="101750"/>
            </a:xfrm>
            <a:custGeom>
              <a:avLst/>
              <a:gdLst/>
              <a:ahLst/>
              <a:cxnLst/>
              <a:rect l="l" t="t" r="r" b="b"/>
              <a:pathLst>
                <a:path w="3730" h="4070" extrusionOk="0">
                  <a:moveTo>
                    <a:pt x="1385" y="0"/>
                  </a:moveTo>
                  <a:lnTo>
                    <a:pt x="0" y="1131"/>
                  </a:lnTo>
                  <a:lnTo>
                    <a:pt x="2289" y="4069"/>
                  </a:lnTo>
                  <a:cubicBezTo>
                    <a:pt x="1962" y="3481"/>
                    <a:pt x="2643" y="2792"/>
                    <a:pt x="3244" y="2792"/>
                  </a:cubicBezTo>
                  <a:cubicBezTo>
                    <a:pt x="3422" y="2792"/>
                    <a:pt x="3594" y="2853"/>
                    <a:pt x="3730" y="2996"/>
                  </a:cubicBezTo>
                  <a:lnTo>
                    <a:pt x="1385" y="0"/>
                  </a:lnTo>
                  <a:close/>
                </a:path>
              </a:pathLst>
            </a:custGeom>
            <a:solidFill>
              <a:srgbClr val="FF5D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7"/>
            <p:cNvSpPr/>
            <p:nvPr/>
          </p:nvSpPr>
          <p:spPr>
            <a:xfrm>
              <a:off x="5033500" y="3714375"/>
              <a:ext cx="131150" cy="137275"/>
            </a:xfrm>
            <a:custGeom>
              <a:avLst/>
              <a:gdLst/>
              <a:ahLst/>
              <a:cxnLst/>
              <a:rect l="l" t="t" r="r" b="b"/>
              <a:pathLst>
                <a:path w="5246" h="5491" extrusionOk="0">
                  <a:moveTo>
                    <a:pt x="1498" y="0"/>
                  </a:moveTo>
                  <a:lnTo>
                    <a:pt x="0" y="1187"/>
                  </a:lnTo>
                  <a:lnTo>
                    <a:pt x="3136" y="5143"/>
                  </a:lnTo>
                  <a:cubicBezTo>
                    <a:pt x="3337" y="5388"/>
                    <a:pt x="3592" y="5491"/>
                    <a:pt x="3845" y="5491"/>
                  </a:cubicBezTo>
                  <a:cubicBezTo>
                    <a:pt x="4555" y="5491"/>
                    <a:pt x="5245" y="4685"/>
                    <a:pt x="4662" y="3956"/>
                  </a:cubicBezTo>
                  <a:lnTo>
                    <a:pt x="1498" y="0"/>
                  </a:lnTo>
                  <a:close/>
                </a:path>
              </a:pathLst>
            </a:custGeom>
            <a:solidFill>
              <a:srgbClr val="0E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7"/>
            <p:cNvSpPr/>
            <p:nvPr/>
          </p:nvSpPr>
          <p:spPr>
            <a:xfrm>
              <a:off x="5100600" y="3665625"/>
              <a:ext cx="118000" cy="130700"/>
            </a:xfrm>
            <a:custGeom>
              <a:avLst/>
              <a:gdLst/>
              <a:ahLst/>
              <a:cxnLst/>
              <a:rect l="l" t="t" r="r" b="b"/>
              <a:pathLst>
                <a:path w="4720" h="5228" extrusionOk="0">
                  <a:moveTo>
                    <a:pt x="1470" y="0"/>
                  </a:moveTo>
                  <a:lnTo>
                    <a:pt x="0" y="1102"/>
                  </a:lnTo>
                  <a:lnTo>
                    <a:pt x="3306" y="5200"/>
                  </a:lnTo>
                  <a:lnTo>
                    <a:pt x="4493" y="5228"/>
                  </a:lnTo>
                  <a:lnTo>
                    <a:pt x="4719" y="4098"/>
                  </a:lnTo>
                  <a:lnTo>
                    <a:pt x="1470" y="0"/>
                  </a:lnTo>
                  <a:close/>
                </a:path>
              </a:pathLst>
            </a:custGeom>
            <a:solidFill>
              <a:srgbClr val="FF5E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7"/>
            <p:cNvSpPr/>
            <p:nvPr/>
          </p:nvSpPr>
          <p:spPr>
            <a:xfrm>
              <a:off x="5159925" y="3616875"/>
              <a:ext cx="118000" cy="130725"/>
            </a:xfrm>
            <a:custGeom>
              <a:avLst/>
              <a:gdLst/>
              <a:ahLst/>
              <a:cxnLst/>
              <a:rect l="l" t="t" r="r" b="b"/>
              <a:pathLst>
                <a:path w="4720" h="5229" extrusionOk="0">
                  <a:moveTo>
                    <a:pt x="1470" y="1"/>
                  </a:moveTo>
                  <a:lnTo>
                    <a:pt x="1" y="1103"/>
                  </a:lnTo>
                  <a:lnTo>
                    <a:pt x="3307" y="5172"/>
                  </a:lnTo>
                  <a:lnTo>
                    <a:pt x="4494" y="5228"/>
                  </a:lnTo>
                  <a:lnTo>
                    <a:pt x="4720" y="4070"/>
                  </a:lnTo>
                  <a:lnTo>
                    <a:pt x="1470" y="1"/>
                  </a:lnTo>
                  <a:close/>
                </a:path>
              </a:pathLst>
            </a:custGeom>
            <a:solidFill>
              <a:srgbClr val="FF5E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7"/>
            <p:cNvSpPr/>
            <p:nvPr/>
          </p:nvSpPr>
          <p:spPr>
            <a:xfrm>
              <a:off x="5253175" y="3733450"/>
              <a:ext cx="93975" cy="98200"/>
            </a:xfrm>
            <a:custGeom>
              <a:avLst/>
              <a:gdLst/>
              <a:ahLst/>
              <a:cxnLst/>
              <a:rect l="l" t="t" r="r" b="b"/>
              <a:pathLst>
                <a:path w="3759" h="3928" extrusionOk="0">
                  <a:moveTo>
                    <a:pt x="1385" y="0"/>
                  </a:moveTo>
                  <a:lnTo>
                    <a:pt x="1159" y="1074"/>
                  </a:lnTo>
                  <a:lnTo>
                    <a:pt x="1" y="1074"/>
                  </a:lnTo>
                  <a:lnTo>
                    <a:pt x="2261" y="3928"/>
                  </a:lnTo>
                  <a:lnTo>
                    <a:pt x="3759" y="2910"/>
                  </a:lnTo>
                  <a:lnTo>
                    <a:pt x="1385" y="0"/>
                  </a:lnTo>
                  <a:close/>
                </a:path>
              </a:pathLst>
            </a:custGeom>
            <a:solidFill>
              <a:srgbClr val="2DD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7"/>
            <p:cNvSpPr/>
            <p:nvPr/>
          </p:nvSpPr>
          <p:spPr>
            <a:xfrm>
              <a:off x="5193850" y="3782175"/>
              <a:ext cx="93975" cy="98925"/>
            </a:xfrm>
            <a:custGeom>
              <a:avLst/>
              <a:gdLst/>
              <a:ahLst/>
              <a:cxnLst/>
              <a:rect l="l" t="t" r="r" b="b"/>
              <a:pathLst>
                <a:path w="3759" h="3957" extrusionOk="0">
                  <a:moveTo>
                    <a:pt x="1385" y="1"/>
                  </a:moveTo>
                  <a:lnTo>
                    <a:pt x="1130" y="1103"/>
                  </a:lnTo>
                  <a:lnTo>
                    <a:pt x="0" y="1103"/>
                  </a:lnTo>
                  <a:lnTo>
                    <a:pt x="2261" y="3957"/>
                  </a:lnTo>
                  <a:lnTo>
                    <a:pt x="3758" y="2939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2DD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7"/>
            <p:cNvSpPr/>
            <p:nvPr/>
          </p:nvSpPr>
          <p:spPr>
            <a:xfrm>
              <a:off x="5126725" y="3832325"/>
              <a:ext cx="93275" cy="101750"/>
            </a:xfrm>
            <a:custGeom>
              <a:avLst/>
              <a:gdLst/>
              <a:ahLst/>
              <a:cxnLst/>
              <a:rect l="l" t="t" r="r" b="b"/>
              <a:pathLst>
                <a:path w="3731" h="4070" extrusionOk="0">
                  <a:moveTo>
                    <a:pt x="1470" y="1"/>
                  </a:moveTo>
                  <a:lnTo>
                    <a:pt x="1470" y="1"/>
                  </a:lnTo>
                  <a:cubicBezTo>
                    <a:pt x="1798" y="570"/>
                    <a:pt x="1093" y="1275"/>
                    <a:pt x="482" y="1275"/>
                  </a:cubicBezTo>
                  <a:cubicBezTo>
                    <a:pt x="304" y="1275"/>
                    <a:pt x="135" y="1215"/>
                    <a:pt x="1" y="1075"/>
                  </a:cubicBezTo>
                  <a:lnTo>
                    <a:pt x="1" y="1075"/>
                  </a:lnTo>
                  <a:lnTo>
                    <a:pt x="2346" y="4070"/>
                  </a:lnTo>
                  <a:lnTo>
                    <a:pt x="3731" y="2968"/>
                  </a:lnTo>
                  <a:lnTo>
                    <a:pt x="1470" y="1"/>
                  </a:lnTo>
                  <a:close/>
                </a:path>
              </a:pathLst>
            </a:custGeom>
            <a:solidFill>
              <a:srgbClr val="2D9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7"/>
            <p:cNvSpPr/>
            <p:nvPr/>
          </p:nvSpPr>
          <p:spPr>
            <a:xfrm>
              <a:off x="5050450" y="3859875"/>
              <a:ext cx="104575" cy="115875"/>
            </a:xfrm>
            <a:custGeom>
              <a:avLst/>
              <a:gdLst/>
              <a:ahLst/>
              <a:cxnLst/>
              <a:rect l="l" t="t" r="r" b="b"/>
              <a:pathLst>
                <a:path w="4183" h="4635" extrusionOk="0">
                  <a:moveTo>
                    <a:pt x="1441" y="1"/>
                  </a:moveTo>
                  <a:lnTo>
                    <a:pt x="0" y="1103"/>
                  </a:lnTo>
                  <a:lnTo>
                    <a:pt x="2600" y="4635"/>
                  </a:lnTo>
                  <a:lnTo>
                    <a:pt x="4182" y="3561"/>
                  </a:lnTo>
                  <a:lnTo>
                    <a:pt x="1441" y="1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7"/>
            <p:cNvSpPr/>
            <p:nvPr/>
          </p:nvSpPr>
          <p:spPr>
            <a:xfrm>
              <a:off x="4974850" y="3760275"/>
              <a:ext cx="102450" cy="114475"/>
            </a:xfrm>
            <a:custGeom>
              <a:avLst/>
              <a:gdLst/>
              <a:ahLst/>
              <a:cxnLst/>
              <a:rect l="l" t="t" r="r" b="b"/>
              <a:pathLst>
                <a:path w="4098" h="4579" extrusionOk="0">
                  <a:moveTo>
                    <a:pt x="1414" y="1"/>
                  </a:moveTo>
                  <a:lnTo>
                    <a:pt x="1" y="1018"/>
                  </a:lnTo>
                  <a:lnTo>
                    <a:pt x="2657" y="4578"/>
                  </a:lnTo>
                  <a:lnTo>
                    <a:pt x="4098" y="3505"/>
                  </a:lnTo>
                  <a:lnTo>
                    <a:pt x="1414" y="1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7"/>
            <p:cNvSpPr/>
            <p:nvPr/>
          </p:nvSpPr>
          <p:spPr>
            <a:xfrm>
              <a:off x="5403650" y="3419075"/>
              <a:ext cx="107400" cy="115175"/>
            </a:xfrm>
            <a:custGeom>
              <a:avLst/>
              <a:gdLst/>
              <a:ahLst/>
              <a:cxnLst/>
              <a:rect l="l" t="t" r="r" b="b"/>
              <a:pathLst>
                <a:path w="4296" h="4607" extrusionOk="0">
                  <a:moveTo>
                    <a:pt x="1554" y="1"/>
                  </a:moveTo>
                  <a:lnTo>
                    <a:pt x="0" y="1131"/>
                  </a:lnTo>
                  <a:lnTo>
                    <a:pt x="2882" y="4607"/>
                  </a:lnTo>
                  <a:lnTo>
                    <a:pt x="4295" y="3448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rgbClr val="FF5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7"/>
            <p:cNvSpPr/>
            <p:nvPr/>
          </p:nvSpPr>
          <p:spPr>
            <a:xfrm>
              <a:off x="5484875" y="3517975"/>
              <a:ext cx="105275" cy="113050"/>
            </a:xfrm>
            <a:custGeom>
              <a:avLst/>
              <a:gdLst/>
              <a:ahLst/>
              <a:cxnLst/>
              <a:rect l="l" t="t" r="r" b="b"/>
              <a:pathLst>
                <a:path w="4211" h="4522" extrusionOk="0">
                  <a:moveTo>
                    <a:pt x="1414" y="1"/>
                  </a:moveTo>
                  <a:lnTo>
                    <a:pt x="1" y="1131"/>
                  </a:lnTo>
                  <a:lnTo>
                    <a:pt x="2798" y="4522"/>
                  </a:lnTo>
                  <a:lnTo>
                    <a:pt x="4211" y="3476"/>
                  </a:lnTo>
                  <a:lnTo>
                    <a:pt x="1414" y="1"/>
                  </a:lnTo>
                  <a:close/>
                </a:path>
              </a:pathLst>
            </a:custGeom>
            <a:solidFill>
              <a:srgbClr val="FF5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7"/>
            <p:cNvSpPr/>
            <p:nvPr/>
          </p:nvSpPr>
          <p:spPr>
            <a:xfrm>
              <a:off x="5466525" y="3611225"/>
              <a:ext cx="44525" cy="45250"/>
            </a:xfrm>
            <a:custGeom>
              <a:avLst/>
              <a:gdLst/>
              <a:ahLst/>
              <a:cxnLst/>
              <a:rect l="l" t="t" r="r" b="b"/>
              <a:pathLst>
                <a:path w="1781" h="1810" extrusionOk="0">
                  <a:moveTo>
                    <a:pt x="820" y="1"/>
                  </a:moveTo>
                  <a:cubicBezTo>
                    <a:pt x="735" y="29"/>
                    <a:pt x="678" y="57"/>
                    <a:pt x="622" y="85"/>
                  </a:cubicBezTo>
                  <a:cubicBezTo>
                    <a:pt x="537" y="142"/>
                    <a:pt x="481" y="170"/>
                    <a:pt x="424" y="227"/>
                  </a:cubicBezTo>
                  <a:cubicBezTo>
                    <a:pt x="311" y="311"/>
                    <a:pt x="226" y="396"/>
                    <a:pt x="141" y="509"/>
                  </a:cubicBezTo>
                  <a:cubicBezTo>
                    <a:pt x="85" y="594"/>
                    <a:pt x="28" y="707"/>
                    <a:pt x="28" y="820"/>
                  </a:cubicBezTo>
                  <a:cubicBezTo>
                    <a:pt x="0" y="905"/>
                    <a:pt x="0" y="1018"/>
                    <a:pt x="28" y="1131"/>
                  </a:cubicBezTo>
                  <a:cubicBezTo>
                    <a:pt x="57" y="1244"/>
                    <a:pt x="85" y="1357"/>
                    <a:pt x="170" y="1442"/>
                  </a:cubicBezTo>
                  <a:cubicBezTo>
                    <a:pt x="254" y="1555"/>
                    <a:pt x="339" y="1640"/>
                    <a:pt x="452" y="1696"/>
                  </a:cubicBezTo>
                  <a:cubicBezTo>
                    <a:pt x="537" y="1753"/>
                    <a:pt x="650" y="1781"/>
                    <a:pt x="735" y="1809"/>
                  </a:cubicBezTo>
                  <a:cubicBezTo>
                    <a:pt x="848" y="1809"/>
                    <a:pt x="961" y="1781"/>
                    <a:pt x="1074" y="1753"/>
                  </a:cubicBezTo>
                  <a:cubicBezTo>
                    <a:pt x="1187" y="1724"/>
                    <a:pt x="1300" y="1668"/>
                    <a:pt x="1413" y="1583"/>
                  </a:cubicBezTo>
                  <a:cubicBezTo>
                    <a:pt x="1469" y="1527"/>
                    <a:pt x="1526" y="1470"/>
                    <a:pt x="1583" y="1413"/>
                  </a:cubicBezTo>
                  <a:cubicBezTo>
                    <a:pt x="1667" y="1357"/>
                    <a:pt x="1724" y="1272"/>
                    <a:pt x="1780" y="1216"/>
                  </a:cubicBezTo>
                  <a:lnTo>
                    <a:pt x="1243" y="509"/>
                  </a:lnTo>
                  <a:lnTo>
                    <a:pt x="735" y="905"/>
                  </a:lnTo>
                  <a:lnTo>
                    <a:pt x="876" y="1074"/>
                  </a:lnTo>
                  <a:lnTo>
                    <a:pt x="1159" y="877"/>
                  </a:lnTo>
                  <a:lnTo>
                    <a:pt x="1441" y="1216"/>
                  </a:lnTo>
                  <a:cubicBezTo>
                    <a:pt x="1413" y="1244"/>
                    <a:pt x="1385" y="1272"/>
                    <a:pt x="1356" y="1300"/>
                  </a:cubicBezTo>
                  <a:lnTo>
                    <a:pt x="1272" y="1385"/>
                  </a:lnTo>
                  <a:cubicBezTo>
                    <a:pt x="1215" y="1442"/>
                    <a:pt x="1130" y="1470"/>
                    <a:pt x="1046" y="1498"/>
                  </a:cubicBezTo>
                  <a:cubicBezTo>
                    <a:pt x="961" y="1527"/>
                    <a:pt x="904" y="1527"/>
                    <a:pt x="820" y="1527"/>
                  </a:cubicBezTo>
                  <a:cubicBezTo>
                    <a:pt x="735" y="1498"/>
                    <a:pt x="678" y="1470"/>
                    <a:pt x="594" y="1442"/>
                  </a:cubicBezTo>
                  <a:cubicBezTo>
                    <a:pt x="452" y="1329"/>
                    <a:pt x="367" y="1187"/>
                    <a:pt x="311" y="1046"/>
                  </a:cubicBezTo>
                  <a:cubicBezTo>
                    <a:pt x="283" y="961"/>
                    <a:pt x="283" y="877"/>
                    <a:pt x="311" y="820"/>
                  </a:cubicBezTo>
                  <a:cubicBezTo>
                    <a:pt x="311" y="735"/>
                    <a:pt x="339" y="651"/>
                    <a:pt x="396" y="594"/>
                  </a:cubicBezTo>
                  <a:cubicBezTo>
                    <a:pt x="424" y="509"/>
                    <a:pt x="509" y="453"/>
                    <a:pt x="565" y="396"/>
                  </a:cubicBezTo>
                  <a:cubicBezTo>
                    <a:pt x="622" y="368"/>
                    <a:pt x="707" y="311"/>
                    <a:pt x="763" y="283"/>
                  </a:cubicBezTo>
                  <a:cubicBezTo>
                    <a:pt x="820" y="255"/>
                    <a:pt x="904" y="227"/>
                    <a:pt x="961" y="227"/>
                  </a:cubicBezTo>
                  <a:lnTo>
                    <a:pt x="8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7"/>
            <p:cNvSpPr/>
            <p:nvPr/>
          </p:nvSpPr>
          <p:spPr>
            <a:xfrm>
              <a:off x="5407875" y="3670575"/>
              <a:ext cx="45250" cy="48050"/>
            </a:xfrm>
            <a:custGeom>
              <a:avLst/>
              <a:gdLst/>
              <a:ahLst/>
              <a:cxnLst/>
              <a:rect l="l" t="t" r="r" b="b"/>
              <a:pathLst>
                <a:path w="1810" h="1922" extrusionOk="0">
                  <a:moveTo>
                    <a:pt x="255" y="283"/>
                  </a:moveTo>
                  <a:lnTo>
                    <a:pt x="340" y="339"/>
                  </a:lnTo>
                  <a:lnTo>
                    <a:pt x="425" y="396"/>
                  </a:lnTo>
                  <a:lnTo>
                    <a:pt x="481" y="424"/>
                  </a:lnTo>
                  <a:lnTo>
                    <a:pt x="566" y="481"/>
                  </a:lnTo>
                  <a:lnTo>
                    <a:pt x="990" y="735"/>
                  </a:lnTo>
                  <a:lnTo>
                    <a:pt x="509" y="1102"/>
                  </a:lnTo>
                  <a:lnTo>
                    <a:pt x="368" y="622"/>
                  </a:lnTo>
                  <a:lnTo>
                    <a:pt x="368" y="537"/>
                  </a:lnTo>
                  <a:lnTo>
                    <a:pt x="312" y="452"/>
                  </a:lnTo>
                  <a:lnTo>
                    <a:pt x="283" y="368"/>
                  </a:lnTo>
                  <a:cubicBezTo>
                    <a:pt x="283" y="339"/>
                    <a:pt x="283" y="311"/>
                    <a:pt x="255" y="283"/>
                  </a:cubicBezTo>
                  <a:close/>
                  <a:moveTo>
                    <a:pt x="255" y="0"/>
                  </a:moveTo>
                  <a:lnTo>
                    <a:pt x="1" y="198"/>
                  </a:lnTo>
                  <a:lnTo>
                    <a:pt x="481" y="1922"/>
                  </a:lnTo>
                  <a:lnTo>
                    <a:pt x="707" y="1724"/>
                  </a:lnTo>
                  <a:lnTo>
                    <a:pt x="594" y="1328"/>
                  </a:lnTo>
                  <a:lnTo>
                    <a:pt x="1188" y="876"/>
                  </a:lnTo>
                  <a:lnTo>
                    <a:pt x="1555" y="1102"/>
                  </a:lnTo>
                  <a:lnTo>
                    <a:pt x="1781" y="904"/>
                  </a:lnTo>
                  <a:lnTo>
                    <a:pt x="1809" y="904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7"/>
            <p:cNvSpPr/>
            <p:nvPr/>
          </p:nvSpPr>
          <p:spPr>
            <a:xfrm>
              <a:off x="5349250" y="3720025"/>
              <a:ext cx="45225" cy="48050"/>
            </a:xfrm>
            <a:custGeom>
              <a:avLst/>
              <a:gdLst/>
              <a:ahLst/>
              <a:cxnLst/>
              <a:rect l="l" t="t" r="r" b="b"/>
              <a:pathLst>
                <a:path w="1809" h="1922" extrusionOk="0">
                  <a:moveTo>
                    <a:pt x="255" y="283"/>
                  </a:moveTo>
                  <a:lnTo>
                    <a:pt x="311" y="339"/>
                  </a:lnTo>
                  <a:lnTo>
                    <a:pt x="396" y="396"/>
                  </a:lnTo>
                  <a:lnTo>
                    <a:pt x="481" y="424"/>
                  </a:lnTo>
                  <a:lnTo>
                    <a:pt x="566" y="481"/>
                  </a:lnTo>
                  <a:lnTo>
                    <a:pt x="990" y="735"/>
                  </a:lnTo>
                  <a:lnTo>
                    <a:pt x="537" y="1102"/>
                  </a:lnTo>
                  <a:lnTo>
                    <a:pt x="368" y="622"/>
                  </a:lnTo>
                  <a:cubicBezTo>
                    <a:pt x="368" y="594"/>
                    <a:pt x="368" y="565"/>
                    <a:pt x="340" y="537"/>
                  </a:cubicBezTo>
                  <a:cubicBezTo>
                    <a:pt x="340" y="509"/>
                    <a:pt x="340" y="481"/>
                    <a:pt x="311" y="452"/>
                  </a:cubicBezTo>
                  <a:lnTo>
                    <a:pt x="283" y="367"/>
                  </a:lnTo>
                  <a:lnTo>
                    <a:pt x="255" y="283"/>
                  </a:lnTo>
                  <a:close/>
                  <a:moveTo>
                    <a:pt x="227" y="0"/>
                  </a:moveTo>
                  <a:lnTo>
                    <a:pt x="1" y="198"/>
                  </a:lnTo>
                  <a:lnTo>
                    <a:pt x="509" y="1922"/>
                  </a:lnTo>
                  <a:lnTo>
                    <a:pt x="735" y="1724"/>
                  </a:lnTo>
                  <a:lnTo>
                    <a:pt x="622" y="1328"/>
                  </a:lnTo>
                  <a:lnTo>
                    <a:pt x="1187" y="848"/>
                  </a:lnTo>
                  <a:lnTo>
                    <a:pt x="1555" y="1074"/>
                  </a:lnTo>
                  <a:lnTo>
                    <a:pt x="1809" y="84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7"/>
            <p:cNvSpPr/>
            <p:nvPr/>
          </p:nvSpPr>
          <p:spPr>
            <a:xfrm>
              <a:off x="5279325" y="3762400"/>
              <a:ext cx="41000" cy="44525"/>
            </a:xfrm>
            <a:custGeom>
              <a:avLst/>
              <a:gdLst/>
              <a:ahLst/>
              <a:cxnLst/>
              <a:rect l="l" t="t" r="r" b="b"/>
              <a:pathLst>
                <a:path w="1640" h="1781" extrusionOk="0">
                  <a:moveTo>
                    <a:pt x="989" y="1"/>
                  </a:moveTo>
                  <a:lnTo>
                    <a:pt x="0" y="792"/>
                  </a:lnTo>
                  <a:lnTo>
                    <a:pt x="141" y="990"/>
                  </a:lnTo>
                  <a:lnTo>
                    <a:pt x="537" y="679"/>
                  </a:lnTo>
                  <a:lnTo>
                    <a:pt x="1413" y="1781"/>
                  </a:lnTo>
                  <a:lnTo>
                    <a:pt x="1639" y="1583"/>
                  </a:lnTo>
                  <a:lnTo>
                    <a:pt x="763" y="481"/>
                  </a:lnTo>
                  <a:lnTo>
                    <a:pt x="1130" y="198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7"/>
            <p:cNvSpPr/>
            <p:nvPr/>
          </p:nvSpPr>
          <p:spPr>
            <a:xfrm>
              <a:off x="5217850" y="3809725"/>
              <a:ext cx="41000" cy="43825"/>
            </a:xfrm>
            <a:custGeom>
              <a:avLst/>
              <a:gdLst/>
              <a:ahLst/>
              <a:cxnLst/>
              <a:rect l="l" t="t" r="r" b="b"/>
              <a:pathLst>
                <a:path w="1640" h="1753" extrusionOk="0">
                  <a:moveTo>
                    <a:pt x="962" y="1"/>
                  </a:moveTo>
                  <a:lnTo>
                    <a:pt x="1" y="792"/>
                  </a:lnTo>
                  <a:lnTo>
                    <a:pt x="142" y="961"/>
                  </a:lnTo>
                  <a:lnTo>
                    <a:pt x="510" y="679"/>
                  </a:lnTo>
                  <a:lnTo>
                    <a:pt x="1385" y="1753"/>
                  </a:lnTo>
                  <a:lnTo>
                    <a:pt x="1414" y="1753"/>
                  </a:lnTo>
                  <a:lnTo>
                    <a:pt x="1640" y="1583"/>
                  </a:lnTo>
                  <a:lnTo>
                    <a:pt x="736" y="481"/>
                  </a:lnTo>
                  <a:lnTo>
                    <a:pt x="1131" y="199"/>
                  </a:lnTo>
                  <a:lnTo>
                    <a:pt x="9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7"/>
            <p:cNvSpPr/>
            <p:nvPr/>
          </p:nvSpPr>
          <p:spPr>
            <a:xfrm>
              <a:off x="5158525" y="3860600"/>
              <a:ext cx="42400" cy="43825"/>
            </a:xfrm>
            <a:custGeom>
              <a:avLst/>
              <a:gdLst/>
              <a:ahLst/>
              <a:cxnLst/>
              <a:rect l="l" t="t" r="r" b="b"/>
              <a:pathLst>
                <a:path w="1696" h="1753" extrusionOk="0">
                  <a:moveTo>
                    <a:pt x="763" y="0"/>
                  </a:moveTo>
                  <a:cubicBezTo>
                    <a:pt x="707" y="28"/>
                    <a:pt x="650" y="57"/>
                    <a:pt x="566" y="85"/>
                  </a:cubicBezTo>
                  <a:cubicBezTo>
                    <a:pt x="509" y="113"/>
                    <a:pt x="452" y="141"/>
                    <a:pt x="396" y="198"/>
                  </a:cubicBezTo>
                  <a:cubicBezTo>
                    <a:pt x="311" y="255"/>
                    <a:pt x="226" y="339"/>
                    <a:pt x="170" y="452"/>
                  </a:cubicBezTo>
                  <a:cubicBezTo>
                    <a:pt x="29" y="622"/>
                    <a:pt x="0" y="848"/>
                    <a:pt x="57" y="1074"/>
                  </a:cubicBezTo>
                  <a:cubicBezTo>
                    <a:pt x="85" y="1187"/>
                    <a:pt x="142" y="1300"/>
                    <a:pt x="198" y="1385"/>
                  </a:cubicBezTo>
                  <a:cubicBezTo>
                    <a:pt x="283" y="1498"/>
                    <a:pt x="368" y="1583"/>
                    <a:pt x="481" y="1639"/>
                  </a:cubicBezTo>
                  <a:cubicBezTo>
                    <a:pt x="566" y="1696"/>
                    <a:pt x="679" y="1724"/>
                    <a:pt x="763" y="1752"/>
                  </a:cubicBezTo>
                  <a:cubicBezTo>
                    <a:pt x="876" y="1752"/>
                    <a:pt x="989" y="1752"/>
                    <a:pt x="1102" y="1724"/>
                  </a:cubicBezTo>
                  <a:cubicBezTo>
                    <a:pt x="1215" y="1667"/>
                    <a:pt x="1328" y="1611"/>
                    <a:pt x="1413" y="1526"/>
                  </a:cubicBezTo>
                  <a:cubicBezTo>
                    <a:pt x="1470" y="1498"/>
                    <a:pt x="1526" y="1470"/>
                    <a:pt x="1583" y="1413"/>
                  </a:cubicBezTo>
                  <a:cubicBezTo>
                    <a:pt x="1611" y="1357"/>
                    <a:pt x="1668" y="1328"/>
                    <a:pt x="1696" y="1272"/>
                  </a:cubicBezTo>
                  <a:lnTo>
                    <a:pt x="1526" y="1074"/>
                  </a:lnTo>
                  <a:cubicBezTo>
                    <a:pt x="1498" y="1130"/>
                    <a:pt x="1470" y="1187"/>
                    <a:pt x="1413" y="1243"/>
                  </a:cubicBezTo>
                  <a:cubicBezTo>
                    <a:pt x="1385" y="1272"/>
                    <a:pt x="1328" y="1300"/>
                    <a:pt x="1272" y="1357"/>
                  </a:cubicBezTo>
                  <a:cubicBezTo>
                    <a:pt x="1215" y="1385"/>
                    <a:pt x="1159" y="1413"/>
                    <a:pt x="1074" y="1441"/>
                  </a:cubicBezTo>
                  <a:cubicBezTo>
                    <a:pt x="1032" y="1455"/>
                    <a:pt x="996" y="1462"/>
                    <a:pt x="961" y="1462"/>
                  </a:cubicBezTo>
                  <a:cubicBezTo>
                    <a:pt x="926" y="1462"/>
                    <a:pt x="890" y="1455"/>
                    <a:pt x="848" y="1441"/>
                  </a:cubicBezTo>
                  <a:cubicBezTo>
                    <a:pt x="763" y="1441"/>
                    <a:pt x="707" y="1413"/>
                    <a:pt x="622" y="1385"/>
                  </a:cubicBezTo>
                  <a:cubicBezTo>
                    <a:pt x="566" y="1328"/>
                    <a:pt x="481" y="1272"/>
                    <a:pt x="452" y="1187"/>
                  </a:cubicBezTo>
                  <a:cubicBezTo>
                    <a:pt x="396" y="1130"/>
                    <a:pt x="339" y="1046"/>
                    <a:pt x="339" y="961"/>
                  </a:cubicBezTo>
                  <a:cubicBezTo>
                    <a:pt x="311" y="904"/>
                    <a:pt x="311" y="820"/>
                    <a:pt x="339" y="735"/>
                  </a:cubicBezTo>
                  <a:cubicBezTo>
                    <a:pt x="339" y="678"/>
                    <a:pt x="368" y="594"/>
                    <a:pt x="396" y="537"/>
                  </a:cubicBezTo>
                  <a:cubicBezTo>
                    <a:pt x="452" y="481"/>
                    <a:pt x="509" y="396"/>
                    <a:pt x="566" y="368"/>
                  </a:cubicBezTo>
                  <a:cubicBezTo>
                    <a:pt x="622" y="311"/>
                    <a:pt x="679" y="283"/>
                    <a:pt x="735" y="283"/>
                  </a:cubicBezTo>
                  <a:cubicBezTo>
                    <a:pt x="792" y="255"/>
                    <a:pt x="848" y="226"/>
                    <a:pt x="905" y="226"/>
                  </a:cubicBezTo>
                  <a:lnTo>
                    <a:pt x="876" y="226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7"/>
            <p:cNvSpPr/>
            <p:nvPr/>
          </p:nvSpPr>
          <p:spPr>
            <a:xfrm>
              <a:off x="5375400" y="3491850"/>
              <a:ext cx="41700" cy="43625"/>
            </a:xfrm>
            <a:custGeom>
              <a:avLst/>
              <a:gdLst/>
              <a:ahLst/>
              <a:cxnLst/>
              <a:rect l="l" t="t" r="r" b="b"/>
              <a:pathLst>
                <a:path w="1668" h="1745" extrusionOk="0">
                  <a:moveTo>
                    <a:pt x="735" y="0"/>
                  </a:moveTo>
                  <a:cubicBezTo>
                    <a:pt x="678" y="29"/>
                    <a:pt x="622" y="57"/>
                    <a:pt x="565" y="85"/>
                  </a:cubicBezTo>
                  <a:cubicBezTo>
                    <a:pt x="509" y="113"/>
                    <a:pt x="452" y="142"/>
                    <a:pt x="396" y="198"/>
                  </a:cubicBezTo>
                  <a:cubicBezTo>
                    <a:pt x="283" y="255"/>
                    <a:pt x="198" y="339"/>
                    <a:pt x="141" y="452"/>
                  </a:cubicBezTo>
                  <a:cubicBezTo>
                    <a:pt x="85" y="537"/>
                    <a:pt x="28" y="650"/>
                    <a:pt x="28" y="735"/>
                  </a:cubicBezTo>
                  <a:cubicBezTo>
                    <a:pt x="0" y="848"/>
                    <a:pt x="0" y="961"/>
                    <a:pt x="28" y="1074"/>
                  </a:cubicBezTo>
                  <a:cubicBezTo>
                    <a:pt x="57" y="1187"/>
                    <a:pt x="113" y="1300"/>
                    <a:pt x="170" y="1385"/>
                  </a:cubicBezTo>
                  <a:cubicBezTo>
                    <a:pt x="254" y="1498"/>
                    <a:pt x="339" y="1583"/>
                    <a:pt x="452" y="1639"/>
                  </a:cubicBezTo>
                  <a:cubicBezTo>
                    <a:pt x="555" y="1708"/>
                    <a:pt x="689" y="1745"/>
                    <a:pt x="822" y="1745"/>
                  </a:cubicBezTo>
                  <a:cubicBezTo>
                    <a:pt x="909" y="1745"/>
                    <a:pt x="996" y="1729"/>
                    <a:pt x="1074" y="1696"/>
                  </a:cubicBezTo>
                  <a:cubicBezTo>
                    <a:pt x="1187" y="1667"/>
                    <a:pt x="1300" y="1611"/>
                    <a:pt x="1385" y="1526"/>
                  </a:cubicBezTo>
                  <a:cubicBezTo>
                    <a:pt x="1441" y="1498"/>
                    <a:pt x="1498" y="1441"/>
                    <a:pt x="1554" y="1413"/>
                  </a:cubicBezTo>
                  <a:cubicBezTo>
                    <a:pt x="1582" y="1357"/>
                    <a:pt x="1639" y="1328"/>
                    <a:pt x="1667" y="1272"/>
                  </a:cubicBezTo>
                  <a:lnTo>
                    <a:pt x="1498" y="1074"/>
                  </a:lnTo>
                  <a:cubicBezTo>
                    <a:pt x="1469" y="1131"/>
                    <a:pt x="1441" y="1187"/>
                    <a:pt x="1385" y="1215"/>
                  </a:cubicBezTo>
                  <a:cubicBezTo>
                    <a:pt x="1356" y="1272"/>
                    <a:pt x="1300" y="1300"/>
                    <a:pt x="1243" y="1328"/>
                  </a:cubicBezTo>
                  <a:cubicBezTo>
                    <a:pt x="1187" y="1385"/>
                    <a:pt x="1130" y="1413"/>
                    <a:pt x="1046" y="1441"/>
                  </a:cubicBezTo>
                  <a:cubicBezTo>
                    <a:pt x="1003" y="1456"/>
                    <a:pt x="968" y="1463"/>
                    <a:pt x="933" y="1463"/>
                  </a:cubicBezTo>
                  <a:cubicBezTo>
                    <a:pt x="897" y="1463"/>
                    <a:pt x="862" y="1456"/>
                    <a:pt x="820" y="1441"/>
                  </a:cubicBezTo>
                  <a:cubicBezTo>
                    <a:pt x="735" y="1441"/>
                    <a:pt x="678" y="1413"/>
                    <a:pt x="593" y="1357"/>
                  </a:cubicBezTo>
                  <a:cubicBezTo>
                    <a:pt x="537" y="1328"/>
                    <a:pt x="452" y="1272"/>
                    <a:pt x="424" y="1187"/>
                  </a:cubicBezTo>
                  <a:cubicBezTo>
                    <a:pt x="367" y="1131"/>
                    <a:pt x="339" y="1046"/>
                    <a:pt x="311" y="961"/>
                  </a:cubicBezTo>
                  <a:cubicBezTo>
                    <a:pt x="283" y="876"/>
                    <a:pt x="283" y="820"/>
                    <a:pt x="311" y="735"/>
                  </a:cubicBezTo>
                  <a:cubicBezTo>
                    <a:pt x="311" y="678"/>
                    <a:pt x="339" y="594"/>
                    <a:pt x="367" y="537"/>
                  </a:cubicBezTo>
                  <a:cubicBezTo>
                    <a:pt x="424" y="452"/>
                    <a:pt x="480" y="396"/>
                    <a:pt x="537" y="368"/>
                  </a:cubicBezTo>
                  <a:cubicBezTo>
                    <a:pt x="593" y="311"/>
                    <a:pt x="650" y="283"/>
                    <a:pt x="706" y="255"/>
                  </a:cubicBezTo>
                  <a:cubicBezTo>
                    <a:pt x="763" y="255"/>
                    <a:pt x="820" y="226"/>
                    <a:pt x="876" y="226"/>
                  </a:cubicBezTo>
                  <a:lnTo>
                    <a:pt x="7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7"/>
            <p:cNvSpPr/>
            <p:nvPr/>
          </p:nvSpPr>
          <p:spPr>
            <a:xfrm>
              <a:off x="5304750" y="3542000"/>
              <a:ext cx="41000" cy="43825"/>
            </a:xfrm>
            <a:custGeom>
              <a:avLst/>
              <a:gdLst/>
              <a:ahLst/>
              <a:cxnLst/>
              <a:rect l="l" t="t" r="r" b="b"/>
              <a:pathLst>
                <a:path w="1640" h="1753" extrusionOk="0">
                  <a:moveTo>
                    <a:pt x="961" y="1"/>
                  </a:moveTo>
                  <a:lnTo>
                    <a:pt x="0" y="792"/>
                  </a:lnTo>
                  <a:lnTo>
                    <a:pt x="142" y="961"/>
                  </a:lnTo>
                  <a:lnTo>
                    <a:pt x="509" y="650"/>
                  </a:lnTo>
                  <a:lnTo>
                    <a:pt x="1413" y="1752"/>
                  </a:lnTo>
                  <a:lnTo>
                    <a:pt x="1639" y="1583"/>
                  </a:lnTo>
                  <a:lnTo>
                    <a:pt x="763" y="481"/>
                  </a:lnTo>
                  <a:lnTo>
                    <a:pt x="1131" y="170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7"/>
            <p:cNvSpPr/>
            <p:nvPr/>
          </p:nvSpPr>
          <p:spPr>
            <a:xfrm>
              <a:off x="5245400" y="3591450"/>
              <a:ext cx="41725" cy="44525"/>
            </a:xfrm>
            <a:custGeom>
              <a:avLst/>
              <a:gdLst/>
              <a:ahLst/>
              <a:cxnLst/>
              <a:rect l="l" t="t" r="r" b="b"/>
              <a:pathLst>
                <a:path w="1669" h="1781" extrusionOk="0">
                  <a:moveTo>
                    <a:pt x="990" y="0"/>
                  </a:moveTo>
                  <a:lnTo>
                    <a:pt x="1" y="792"/>
                  </a:lnTo>
                  <a:lnTo>
                    <a:pt x="170" y="989"/>
                  </a:lnTo>
                  <a:lnTo>
                    <a:pt x="510" y="679"/>
                  </a:lnTo>
                  <a:lnTo>
                    <a:pt x="1414" y="1781"/>
                  </a:lnTo>
                  <a:lnTo>
                    <a:pt x="1442" y="1781"/>
                  </a:lnTo>
                  <a:lnTo>
                    <a:pt x="1668" y="1583"/>
                  </a:lnTo>
                  <a:lnTo>
                    <a:pt x="764" y="481"/>
                  </a:lnTo>
                  <a:lnTo>
                    <a:pt x="1131" y="198"/>
                  </a:lnTo>
                  <a:lnTo>
                    <a:pt x="9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7"/>
            <p:cNvSpPr/>
            <p:nvPr/>
          </p:nvSpPr>
          <p:spPr>
            <a:xfrm>
              <a:off x="5193850" y="3651500"/>
              <a:ext cx="45225" cy="47350"/>
            </a:xfrm>
            <a:custGeom>
              <a:avLst/>
              <a:gdLst/>
              <a:ahLst/>
              <a:cxnLst/>
              <a:rect l="l" t="t" r="r" b="b"/>
              <a:pathLst>
                <a:path w="1809" h="1894" extrusionOk="0">
                  <a:moveTo>
                    <a:pt x="255" y="283"/>
                  </a:moveTo>
                  <a:lnTo>
                    <a:pt x="311" y="311"/>
                  </a:lnTo>
                  <a:lnTo>
                    <a:pt x="396" y="368"/>
                  </a:lnTo>
                  <a:lnTo>
                    <a:pt x="481" y="424"/>
                  </a:lnTo>
                  <a:lnTo>
                    <a:pt x="565" y="481"/>
                  </a:lnTo>
                  <a:lnTo>
                    <a:pt x="989" y="735"/>
                  </a:lnTo>
                  <a:lnTo>
                    <a:pt x="537" y="1074"/>
                  </a:lnTo>
                  <a:lnTo>
                    <a:pt x="368" y="622"/>
                  </a:lnTo>
                  <a:cubicBezTo>
                    <a:pt x="339" y="594"/>
                    <a:pt x="368" y="565"/>
                    <a:pt x="339" y="537"/>
                  </a:cubicBezTo>
                  <a:cubicBezTo>
                    <a:pt x="339" y="509"/>
                    <a:pt x="339" y="481"/>
                    <a:pt x="311" y="452"/>
                  </a:cubicBezTo>
                  <a:cubicBezTo>
                    <a:pt x="311" y="424"/>
                    <a:pt x="283" y="396"/>
                    <a:pt x="283" y="339"/>
                  </a:cubicBezTo>
                  <a:cubicBezTo>
                    <a:pt x="283" y="339"/>
                    <a:pt x="255" y="311"/>
                    <a:pt x="255" y="283"/>
                  </a:cubicBezTo>
                  <a:close/>
                  <a:moveTo>
                    <a:pt x="226" y="0"/>
                  </a:moveTo>
                  <a:lnTo>
                    <a:pt x="0" y="198"/>
                  </a:lnTo>
                  <a:lnTo>
                    <a:pt x="509" y="1893"/>
                  </a:lnTo>
                  <a:lnTo>
                    <a:pt x="735" y="1724"/>
                  </a:lnTo>
                  <a:lnTo>
                    <a:pt x="622" y="1300"/>
                  </a:lnTo>
                  <a:lnTo>
                    <a:pt x="1187" y="848"/>
                  </a:lnTo>
                  <a:lnTo>
                    <a:pt x="1554" y="1046"/>
                  </a:lnTo>
                  <a:lnTo>
                    <a:pt x="1809" y="84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7"/>
            <p:cNvSpPr/>
            <p:nvPr/>
          </p:nvSpPr>
          <p:spPr>
            <a:xfrm>
              <a:off x="5133800" y="3700225"/>
              <a:ext cx="45225" cy="47375"/>
            </a:xfrm>
            <a:custGeom>
              <a:avLst/>
              <a:gdLst/>
              <a:ahLst/>
              <a:cxnLst/>
              <a:rect l="l" t="t" r="r" b="b"/>
              <a:pathLst>
                <a:path w="1809" h="1895" extrusionOk="0">
                  <a:moveTo>
                    <a:pt x="255" y="255"/>
                  </a:moveTo>
                  <a:lnTo>
                    <a:pt x="311" y="312"/>
                  </a:lnTo>
                  <a:lnTo>
                    <a:pt x="396" y="368"/>
                  </a:lnTo>
                  <a:lnTo>
                    <a:pt x="481" y="425"/>
                  </a:lnTo>
                  <a:lnTo>
                    <a:pt x="566" y="453"/>
                  </a:lnTo>
                  <a:lnTo>
                    <a:pt x="566" y="481"/>
                  </a:lnTo>
                  <a:lnTo>
                    <a:pt x="989" y="736"/>
                  </a:lnTo>
                  <a:lnTo>
                    <a:pt x="537" y="1075"/>
                  </a:lnTo>
                  <a:lnTo>
                    <a:pt x="368" y="594"/>
                  </a:lnTo>
                  <a:lnTo>
                    <a:pt x="339" y="538"/>
                  </a:lnTo>
                  <a:lnTo>
                    <a:pt x="311" y="425"/>
                  </a:lnTo>
                  <a:cubicBezTo>
                    <a:pt x="311" y="397"/>
                    <a:pt x="311" y="368"/>
                    <a:pt x="283" y="340"/>
                  </a:cubicBezTo>
                  <a:cubicBezTo>
                    <a:pt x="255" y="312"/>
                    <a:pt x="255" y="255"/>
                    <a:pt x="255" y="255"/>
                  </a:cubicBezTo>
                  <a:close/>
                  <a:moveTo>
                    <a:pt x="226" y="1"/>
                  </a:moveTo>
                  <a:lnTo>
                    <a:pt x="0" y="171"/>
                  </a:lnTo>
                  <a:lnTo>
                    <a:pt x="509" y="1894"/>
                  </a:lnTo>
                  <a:lnTo>
                    <a:pt x="735" y="1696"/>
                  </a:lnTo>
                  <a:lnTo>
                    <a:pt x="622" y="1301"/>
                  </a:lnTo>
                  <a:lnTo>
                    <a:pt x="1187" y="820"/>
                  </a:lnTo>
                  <a:lnTo>
                    <a:pt x="1555" y="1046"/>
                  </a:lnTo>
                  <a:lnTo>
                    <a:pt x="1809" y="84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7"/>
            <p:cNvSpPr/>
            <p:nvPr/>
          </p:nvSpPr>
          <p:spPr>
            <a:xfrm>
              <a:off x="5065975" y="3743325"/>
              <a:ext cx="44525" cy="45250"/>
            </a:xfrm>
            <a:custGeom>
              <a:avLst/>
              <a:gdLst/>
              <a:ahLst/>
              <a:cxnLst/>
              <a:rect l="l" t="t" r="r" b="b"/>
              <a:pathLst>
                <a:path w="1781" h="1810" extrusionOk="0">
                  <a:moveTo>
                    <a:pt x="820" y="1"/>
                  </a:moveTo>
                  <a:cubicBezTo>
                    <a:pt x="764" y="29"/>
                    <a:pt x="679" y="57"/>
                    <a:pt x="622" y="114"/>
                  </a:cubicBezTo>
                  <a:cubicBezTo>
                    <a:pt x="538" y="142"/>
                    <a:pt x="481" y="198"/>
                    <a:pt x="425" y="227"/>
                  </a:cubicBezTo>
                  <a:cubicBezTo>
                    <a:pt x="312" y="311"/>
                    <a:pt x="227" y="396"/>
                    <a:pt x="142" y="509"/>
                  </a:cubicBezTo>
                  <a:cubicBezTo>
                    <a:pt x="86" y="594"/>
                    <a:pt x="57" y="707"/>
                    <a:pt x="29" y="820"/>
                  </a:cubicBezTo>
                  <a:cubicBezTo>
                    <a:pt x="1" y="933"/>
                    <a:pt x="1" y="1046"/>
                    <a:pt x="29" y="1159"/>
                  </a:cubicBezTo>
                  <a:cubicBezTo>
                    <a:pt x="57" y="1272"/>
                    <a:pt x="86" y="1357"/>
                    <a:pt x="170" y="1470"/>
                  </a:cubicBezTo>
                  <a:cubicBezTo>
                    <a:pt x="255" y="1555"/>
                    <a:pt x="340" y="1639"/>
                    <a:pt x="453" y="1696"/>
                  </a:cubicBezTo>
                  <a:cubicBezTo>
                    <a:pt x="538" y="1753"/>
                    <a:pt x="651" y="1781"/>
                    <a:pt x="735" y="1809"/>
                  </a:cubicBezTo>
                  <a:cubicBezTo>
                    <a:pt x="848" y="1809"/>
                    <a:pt x="962" y="1809"/>
                    <a:pt x="1075" y="1781"/>
                  </a:cubicBezTo>
                  <a:cubicBezTo>
                    <a:pt x="1188" y="1724"/>
                    <a:pt x="1301" y="1668"/>
                    <a:pt x="1414" y="1611"/>
                  </a:cubicBezTo>
                  <a:cubicBezTo>
                    <a:pt x="1470" y="1555"/>
                    <a:pt x="1527" y="1498"/>
                    <a:pt x="1611" y="1442"/>
                  </a:cubicBezTo>
                  <a:cubicBezTo>
                    <a:pt x="1668" y="1357"/>
                    <a:pt x="1724" y="1300"/>
                    <a:pt x="1781" y="1216"/>
                  </a:cubicBezTo>
                  <a:lnTo>
                    <a:pt x="1244" y="509"/>
                  </a:lnTo>
                  <a:lnTo>
                    <a:pt x="735" y="905"/>
                  </a:lnTo>
                  <a:lnTo>
                    <a:pt x="877" y="1074"/>
                  </a:lnTo>
                  <a:lnTo>
                    <a:pt x="1159" y="877"/>
                  </a:lnTo>
                  <a:lnTo>
                    <a:pt x="1442" y="1216"/>
                  </a:lnTo>
                  <a:cubicBezTo>
                    <a:pt x="1385" y="1272"/>
                    <a:pt x="1329" y="1329"/>
                    <a:pt x="1272" y="1357"/>
                  </a:cubicBezTo>
                  <a:cubicBezTo>
                    <a:pt x="1216" y="1413"/>
                    <a:pt x="1131" y="1470"/>
                    <a:pt x="1046" y="1498"/>
                  </a:cubicBezTo>
                  <a:cubicBezTo>
                    <a:pt x="990" y="1498"/>
                    <a:pt x="946" y="1511"/>
                    <a:pt x="898" y="1511"/>
                  </a:cubicBezTo>
                  <a:cubicBezTo>
                    <a:pt x="874" y="1511"/>
                    <a:pt x="848" y="1508"/>
                    <a:pt x="820" y="1498"/>
                  </a:cubicBezTo>
                  <a:cubicBezTo>
                    <a:pt x="735" y="1498"/>
                    <a:pt x="679" y="1470"/>
                    <a:pt x="622" y="1413"/>
                  </a:cubicBezTo>
                  <a:cubicBezTo>
                    <a:pt x="453" y="1329"/>
                    <a:pt x="368" y="1187"/>
                    <a:pt x="312" y="1018"/>
                  </a:cubicBezTo>
                  <a:cubicBezTo>
                    <a:pt x="283" y="961"/>
                    <a:pt x="283" y="877"/>
                    <a:pt x="312" y="792"/>
                  </a:cubicBezTo>
                  <a:cubicBezTo>
                    <a:pt x="312" y="707"/>
                    <a:pt x="340" y="651"/>
                    <a:pt x="396" y="566"/>
                  </a:cubicBezTo>
                  <a:cubicBezTo>
                    <a:pt x="425" y="509"/>
                    <a:pt x="509" y="453"/>
                    <a:pt x="566" y="396"/>
                  </a:cubicBezTo>
                  <a:cubicBezTo>
                    <a:pt x="622" y="340"/>
                    <a:pt x="707" y="311"/>
                    <a:pt x="764" y="283"/>
                  </a:cubicBezTo>
                  <a:cubicBezTo>
                    <a:pt x="835" y="259"/>
                    <a:pt x="887" y="235"/>
                    <a:pt x="952" y="212"/>
                  </a:cubicBezTo>
                  <a:lnTo>
                    <a:pt x="952" y="212"/>
                  </a:lnTo>
                  <a:lnTo>
                    <a:pt x="962" y="227"/>
                  </a:lnTo>
                  <a:lnTo>
                    <a:pt x="990" y="198"/>
                  </a:lnTo>
                  <a:lnTo>
                    <a:pt x="990" y="198"/>
                  </a:lnTo>
                  <a:cubicBezTo>
                    <a:pt x="977" y="203"/>
                    <a:pt x="964" y="207"/>
                    <a:pt x="952" y="212"/>
                  </a:cubicBezTo>
                  <a:lnTo>
                    <a:pt x="952" y="212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7"/>
            <p:cNvSpPr/>
            <p:nvPr/>
          </p:nvSpPr>
          <p:spPr>
            <a:xfrm>
              <a:off x="5013700" y="3903675"/>
              <a:ext cx="74900" cy="83400"/>
            </a:xfrm>
            <a:custGeom>
              <a:avLst/>
              <a:gdLst/>
              <a:ahLst/>
              <a:cxnLst/>
              <a:rect l="l" t="t" r="r" b="b"/>
              <a:pathLst>
                <a:path w="2996" h="3336" extrusionOk="0">
                  <a:moveTo>
                    <a:pt x="453" y="1"/>
                  </a:moveTo>
                  <a:lnTo>
                    <a:pt x="1" y="368"/>
                  </a:lnTo>
                  <a:cubicBezTo>
                    <a:pt x="849" y="1498"/>
                    <a:pt x="1866" y="2516"/>
                    <a:pt x="2996" y="3335"/>
                  </a:cubicBezTo>
                  <a:lnTo>
                    <a:pt x="453" y="1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7"/>
            <p:cNvSpPr/>
            <p:nvPr/>
          </p:nvSpPr>
          <p:spPr>
            <a:xfrm>
              <a:off x="4970625" y="3831625"/>
              <a:ext cx="45225" cy="68550"/>
            </a:xfrm>
            <a:custGeom>
              <a:avLst/>
              <a:gdLst/>
              <a:ahLst/>
              <a:cxnLst/>
              <a:rect l="l" t="t" r="r" b="b"/>
              <a:pathLst>
                <a:path w="1809" h="2742" extrusionOk="0">
                  <a:moveTo>
                    <a:pt x="0" y="1"/>
                  </a:moveTo>
                  <a:cubicBezTo>
                    <a:pt x="339" y="961"/>
                    <a:pt x="820" y="1894"/>
                    <a:pt x="1385" y="2742"/>
                  </a:cubicBezTo>
                  <a:lnTo>
                    <a:pt x="1809" y="240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7"/>
            <p:cNvSpPr/>
            <p:nvPr/>
          </p:nvSpPr>
          <p:spPr>
            <a:xfrm>
              <a:off x="5541400" y="3597100"/>
              <a:ext cx="67125" cy="83375"/>
            </a:xfrm>
            <a:custGeom>
              <a:avLst/>
              <a:gdLst/>
              <a:ahLst/>
              <a:cxnLst/>
              <a:rect l="l" t="t" r="r" b="b"/>
              <a:pathLst>
                <a:path w="2685" h="3335" extrusionOk="0">
                  <a:moveTo>
                    <a:pt x="2204" y="1"/>
                  </a:moveTo>
                  <a:cubicBezTo>
                    <a:pt x="1554" y="566"/>
                    <a:pt x="735" y="1216"/>
                    <a:pt x="0" y="1837"/>
                  </a:cubicBezTo>
                  <a:lnTo>
                    <a:pt x="1244" y="3335"/>
                  </a:lnTo>
                  <a:cubicBezTo>
                    <a:pt x="1696" y="2967"/>
                    <a:pt x="2317" y="2459"/>
                    <a:pt x="2685" y="2176"/>
                  </a:cubicBezTo>
                  <a:lnTo>
                    <a:pt x="2204" y="1"/>
                  </a:lnTo>
                  <a:close/>
                </a:path>
              </a:pathLst>
            </a:custGeom>
            <a:solidFill>
              <a:srgbClr val="D70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7"/>
            <p:cNvSpPr/>
            <p:nvPr/>
          </p:nvSpPr>
          <p:spPr>
            <a:xfrm>
              <a:off x="5487000" y="3643025"/>
              <a:ext cx="85500" cy="81950"/>
            </a:xfrm>
            <a:custGeom>
              <a:avLst/>
              <a:gdLst/>
              <a:ahLst/>
              <a:cxnLst/>
              <a:rect l="l" t="t" r="r" b="b"/>
              <a:pathLst>
                <a:path w="3420" h="3278" extrusionOk="0">
                  <a:moveTo>
                    <a:pt x="2176" y="0"/>
                  </a:moveTo>
                  <a:cubicBezTo>
                    <a:pt x="1329" y="707"/>
                    <a:pt x="933" y="1102"/>
                    <a:pt x="1" y="1837"/>
                  </a:cubicBezTo>
                  <a:lnTo>
                    <a:pt x="1216" y="3278"/>
                  </a:lnTo>
                  <a:cubicBezTo>
                    <a:pt x="2261" y="2459"/>
                    <a:pt x="2600" y="2148"/>
                    <a:pt x="3420" y="1498"/>
                  </a:cubicBezTo>
                  <a:lnTo>
                    <a:pt x="2176" y="0"/>
                  </a:lnTo>
                  <a:close/>
                </a:path>
              </a:pathLst>
            </a:custGeom>
            <a:solidFill>
              <a:srgbClr val="E3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7"/>
            <p:cNvSpPr/>
            <p:nvPr/>
          </p:nvSpPr>
          <p:spPr>
            <a:xfrm>
              <a:off x="5093525" y="3938300"/>
              <a:ext cx="98225" cy="73500"/>
            </a:xfrm>
            <a:custGeom>
              <a:avLst/>
              <a:gdLst/>
              <a:ahLst/>
              <a:cxnLst/>
              <a:rect l="l" t="t" r="r" b="b"/>
              <a:pathLst>
                <a:path w="3929" h="2940" extrusionOk="0">
                  <a:moveTo>
                    <a:pt x="2855" y="0"/>
                  </a:moveTo>
                  <a:cubicBezTo>
                    <a:pt x="1894" y="707"/>
                    <a:pt x="905" y="1441"/>
                    <a:pt x="1" y="2091"/>
                  </a:cubicBezTo>
                  <a:lnTo>
                    <a:pt x="1724" y="2939"/>
                  </a:lnTo>
                  <a:cubicBezTo>
                    <a:pt x="2346" y="2543"/>
                    <a:pt x="3137" y="1950"/>
                    <a:pt x="3928" y="1385"/>
                  </a:cubicBezTo>
                  <a:lnTo>
                    <a:pt x="2855" y="0"/>
                  </a:lnTo>
                  <a:close/>
                </a:path>
              </a:pathLst>
            </a:custGeom>
            <a:solidFill>
              <a:srgbClr val="007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7"/>
            <p:cNvSpPr/>
            <p:nvPr/>
          </p:nvSpPr>
          <p:spPr>
            <a:xfrm>
              <a:off x="4949425" y="3718600"/>
              <a:ext cx="76325" cy="82675"/>
            </a:xfrm>
            <a:custGeom>
              <a:avLst/>
              <a:gdLst/>
              <a:ahLst/>
              <a:cxnLst/>
              <a:rect l="l" t="t" r="r" b="b"/>
              <a:pathLst>
                <a:path w="3053" h="3307" extrusionOk="0">
                  <a:moveTo>
                    <a:pt x="1922" y="1"/>
                  </a:moveTo>
                  <a:cubicBezTo>
                    <a:pt x="1272" y="481"/>
                    <a:pt x="622" y="961"/>
                    <a:pt x="1" y="1413"/>
                  </a:cubicBezTo>
                  <a:lnTo>
                    <a:pt x="424" y="3307"/>
                  </a:lnTo>
                  <a:cubicBezTo>
                    <a:pt x="1131" y="2883"/>
                    <a:pt x="2063" y="2233"/>
                    <a:pt x="3052" y="1498"/>
                  </a:cubicBezTo>
                  <a:lnTo>
                    <a:pt x="1922" y="1"/>
                  </a:lnTo>
                  <a:close/>
                </a:path>
              </a:pathLst>
            </a:custGeom>
            <a:solidFill>
              <a:srgbClr val="007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7"/>
            <p:cNvSpPr/>
            <p:nvPr/>
          </p:nvSpPr>
          <p:spPr>
            <a:xfrm>
              <a:off x="5363375" y="3398600"/>
              <a:ext cx="78450" cy="65725"/>
            </a:xfrm>
            <a:custGeom>
              <a:avLst/>
              <a:gdLst/>
              <a:ahLst/>
              <a:cxnLst/>
              <a:rect l="l" t="t" r="r" b="b"/>
              <a:pathLst>
                <a:path w="3138" h="2629" extrusionOk="0">
                  <a:moveTo>
                    <a:pt x="1301" y="0"/>
                  </a:moveTo>
                  <a:cubicBezTo>
                    <a:pt x="877" y="368"/>
                    <a:pt x="425" y="763"/>
                    <a:pt x="1" y="1131"/>
                  </a:cubicBezTo>
                  <a:lnTo>
                    <a:pt x="1216" y="2628"/>
                  </a:lnTo>
                  <a:cubicBezTo>
                    <a:pt x="1979" y="2007"/>
                    <a:pt x="2685" y="1385"/>
                    <a:pt x="3137" y="961"/>
                  </a:cubicBezTo>
                  <a:lnTo>
                    <a:pt x="1301" y="0"/>
                  </a:lnTo>
                  <a:close/>
                </a:path>
              </a:pathLst>
            </a:custGeom>
            <a:solidFill>
              <a:srgbClr val="D70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7"/>
            <p:cNvSpPr/>
            <p:nvPr/>
          </p:nvSpPr>
          <p:spPr>
            <a:xfrm>
              <a:off x="5069525" y="3426850"/>
              <a:ext cx="324250" cy="275525"/>
            </a:xfrm>
            <a:custGeom>
              <a:avLst/>
              <a:gdLst/>
              <a:ahLst/>
              <a:cxnLst/>
              <a:rect l="l" t="t" r="r" b="b"/>
              <a:pathLst>
                <a:path w="12970" h="11021" extrusionOk="0">
                  <a:moveTo>
                    <a:pt x="11755" y="1"/>
                  </a:moveTo>
                  <a:cubicBezTo>
                    <a:pt x="7968" y="3335"/>
                    <a:pt x="4210" y="6358"/>
                    <a:pt x="0" y="9551"/>
                  </a:cubicBezTo>
                  <a:lnTo>
                    <a:pt x="1159" y="11021"/>
                  </a:lnTo>
                  <a:cubicBezTo>
                    <a:pt x="5369" y="7828"/>
                    <a:pt x="9975" y="4070"/>
                    <a:pt x="12970" y="1498"/>
                  </a:cubicBezTo>
                  <a:lnTo>
                    <a:pt x="11755" y="1"/>
                  </a:lnTo>
                  <a:close/>
                </a:path>
              </a:pathLst>
            </a:custGeom>
            <a:solidFill>
              <a:srgbClr val="E3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7"/>
            <p:cNvSpPr/>
            <p:nvPr/>
          </p:nvSpPr>
          <p:spPr>
            <a:xfrm>
              <a:off x="4923300" y="3356225"/>
              <a:ext cx="699350" cy="736100"/>
            </a:xfrm>
            <a:custGeom>
              <a:avLst/>
              <a:gdLst/>
              <a:ahLst/>
              <a:cxnLst/>
              <a:rect l="l" t="t" r="r" b="b"/>
              <a:pathLst>
                <a:path w="27974" h="29444" fill="none" extrusionOk="0">
                  <a:moveTo>
                    <a:pt x="1837" y="18904"/>
                  </a:moveTo>
                  <a:cubicBezTo>
                    <a:pt x="0" y="13846"/>
                    <a:pt x="1413" y="8138"/>
                    <a:pt x="5397" y="4521"/>
                  </a:cubicBezTo>
                  <a:cubicBezTo>
                    <a:pt x="9381" y="876"/>
                    <a:pt x="15174" y="0"/>
                    <a:pt x="20062" y="2289"/>
                  </a:cubicBezTo>
                  <a:cubicBezTo>
                    <a:pt x="24950" y="4578"/>
                    <a:pt x="27974" y="9579"/>
                    <a:pt x="27748" y="14976"/>
                  </a:cubicBezTo>
                  <a:cubicBezTo>
                    <a:pt x="27493" y="20373"/>
                    <a:pt x="24046" y="25092"/>
                    <a:pt x="18960" y="26928"/>
                  </a:cubicBezTo>
                  <a:cubicBezTo>
                    <a:pt x="12009" y="29443"/>
                    <a:pt x="4351" y="25855"/>
                    <a:pt x="1837" y="18904"/>
                  </a:cubicBezTo>
                  <a:close/>
                </a:path>
              </a:pathLst>
            </a:custGeom>
            <a:noFill/>
            <a:ln w="44500" cap="flat" cmpd="sng">
              <a:solidFill>
                <a:srgbClr val="0092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7"/>
            <p:cNvSpPr/>
            <p:nvPr/>
          </p:nvSpPr>
          <p:spPr>
            <a:xfrm>
              <a:off x="5165575" y="3702350"/>
              <a:ext cx="334875" cy="270575"/>
            </a:xfrm>
            <a:custGeom>
              <a:avLst/>
              <a:gdLst/>
              <a:ahLst/>
              <a:cxnLst/>
              <a:rect l="l" t="t" r="r" b="b"/>
              <a:pathLst>
                <a:path w="13395" h="10823" extrusionOk="0">
                  <a:moveTo>
                    <a:pt x="12179" y="1"/>
                  </a:moveTo>
                  <a:cubicBezTo>
                    <a:pt x="8224" y="3222"/>
                    <a:pt x="4042" y="6471"/>
                    <a:pt x="1" y="9438"/>
                  </a:cubicBezTo>
                  <a:lnTo>
                    <a:pt x="1046" y="10823"/>
                  </a:lnTo>
                  <a:cubicBezTo>
                    <a:pt x="4663" y="8223"/>
                    <a:pt x="9495" y="4522"/>
                    <a:pt x="13394" y="1442"/>
                  </a:cubicBezTo>
                  <a:lnTo>
                    <a:pt x="12179" y="1"/>
                  </a:ln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7"/>
            <p:cNvSpPr/>
            <p:nvPr/>
          </p:nvSpPr>
          <p:spPr>
            <a:xfrm>
              <a:off x="4997450" y="3677625"/>
              <a:ext cx="84100" cy="78450"/>
            </a:xfrm>
            <a:custGeom>
              <a:avLst/>
              <a:gdLst/>
              <a:ahLst/>
              <a:cxnLst/>
              <a:rect l="l" t="t" r="r" b="b"/>
              <a:pathLst>
                <a:path w="3364" h="3138" extrusionOk="0">
                  <a:moveTo>
                    <a:pt x="2205" y="1"/>
                  </a:moveTo>
                  <a:cubicBezTo>
                    <a:pt x="1357" y="651"/>
                    <a:pt x="849" y="1018"/>
                    <a:pt x="1" y="1640"/>
                  </a:cubicBezTo>
                  <a:lnTo>
                    <a:pt x="1131" y="3137"/>
                  </a:lnTo>
                  <a:cubicBezTo>
                    <a:pt x="1951" y="2572"/>
                    <a:pt x="2431" y="2177"/>
                    <a:pt x="3363" y="1470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7"/>
            <p:cNvSpPr/>
            <p:nvPr/>
          </p:nvSpPr>
          <p:spPr>
            <a:xfrm>
              <a:off x="5213625" y="3286975"/>
              <a:ext cx="140600" cy="510075"/>
            </a:xfrm>
            <a:custGeom>
              <a:avLst/>
              <a:gdLst/>
              <a:ahLst/>
              <a:cxnLst/>
              <a:rect l="l" t="t" r="r" b="b"/>
              <a:pathLst>
                <a:path w="5624" h="20403" fill="none" extrusionOk="0">
                  <a:moveTo>
                    <a:pt x="0" y="20402"/>
                  </a:moveTo>
                  <a:lnTo>
                    <a:pt x="368" y="1"/>
                  </a:lnTo>
                  <a:lnTo>
                    <a:pt x="5623" y="12603"/>
                  </a:lnTo>
                </a:path>
              </a:pathLst>
            </a:custGeom>
            <a:noFill/>
            <a:ln w="9175" cap="flat" cmpd="sng">
              <a:solidFill>
                <a:srgbClr val="000000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7"/>
            <p:cNvSpPr/>
            <p:nvPr/>
          </p:nvSpPr>
          <p:spPr>
            <a:xfrm>
              <a:off x="4287525" y="3096950"/>
              <a:ext cx="111625" cy="57250"/>
            </a:xfrm>
            <a:custGeom>
              <a:avLst/>
              <a:gdLst/>
              <a:ahLst/>
              <a:cxnLst/>
              <a:rect l="l" t="t" r="r" b="b"/>
              <a:pathLst>
                <a:path w="4465" h="2290" fill="none" extrusionOk="0">
                  <a:moveTo>
                    <a:pt x="0" y="2290"/>
                  </a:moveTo>
                  <a:lnTo>
                    <a:pt x="4465" y="1"/>
                  </a:lnTo>
                </a:path>
              </a:pathLst>
            </a:custGeom>
            <a:noFill/>
            <a:ln w="9175" cap="flat" cmpd="sng">
              <a:solidFill>
                <a:srgbClr val="000000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7"/>
            <p:cNvSpPr/>
            <p:nvPr/>
          </p:nvSpPr>
          <p:spPr>
            <a:xfrm>
              <a:off x="3822700" y="3578725"/>
              <a:ext cx="115175" cy="103175"/>
            </a:xfrm>
            <a:custGeom>
              <a:avLst/>
              <a:gdLst/>
              <a:ahLst/>
              <a:cxnLst/>
              <a:rect l="l" t="t" r="r" b="b"/>
              <a:pathLst>
                <a:path w="4607" h="4127" extrusionOk="0">
                  <a:moveTo>
                    <a:pt x="4296" y="1"/>
                  </a:moveTo>
                  <a:cubicBezTo>
                    <a:pt x="4098" y="57"/>
                    <a:pt x="3900" y="114"/>
                    <a:pt x="3702" y="170"/>
                  </a:cubicBezTo>
                  <a:cubicBezTo>
                    <a:pt x="2092" y="820"/>
                    <a:pt x="764" y="2035"/>
                    <a:pt x="1" y="3589"/>
                  </a:cubicBezTo>
                  <a:lnTo>
                    <a:pt x="1046" y="4126"/>
                  </a:lnTo>
                  <a:cubicBezTo>
                    <a:pt x="1668" y="2827"/>
                    <a:pt x="2770" y="1809"/>
                    <a:pt x="4126" y="1301"/>
                  </a:cubicBezTo>
                  <a:cubicBezTo>
                    <a:pt x="4296" y="1244"/>
                    <a:pt x="4437" y="1188"/>
                    <a:pt x="4606" y="1159"/>
                  </a:cubicBezTo>
                  <a:lnTo>
                    <a:pt x="4296" y="1"/>
                  </a:ln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7"/>
            <p:cNvSpPr/>
            <p:nvPr/>
          </p:nvSpPr>
          <p:spPr>
            <a:xfrm>
              <a:off x="3810700" y="3668450"/>
              <a:ext cx="38175" cy="36050"/>
            </a:xfrm>
            <a:custGeom>
              <a:avLst/>
              <a:gdLst/>
              <a:ahLst/>
              <a:cxnLst/>
              <a:rect l="l" t="t" r="r" b="b"/>
              <a:pathLst>
                <a:path w="1527" h="1442" extrusionOk="0">
                  <a:moveTo>
                    <a:pt x="452" y="0"/>
                  </a:moveTo>
                  <a:cubicBezTo>
                    <a:pt x="283" y="340"/>
                    <a:pt x="113" y="707"/>
                    <a:pt x="0" y="1074"/>
                  </a:cubicBezTo>
                  <a:lnTo>
                    <a:pt x="1131" y="1442"/>
                  </a:lnTo>
                  <a:cubicBezTo>
                    <a:pt x="1214" y="1135"/>
                    <a:pt x="1353" y="828"/>
                    <a:pt x="1493" y="521"/>
                  </a:cubicBezTo>
                  <a:lnTo>
                    <a:pt x="1493" y="521"/>
                  </a:lnTo>
                  <a:lnTo>
                    <a:pt x="1526" y="537"/>
                  </a:lnTo>
                  <a:lnTo>
                    <a:pt x="1498" y="509"/>
                  </a:lnTo>
                  <a:cubicBezTo>
                    <a:pt x="1496" y="513"/>
                    <a:pt x="1494" y="517"/>
                    <a:pt x="1493" y="521"/>
                  </a:cubicBezTo>
                  <a:lnTo>
                    <a:pt x="1493" y="521"/>
                  </a:lnTo>
                  <a:lnTo>
                    <a:pt x="452" y="0"/>
                  </a:ln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7"/>
            <p:cNvSpPr/>
            <p:nvPr/>
          </p:nvSpPr>
          <p:spPr>
            <a:xfrm>
              <a:off x="4024025" y="3853525"/>
              <a:ext cx="72075" cy="59375"/>
            </a:xfrm>
            <a:custGeom>
              <a:avLst/>
              <a:gdLst/>
              <a:ahLst/>
              <a:cxnLst/>
              <a:rect l="l" t="t" r="r" b="b"/>
              <a:pathLst>
                <a:path w="2883" h="2375" extrusionOk="0">
                  <a:moveTo>
                    <a:pt x="2063" y="1"/>
                  </a:moveTo>
                  <a:cubicBezTo>
                    <a:pt x="1527" y="481"/>
                    <a:pt x="933" y="877"/>
                    <a:pt x="255" y="1131"/>
                  </a:cubicBezTo>
                  <a:lnTo>
                    <a:pt x="227" y="1131"/>
                  </a:lnTo>
                  <a:cubicBezTo>
                    <a:pt x="142" y="1159"/>
                    <a:pt x="85" y="1187"/>
                    <a:pt x="1" y="1216"/>
                  </a:cubicBezTo>
                  <a:lnTo>
                    <a:pt x="340" y="2374"/>
                  </a:lnTo>
                  <a:cubicBezTo>
                    <a:pt x="453" y="2346"/>
                    <a:pt x="566" y="2318"/>
                    <a:pt x="651" y="2261"/>
                  </a:cubicBezTo>
                  <a:cubicBezTo>
                    <a:pt x="1074" y="2120"/>
                    <a:pt x="1470" y="1894"/>
                    <a:pt x="1866" y="1668"/>
                  </a:cubicBezTo>
                  <a:cubicBezTo>
                    <a:pt x="2205" y="1413"/>
                    <a:pt x="2572" y="1159"/>
                    <a:pt x="2883" y="877"/>
                  </a:cubicBezTo>
                  <a:lnTo>
                    <a:pt x="2063" y="1"/>
                  </a:ln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7"/>
            <p:cNvSpPr/>
            <p:nvPr/>
          </p:nvSpPr>
          <p:spPr>
            <a:xfrm>
              <a:off x="3877800" y="3866250"/>
              <a:ext cx="155425" cy="55825"/>
            </a:xfrm>
            <a:custGeom>
              <a:avLst/>
              <a:gdLst/>
              <a:ahLst/>
              <a:cxnLst/>
              <a:rect l="l" t="t" r="r" b="b"/>
              <a:pathLst>
                <a:path w="6217" h="2233" extrusionOk="0">
                  <a:moveTo>
                    <a:pt x="707" y="0"/>
                  </a:moveTo>
                  <a:lnTo>
                    <a:pt x="1" y="933"/>
                  </a:lnTo>
                  <a:cubicBezTo>
                    <a:pt x="1159" y="1752"/>
                    <a:pt x="2487" y="2176"/>
                    <a:pt x="3900" y="2233"/>
                  </a:cubicBezTo>
                  <a:cubicBezTo>
                    <a:pt x="4691" y="2233"/>
                    <a:pt x="5482" y="2119"/>
                    <a:pt x="6217" y="1865"/>
                  </a:cubicBezTo>
                  <a:lnTo>
                    <a:pt x="6189" y="1865"/>
                  </a:lnTo>
                  <a:lnTo>
                    <a:pt x="5850" y="707"/>
                  </a:lnTo>
                  <a:cubicBezTo>
                    <a:pt x="5239" y="917"/>
                    <a:pt x="4604" y="1021"/>
                    <a:pt x="3971" y="1021"/>
                  </a:cubicBezTo>
                  <a:cubicBezTo>
                    <a:pt x="2818" y="1021"/>
                    <a:pt x="1674" y="675"/>
                    <a:pt x="707" y="0"/>
                  </a:cubicBez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7"/>
            <p:cNvSpPr/>
            <p:nvPr/>
          </p:nvSpPr>
          <p:spPr>
            <a:xfrm>
              <a:off x="3930075" y="3571550"/>
              <a:ext cx="210525" cy="121650"/>
            </a:xfrm>
            <a:custGeom>
              <a:avLst/>
              <a:gdLst/>
              <a:ahLst/>
              <a:cxnLst/>
              <a:rect l="l" t="t" r="r" b="b"/>
              <a:pathLst>
                <a:path w="8421" h="4866" extrusionOk="0">
                  <a:moveTo>
                    <a:pt x="1892" y="0"/>
                  </a:moveTo>
                  <a:cubicBezTo>
                    <a:pt x="1265" y="0"/>
                    <a:pt x="630" y="84"/>
                    <a:pt x="1" y="260"/>
                  </a:cubicBezTo>
                  <a:lnTo>
                    <a:pt x="311" y="1418"/>
                  </a:lnTo>
                  <a:cubicBezTo>
                    <a:pt x="838" y="1267"/>
                    <a:pt x="1371" y="1195"/>
                    <a:pt x="1898" y="1195"/>
                  </a:cubicBezTo>
                  <a:cubicBezTo>
                    <a:pt x="4225" y="1195"/>
                    <a:pt x="6420" y="2607"/>
                    <a:pt x="7319" y="4865"/>
                  </a:cubicBezTo>
                  <a:lnTo>
                    <a:pt x="8421" y="4413"/>
                  </a:lnTo>
                  <a:cubicBezTo>
                    <a:pt x="7335" y="1687"/>
                    <a:pt x="4701" y="0"/>
                    <a:pt x="1892" y="0"/>
                  </a:cubicBez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7"/>
            <p:cNvSpPr/>
            <p:nvPr/>
          </p:nvSpPr>
          <p:spPr>
            <a:xfrm>
              <a:off x="4075600" y="3681875"/>
              <a:ext cx="92550" cy="193575"/>
            </a:xfrm>
            <a:custGeom>
              <a:avLst/>
              <a:gdLst/>
              <a:ahLst/>
              <a:cxnLst/>
              <a:rect l="l" t="t" r="r" b="b"/>
              <a:pathLst>
                <a:path w="3702" h="7743" extrusionOk="0">
                  <a:moveTo>
                    <a:pt x="2600" y="0"/>
                  </a:moveTo>
                  <a:lnTo>
                    <a:pt x="1498" y="452"/>
                  </a:lnTo>
                  <a:cubicBezTo>
                    <a:pt x="1498" y="481"/>
                    <a:pt x="1498" y="509"/>
                    <a:pt x="1498" y="509"/>
                  </a:cubicBezTo>
                  <a:cubicBezTo>
                    <a:pt x="2374" y="2741"/>
                    <a:pt x="1752" y="5284"/>
                    <a:pt x="0" y="6867"/>
                  </a:cubicBezTo>
                  <a:lnTo>
                    <a:pt x="820" y="7743"/>
                  </a:lnTo>
                  <a:cubicBezTo>
                    <a:pt x="2967" y="5821"/>
                    <a:pt x="3702" y="2769"/>
                    <a:pt x="2628" y="85"/>
                  </a:cubicBezTo>
                  <a:lnTo>
                    <a:pt x="2600" y="0"/>
                  </a:lnTo>
                  <a:close/>
                </a:path>
              </a:pathLst>
            </a:custGeom>
            <a:solidFill>
              <a:srgbClr val="18B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7"/>
            <p:cNvSpPr/>
            <p:nvPr/>
          </p:nvSpPr>
          <p:spPr>
            <a:xfrm>
              <a:off x="3802225" y="3695300"/>
              <a:ext cx="36750" cy="60050"/>
            </a:xfrm>
            <a:custGeom>
              <a:avLst/>
              <a:gdLst/>
              <a:ahLst/>
              <a:cxnLst/>
              <a:rect l="l" t="t" r="r" b="b"/>
              <a:pathLst>
                <a:path w="1470" h="2402" extrusionOk="0">
                  <a:moveTo>
                    <a:pt x="368" y="0"/>
                  </a:moveTo>
                  <a:cubicBezTo>
                    <a:pt x="113" y="791"/>
                    <a:pt x="0" y="1611"/>
                    <a:pt x="57" y="2402"/>
                  </a:cubicBezTo>
                  <a:lnTo>
                    <a:pt x="1243" y="2374"/>
                  </a:lnTo>
                  <a:cubicBezTo>
                    <a:pt x="1215" y="1696"/>
                    <a:pt x="1272" y="1017"/>
                    <a:pt x="1470" y="396"/>
                  </a:cubicBezTo>
                  <a:lnTo>
                    <a:pt x="368" y="0"/>
                  </a:lnTo>
                  <a:close/>
                </a:path>
              </a:pathLst>
            </a:custGeom>
            <a:solidFill>
              <a:srgbClr val="0062FF"/>
            </a:solidFill>
            <a:ln w="700" cap="flat" cmpd="sng">
              <a:solidFill>
                <a:srgbClr val="FFFF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7"/>
            <p:cNvSpPr/>
            <p:nvPr/>
          </p:nvSpPr>
          <p:spPr>
            <a:xfrm>
              <a:off x="3803625" y="3754625"/>
              <a:ext cx="38875" cy="55125"/>
            </a:xfrm>
            <a:custGeom>
              <a:avLst/>
              <a:gdLst/>
              <a:ahLst/>
              <a:cxnLst/>
              <a:rect l="l" t="t" r="r" b="b"/>
              <a:pathLst>
                <a:path w="1555" h="2205" extrusionOk="0">
                  <a:moveTo>
                    <a:pt x="1187" y="1"/>
                  </a:moveTo>
                  <a:lnTo>
                    <a:pt x="1" y="29"/>
                  </a:lnTo>
                  <a:cubicBezTo>
                    <a:pt x="1" y="764"/>
                    <a:pt x="170" y="1498"/>
                    <a:pt x="425" y="2205"/>
                  </a:cubicBezTo>
                  <a:lnTo>
                    <a:pt x="1555" y="1753"/>
                  </a:lnTo>
                  <a:cubicBezTo>
                    <a:pt x="1329" y="1187"/>
                    <a:pt x="1216" y="594"/>
                    <a:pt x="1187" y="1"/>
                  </a:cubicBezTo>
                  <a:close/>
                </a:path>
              </a:pathLst>
            </a:custGeom>
            <a:solidFill>
              <a:srgbClr val="0062FF"/>
            </a:solidFill>
            <a:ln w="700" cap="flat" cmpd="sng">
              <a:solidFill>
                <a:srgbClr val="FFFF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7"/>
            <p:cNvSpPr/>
            <p:nvPr/>
          </p:nvSpPr>
          <p:spPr>
            <a:xfrm>
              <a:off x="3843900" y="3840100"/>
              <a:ext cx="51600" cy="49475"/>
            </a:xfrm>
            <a:custGeom>
              <a:avLst/>
              <a:gdLst/>
              <a:ahLst/>
              <a:cxnLst/>
              <a:rect l="l" t="t" r="r" b="b"/>
              <a:pathLst>
                <a:path w="2064" h="1979" extrusionOk="0">
                  <a:moveTo>
                    <a:pt x="905" y="1"/>
                  </a:moveTo>
                  <a:lnTo>
                    <a:pt x="0" y="764"/>
                  </a:lnTo>
                  <a:cubicBezTo>
                    <a:pt x="396" y="1244"/>
                    <a:pt x="848" y="1640"/>
                    <a:pt x="1357" y="1979"/>
                  </a:cubicBezTo>
                  <a:lnTo>
                    <a:pt x="2063" y="1046"/>
                  </a:lnTo>
                  <a:cubicBezTo>
                    <a:pt x="1639" y="764"/>
                    <a:pt x="1244" y="396"/>
                    <a:pt x="905" y="1"/>
                  </a:cubicBezTo>
                  <a:close/>
                </a:path>
              </a:pathLst>
            </a:custGeom>
            <a:solidFill>
              <a:srgbClr val="0062FF"/>
            </a:solidFill>
            <a:ln w="700" cap="flat" cmpd="sng">
              <a:solidFill>
                <a:srgbClr val="FFFF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7"/>
            <p:cNvSpPr/>
            <p:nvPr/>
          </p:nvSpPr>
          <p:spPr>
            <a:xfrm>
              <a:off x="3814225" y="3798425"/>
              <a:ext cx="52300" cy="60775"/>
            </a:xfrm>
            <a:custGeom>
              <a:avLst/>
              <a:gdLst/>
              <a:ahLst/>
              <a:cxnLst/>
              <a:rect l="l" t="t" r="r" b="b"/>
              <a:pathLst>
                <a:path w="2092" h="2431" extrusionOk="0">
                  <a:moveTo>
                    <a:pt x="1103" y="1"/>
                  </a:moveTo>
                  <a:lnTo>
                    <a:pt x="1" y="453"/>
                  </a:lnTo>
                  <a:cubicBezTo>
                    <a:pt x="255" y="1046"/>
                    <a:pt x="566" y="1611"/>
                    <a:pt x="933" y="2148"/>
                  </a:cubicBezTo>
                  <a:lnTo>
                    <a:pt x="1357" y="1837"/>
                  </a:lnTo>
                  <a:cubicBezTo>
                    <a:pt x="1046" y="1413"/>
                    <a:pt x="792" y="990"/>
                    <a:pt x="594" y="538"/>
                  </a:cubicBezTo>
                  <a:lnTo>
                    <a:pt x="566" y="481"/>
                  </a:lnTo>
                  <a:lnTo>
                    <a:pt x="622" y="453"/>
                  </a:lnTo>
                  <a:lnTo>
                    <a:pt x="1187" y="198"/>
                  </a:lnTo>
                  <a:cubicBezTo>
                    <a:pt x="1159" y="142"/>
                    <a:pt x="1131" y="85"/>
                    <a:pt x="1103" y="1"/>
                  </a:cubicBezTo>
                  <a:close/>
                  <a:moveTo>
                    <a:pt x="1216" y="311"/>
                  </a:moveTo>
                  <a:lnTo>
                    <a:pt x="735" y="538"/>
                  </a:lnTo>
                  <a:cubicBezTo>
                    <a:pt x="905" y="990"/>
                    <a:pt x="1187" y="1413"/>
                    <a:pt x="1498" y="1809"/>
                  </a:cubicBezTo>
                  <a:lnTo>
                    <a:pt x="1526" y="1837"/>
                  </a:lnTo>
                  <a:lnTo>
                    <a:pt x="1470" y="1866"/>
                  </a:lnTo>
                  <a:lnTo>
                    <a:pt x="1018" y="2233"/>
                  </a:lnTo>
                  <a:cubicBezTo>
                    <a:pt x="1074" y="2289"/>
                    <a:pt x="1103" y="2374"/>
                    <a:pt x="1187" y="2431"/>
                  </a:cubicBezTo>
                  <a:lnTo>
                    <a:pt x="2092" y="1668"/>
                  </a:lnTo>
                  <a:cubicBezTo>
                    <a:pt x="1752" y="1244"/>
                    <a:pt x="1442" y="792"/>
                    <a:pt x="1216" y="311"/>
                  </a:cubicBezTo>
                  <a:close/>
                </a:path>
              </a:pathLst>
            </a:custGeom>
            <a:solidFill>
              <a:srgbClr val="00B4FF"/>
            </a:solidFill>
            <a:ln w="700" cap="flat" cmpd="sng">
              <a:solidFill>
                <a:srgbClr val="FFFF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7"/>
            <p:cNvSpPr/>
            <p:nvPr/>
          </p:nvSpPr>
          <p:spPr>
            <a:xfrm>
              <a:off x="4732550" y="4636225"/>
              <a:ext cx="201350" cy="108125"/>
            </a:xfrm>
            <a:custGeom>
              <a:avLst/>
              <a:gdLst/>
              <a:ahLst/>
              <a:cxnLst/>
              <a:rect l="l" t="t" r="r" b="b"/>
              <a:pathLst>
                <a:path w="8054" h="4325" fill="none" extrusionOk="0">
                  <a:moveTo>
                    <a:pt x="1" y="4324"/>
                  </a:moveTo>
                  <a:lnTo>
                    <a:pt x="8054" y="1"/>
                  </a:lnTo>
                </a:path>
              </a:pathLst>
            </a:custGeom>
            <a:noFill/>
            <a:ln w="9525" cap="flat" cmpd="sng">
              <a:solidFill>
                <a:srgbClr val="7FC8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7"/>
            <p:cNvSpPr/>
            <p:nvPr/>
          </p:nvSpPr>
          <p:spPr>
            <a:xfrm>
              <a:off x="4613400" y="4833875"/>
              <a:ext cx="61975" cy="152775"/>
            </a:xfrm>
            <a:custGeom>
              <a:avLst/>
              <a:gdLst/>
              <a:ahLst/>
              <a:cxnLst/>
              <a:rect l="l" t="t" r="r" b="b"/>
              <a:pathLst>
                <a:path w="2479" h="6111" extrusionOk="0">
                  <a:moveTo>
                    <a:pt x="1030" y="1"/>
                  </a:moveTo>
                  <a:cubicBezTo>
                    <a:pt x="516" y="1"/>
                    <a:pt x="0" y="366"/>
                    <a:pt x="76" y="1052"/>
                  </a:cubicBezTo>
                  <a:lnTo>
                    <a:pt x="613" y="6110"/>
                  </a:lnTo>
                  <a:lnTo>
                    <a:pt x="2478" y="5827"/>
                  </a:lnTo>
                  <a:lnTo>
                    <a:pt x="1969" y="826"/>
                  </a:lnTo>
                  <a:cubicBezTo>
                    <a:pt x="1904" y="267"/>
                    <a:pt x="1468" y="1"/>
                    <a:pt x="1030" y="1"/>
                  </a:cubicBezTo>
                  <a:close/>
                </a:path>
              </a:pathLst>
            </a:custGeom>
            <a:solidFill>
              <a:srgbClr val="AA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7"/>
            <p:cNvSpPr/>
            <p:nvPr/>
          </p:nvSpPr>
          <p:spPr>
            <a:xfrm>
              <a:off x="4537600" y="4841800"/>
              <a:ext cx="58650" cy="151200"/>
            </a:xfrm>
            <a:custGeom>
              <a:avLst/>
              <a:gdLst/>
              <a:ahLst/>
              <a:cxnLst/>
              <a:rect l="l" t="t" r="r" b="b"/>
              <a:pathLst>
                <a:path w="2346" h="6048" extrusionOk="0">
                  <a:moveTo>
                    <a:pt x="763" y="0"/>
                  </a:moveTo>
                  <a:lnTo>
                    <a:pt x="0" y="876"/>
                  </a:lnTo>
                  <a:lnTo>
                    <a:pt x="509" y="6047"/>
                  </a:lnTo>
                  <a:lnTo>
                    <a:pt x="2345" y="5850"/>
                  </a:lnTo>
                  <a:lnTo>
                    <a:pt x="1780" y="650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C33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7"/>
            <p:cNvSpPr/>
            <p:nvPr/>
          </p:nvSpPr>
          <p:spPr>
            <a:xfrm>
              <a:off x="4461300" y="4853100"/>
              <a:ext cx="58650" cy="151200"/>
            </a:xfrm>
            <a:custGeom>
              <a:avLst/>
              <a:gdLst/>
              <a:ahLst/>
              <a:cxnLst/>
              <a:rect l="l" t="t" r="r" b="b"/>
              <a:pathLst>
                <a:path w="2346" h="6048" extrusionOk="0">
                  <a:moveTo>
                    <a:pt x="763" y="1"/>
                  </a:moveTo>
                  <a:lnTo>
                    <a:pt x="0" y="876"/>
                  </a:lnTo>
                  <a:lnTo>
                    <a:pt x="509" y="6047"/>
                  </a:lnTo>
                  <a:lnTo>
                    <a:pt x="2346" y="5878"/>
                  </a:lnTo>
                  <a:lnTo>
                    <a:pt x="1781" y="679"/>
                  </a:lnTo>
                  <a:lnTo>
                    <a:pt x="763" y="1"/>
                  </a:lnTo>
                  <a:close/>
                </a:path>
              </a:pathLst>
            </a:custGeom>
            <a:solidFill>
              <a:srgbClr val="C33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7"/>
            <p:cNvSpPr/>
            <p:nvPr/>
          </p:nvSpPr>
          <p:spPr>
            <a:xfrm>
              <a:off x="4446450" y="4761275"/>
              <a:ext cx="56550" cy="96100"/>
            </a:xfrm>
            <a:custGeom>
              <a:avLst/>
              <a:gdLst/>
              <a:ahLst/>
              <a:cxnLst/>
              <a:rect l="l" t="t" r="r" b="b"/>
              <a:pathLst>
                <a:path w="2262" h="3844" extrusionOk="0">
                  <a:moveTo>
                    <a:pt x="1809" y="0"/>
                  </a:moveTo>
                  <a:lnTo>
                    <a:pt x="1" y="141"/>
                  </a:lnTo>
                  <a:lnTo>
                    <a:pt x="510" y="3843"/>
                  </a:lnTo>
                  <a:lnTo>
                    <a:pt x="1301" y="3052"/>
                  </a:lnTo>
                  <a:lnTo>
                    <a:pt x="2261" y="3617"/>
                  </a:lnTo>
                  <a:lnTo>
                    <a:pt x="1809" y="0"/>
                  </a:lnTo>
                  <a:close/>
                </a:path>
              </a:pathLst>
            </a:custGeom>
            <a:solidFill>
              <a:srgbClr val="DE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7"/>
            <p:cNvSpPr/>
            <p:nvPr/>
          </p:nvSpPr>
          <p:spPr>
            <a:xfrm>
              <a:off x="4523450" y="4749975"/>
              <a:ext cx="56550" cy="96075"/>
            </a:xfrm>
            <a:custGeom>
              <a:avLst/>
              <a:gdLst/>
              <a:ahLst/>
              <a:cxnLst/>
              <a:rect l="l" t="t" r="r" b="b"/>
              <a:pathLst>
                <a:path w="2262" h="3843" extrusionOk="0">
                  <a:moveTo>
                    <a:pt x="1781" y="0"/>
                  </a:moveTo>
                  <a:lnTo>
                    <a:pt x="1" y="113"/>
                  </a:lnTo>
                  <a:lnTo>
                    <a:pt x="481" y="3843"/>
                  </a:lnTo>
                  <a:lnTo>
                    <a:pt x="1272" y="3052"/>
                  </a:lnTo>
                  <a:lnTo>
                    <a:pt x="2261" y="3617"/>
                  </a:lnTo>
                  <a:lnTo>
                    <a:pt x="1781" y="0"/>
                  </a:lnTo>
                  <a:close/>
                </a:path>
              </a:pathLst>
            </a:custGeom>
            <a:solidFill>
              <a:srgbClr val="DE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7"/>
            <p:cNvSpPr/>
            <p:nvPr/>
          </p:nvSpPr>
          <p:spPr>
            <a:xfrm>
              <a:off x="4603275" y="4738650"/>
              <a:ext cx="55850" cy="98925"/>
            </a:xfrm>
            <a:custGeom>
              <a:avLst/>
              <a:gdLst/>
              <a:ahLst/>
              <a:cxnLst/>
              <a:rect l="l" t="t" r="r" b="b"/>
              <a:pathLst>
                <a:path w="2234" h="3957" extrusionOk="0">
                  <a:moveTo>
                    <a:pt x="1753" y="1"/>
                  </a:moveTo>
                  <a:lnTo>
                    <a:pt x="1" y="255"/>
                  </a:lnTo>
                  <a:lnTo>
                    <a:pt x="396" y="3957"/>
                  </a:lnTo>
                  <a:cubicBezTo>
                    <a:pt x="427" y="3480"/>
                    <a:pt x="911" y="3221"/>
                    <a:pt x="1377" y="3221"/>
                  </a:cubicBezTo>
                  <a:cubicBezTo>
                    <a:pt x="1766" y="3221"/>
                    <a:pt x="2143" y="3401"/>
                    <a:pt x="2233" y="3787"/>
                  </a:cubicBezTo>
                  <a:lnTo>
                    <a:pt x="1753" y="1"/>
                  </a:lnTo>
                  <a:close/>
                </a:path>
              </a:pathLst>
            </a:custGeom>
            <a:solidFill>
              <a:srgbClr val="A57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7"/>
            <p:cNvSpPr/>
            <p:nvPr/>
          </p:nvSpPr>
          <p:spPr>
            <a:xfrm>
              <a:off x="4207700" y="4785275"/>
              <a:ext cx="65175" cy="151775"/>
            </a:xfrm>
            <a:custGeom>
              <a:avLst/>
              <a:gdLst/>
              <a:ahLst/>
              <a:cxnLst/>
              <a:rect l="l" t="t" r="r" b="b"/>
              <a:pathLst>
                <a:path w="2607" h="6071" extrusionOk="0">
                  <a:moveTo>
                    <a:pt x="1865" y="1"/>
                  </a:moveTo>
                  <a:lnTo>
                    <a:pt x="0" y="255"/>
                  </a:lnTo>
                  <a:lnTo>
                    <a:pt x="594" y="5257"/>
                  </a:lnTo>
                  <a:cubicBezTo>
                    <a:pt x="659" y="5806"/>
                    <a:pt x="1112" y="6071"/>
                    <a:pt x="1562" y="6071"/>
                  </a:cubicBezTo>
                  <a:cubicBezTo>
                    <a:pt x="2086" y="6071"/>
                    <a:pt x="2606" y="5714"/>
                    <a:pt x="2515" y="5031"/>
                  </a:cubicBezTo>
                  <a:lnTo>
                    <a:pt x="1865" y="1"/>
                  </a:lnTo>
                  <a:close/>
                </a:path>
              </a:pathLst>
            </a:custGeom>
            <a:solidFill>
              <a:srgbClr val="AA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7"/>
            <p:cNvSpPr/>
            <p:nvPr/>
          </p:nvSpPr>
          <p:spPr>
            <a:xfrm>
              <a:off x="4290350" y="4778225"/>
              <a:ext cx="61475" cy="151200"/>
            </a:xfrm>
            <a:custGeom>
              <a:avLst/>
              <a:gdLst/>
              <a:ahLst/>
              <a:cxnLst/>
              <a:rect l="l" t="t" r="r" b="b"/>
              <a:pathLst>
                <a:path w="2459" h="6048" extrusionOk="0">
                  <a:moveTo>
                    <a:pt x="1837" y="0"/>
                  </a:moveTo>
                  <a:lnTo>
                    <a:pt x="0" y="170"/>
                  </a:lnTo>
                  <a:lnTo>
                    <a:pt x="678" y="5397"/>
                  </a:lnTo>
                  <a:lnTo>
                    <a:pt x="1696" y="6047"/>
                  </a:lnTo>
                  <a:lnTo>
                    <a:pt x="2459" y="5171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C33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7"/>
            <p:cNvSpPr/>
            <p:nvPr/>
          </p:nvSpPr>
          <p:spPr>
            <a:xfrm>
              <a:off x="4366650" y="4767625"/>
              <a:ext cx="62175" cy="151200"/>
            </a:xfrm>
            <a:custGeom>
              <a:avLst/>
              <a:gdLst/>
              <a:ahLst/>
              <a:cxnLst/>
              <a:rect l="l" t="t" r="r" b="b"/>
              <a:pathLst>
                <a:path w="2487" h="6048" extrusionOk="0">
                  <a:moveTo>
                    <a:pt x="1837" y="1"/>
                  </a:moveTo>
                  <a:lnTo>
                    <a:pt x="0" y="170"/>
                  </a:lnTo>
                  <a:lnTo>
                    <a:pt x="706" y="5369"/>
                  </a:lnTo>
                  <a:lnTo>
                    <a:pt x="1695" y="6047"/>
                  </a:lnTo>
                  <a:lnTo>
                    <a:pt x="2487" y="5171"/>
                  </a:lnTo>
                  <a:lnTo>
                    <a:pt x="1837" y="1"/>
                  </a:lnTo>
                  <a:close/>
                </a:path>
              </a:pathLst>
            </a:custGeom>
            <a:solidFill>
              <a:srgbClr val="C33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7"/>
            <p:cNvSpPr/>
            <p:nvPr/>
          </p:nvSpPr>
          <p:spPr>
            <a:xfrm>
              <a:off x="4386425" y="4913850"/>
              <a:ext cx="55825" cy="96100"/>
            </a:xfrm>
            <a:custGeom>
              <a:avLst/>
              <a:gdLst/>
              <a:ahLst/>
              <a:cxnLst/>
              <a:rect l="l" t="t" r="r" b="b"/>
              <a:pathLst>
                <a:path w="2233" h="3844" extrusionOk="0">
                  <a:moveTo>
                    <a:pt x="1752" y="1"/>
                  </a:moveTo>
                  <a:lnTo>
                    <a:pt x="961" y="792"/>
                  </a:lnTo>
                  <a:lnTo>
                    <a:pt x="0" y="227"/>
                  </a:lnTo>
                  <a:lnTo>
                    <a:pt x="424" y="3843"/>
                  </a:lnTo>
                  <a:lnTo>
                    <a:pt x="2232" y="3730"/>
                  </a:lnTo>
                  <a:lnTo>
                    <a:pt x="1752" y="1"/>
                  </a:lnTo>
                  <a:close/>
                </a:path>
              </a:pathLst>
            </a:custGeom>
            <a:solidFill>
              <a:srgbClr val="DE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7"/>
            <p:cNvSpPr/>
            <p:nvPr/>
          </p:nvSpPr>
          <p:spPr>
            <a:xfrm>
              <a:off x="4309425" y="4925150"/>
              <a:ext cx="56525" cy="96100"/>
            </a:xfrm>
            <a:custGeom>
              <a:avLst/>
              <a:gdLst/>
              <a:ahLst/>
              <a:cxnLst/>
              <a:rect l="l" t="t" r="r" b="b"/>
              <a:pathLst>
                <a:path w="2261" h="3844" extrusionOk="0">
                  <a:moveTo>
                    <a:pt x="1752" y="1"/>
                  </a:moveTo>
                  <a:lnTo>
                    <a:pt x="989" y="792"/>
                  </a:lnTo>
                  <a:lnTo>
                    <a:pt x="0" y="227"/>
                  </a:lnTo>
                  <a:lnTo>
                    <a:pt x="0" y="227"/>
                  </a:lnTo>
                  <a:lnTo>
                    <a:pt x="452" y="3844"/>
                  </a:lnTo>
                  <a:lnTo>
                    <a:pt x="2261" y="3731"/>
                  </a:lnTo>
                  <a:lnTo>
                    <a:pt x="1752" y="1"/>
                  </a:lnTo>
                  <a:close/>
                </a:path>
              </a:pathLst>
            </a:custGeom>
            <a:solidFill>
              <a:srgbClr val="DE7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7"/>
            <p:cNvSpPr/>
            <p:nvPr/>
          </p:nvSpPr>
          <p:spPr>
            <a:xfrm>
              <a:off x="4226775" y="4933625"/>
              <a:ext cx="54400" cy="98925"/>
            </a:xfrm>
            <a:custGeom>
              <a:avLst/>
              <a:gdLst/>
              <a:ahLst/>
              <a:cxnLst/>
              <a:rect l="l" t="t" r="r" b="b"/>
              <a:pathLst>
                <a:path w="2176" h="3957" extrusionOk="0">
                  <a:moveTo>
                    <a:pt x="1809" y="1"/>
                  </a:moveTo>
                  <a:cubicBezTo>
                    <a:pt x="1778" y="478"/>
                    <a:pt x="1294" y="737"/>
                    <a:pt x="833" y="737"/>
                  </a:cubicBezTo>
                  <a:cubicBezTo>
                    <a:pt x="447" y="737"/>
                    <a:pt x="77" y="556"/>
                    <a:pt x="0" y="170"/>
                  </a:cubicBezTo>
                  <a:lnTo>
                    <a:pt x="0" y="170"/>
                  </a:lnTo>
                  <a:lnTo>
                    <a:pt x="424" y="3957"/>
                  </a:lnTo>
                  <a:lnTo>
                    <a:pt x="2176" y="3731"/>
                  </a:lnTo>
                  <a:lnTo>
                    <a:pt x="1809" y="1"/>
                  </a:lnTo>
                  <a:close/>
                </a:path>
              </a:pathLst>
            </a:custGeom>
            <a:solidFill>
              <a:srgbClr val="A57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7"/>
            <p:cNvSpPr/>
            <p:nvPr/>
          </p:nvSpPr>
          <p:spPr>
            <a:xfrm>
              <a:off x="4146250" y="4918100"/>
              <a:ext cx="57225" cy="113750"/>
            </a:xfrm>
            <a:custGeom>
              <a:avLst/>
              <a:gdLst/>
              <a:ahLst/>
              <a:cxnLst/>
              <a:rect l="l" t="t" r="r" b="b"/>
              <a:pathLst>
                <a:path w="2289" h="4550" extrusionOk="0">
                  <a:moveTo>
                    <a:pt x="1808" y="0"/>
                  </a:moveTo>
                  <a:lnTo>
                    <a:pt x="0" y="170"/>
                  </a:lnTo>
                  <a:lnTo>
                    <a:pt x="396" y="4549"/>
                  </a:lnTo>
                  <a:lnTo>
                    <a:pt x="2289" y="4465"/>
                  </a:lnTo>
                  <a:lnTo>
                    <a:pt x="1808" y="0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7"/>
            <p:cNvSpPr/>
            <p:nvPr/>
          </p:nvSpPr>
          <p:spPr>
            <a:xfrm>
              <a:off x="4134925" y="4793050"/>
              <a:ext cx="55125" cy="113775"/>
            </a:xfrm>
            <a:custGeom>
              <a:avLst/>
              <a:gdLst/>
              <a:ahLst/>
              <a:cxnLst/>
              <a:rect l="l" t="t" r="r" b="b"/>
              <a:pathLst>
                <a:path w="2205" h="4551" extrusionOk="0">
                  <a:moveTo>
                    <a:pt x="1753" y="1"/>
                  </a:moveTo>
                  <a:lnTo>
                    <a:pt x="1" y="142"/>
                  </a:lnTo>
                  <a:lnTo>
                    <a:pt x="425" y="4550"/>
                  </a:lnTo>
                  <a:lnTo>
                    <a:pt x="2205" y="4380"/>
                  </a:lnTo>
                  <a:lnTo>
                    <a:pt x="1753" y="1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7"/>
            <p:cNvSpPr/>
            <p:nvPr/>
          </p:nvSpPr>
          <p:spPr>
            <a:xfrm>
              <a:off x="4677450" y="4726650"/>
              <a:ext cx="61500" cy="115875"/>
            </a:xfrm>
            <a:custGeom>
              <a:avLst/>
              <a:gdLst/>
              <a:ahLst/>
              <a:cxnLst/>
              <a:rect l="l" t="t" r="r" b="b"/>
              <a:pathLst>
                <a:path w="2460" h="4635" extrusionOk="0">
                  <a:moveTo>
                    <a:pt x="1922" y="1"/>
                  </a:moveTo>
                  <a:lnTo>
                    <a:pt x="1" y="170"/>
                  </a:lnTo>
                  <a:lnTo>
                    <a:pt x="651" y="4635"/>
                  </a:lnTo>
                  <a:lnTo>
                    <a:pt x="2459" y="4380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FF5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7"/>
            <p:cNvSpPr/>
            <p:nvPr/>
          </p:nvSpPr>
          <p:spPr>
            <a:xfrm>
              <a:off x="4695825" y="4851700"/>
              <a:ext cx="57950" cy="115150"/>
            </a:xfrm>
            <a:custGeom>
              <a:avLst/>
              <a:gdLst/>
              <a:ahLst/>
              <a:cxnLst/>
              <a:rect l="l" t="t" r="r" b="b"/>
              <a:pathLst>
                <a:path w="2318" h="4606" extrusionOk="0">
                  <a:moveTo>
                    <a:pt x="1752" y="0"/>
                  </a:moveTo>
                  <a:lnTo>
                    <a:pt x="0" y="226"/>
                  </a:lnTo>
                  <a:lnTo>
                    <a:pt x="594" y="4606"/>
                  </a:lnTo>
                  <a:lnTo>
                    <a:pt x="2317" y="4408"/>
                  </a:lnTo>
                  <a:lnTo>
                    <a:pt x="1752" y="0"/>
                  </a:lnTo>
                  <a:close/>
                </a:path>
              </a:pathLst>
            </a:custGeom>
            <a:solidFill>
              <a:srgbClr val="FF5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7"/>
            <p:cNvSpPr/>
            <p:nvPr/>
          </p:nvSpPr>
          <p:spPr>
            <a:xfrm>
              <a:off x="4630825" y="4913150"/>
              <a:ext cx="37475" cy="42725"/>
            </a:xfrm>
            <a:custGeom>
              <a:avLst/>
              <a:gdLst/>
              <a:ahLst/>
              <a:cxnLst/>
              <a:rect l="l" t="t" r="r" b="b"/>
              <a:pathLst>
                <a:path w="1499" h="1709" extrusionOk="0">
                  <a:moveTo>
                    <a:pt x="849" y="0"/>
                  </a:moveTo>
                  <a:cubicBezTo>
                    <a:pt x="736" y="29"/>
                    <a:pt x="594" y="57"/>
                    <a:pt x="510" y="113"/>
                  </a:cubicBezTo>
                  <a:cubicBezTo>
                    <a:pt x="396" y="170"/>
                    <a:pt x="283" y="226"/>
                    <a:pt x="227" y="311"/>
                  </a:cubicBezTo>
                  <a:cubicBezTo>
                    <a:pt x="142" y="396"/>
                    <a:pt x="86" y="481"/>
                    <a:pt x="57" y="594"/>
                  </a:cubicBezTo>
                  <a:cubicBezTo>
                    <a:pt x="29" y="707"/>
                    <a:pt x="1" y="820"/>
                    <a:pt x="29" y="933"/>
                  </a:cubicBezTo>
                  <a:cubicBezTo>
                    <a:pt x="29" y="1074"/>
                    <a:pt x="86" y="1187"/>
                    <a:pt x="142" y="1300"/>
                  </a:cubicBezTo>
                  <a:cubicBezTo>
                    <a:pt x="170" y="1385"/>
                    <a:pt x="255" y="1470"/>
                    <a:pt x="340" y="1554"/>
                  </a:cubicBezTo>
                  <a:cubicBezTo>
                    <a:pt x="425" y="1611"/>
                    <a:pt x="538" y="1667"/>
                    <a:pt x="651" y="1696"/>
                  </a:cubicBezTo>
                  <a:cubicBezTo>
                    <a:pt x="726" y="1696"/>
                    <a:pt x="801" y="1708"/>
                    <a:pt x="877" y="1708"/>
                  </a:cubicBezTo>
                  <a:cubicBezTo>
                    <a:pt x="915" y="1708"/>
                    <a:pt x="952" y="1705"/>
                    <a:pt x="990" y="1696"/>
                  </a:cubicBezTo>
                  <a:cubicBezTo>
                    <a:pt x="1075" y="1696"/>
                    <a:pt x="1159" y="1667"/>
                    <a:pt x="1244" y="1667"/>
                  </a:cubicBezTo>
                  <a:cubicBezTo>
                    <a:pt x="1329" y="1639"/>
                    <a:pt x="1414" y="1611"/>
                    <a:pt x="1498" y="1583"/>
                  </a:cubicBezTo>
                  <a:lnTo>
                    <a:pt x="1414" y="707"/>
                  </a:lnTo>
                  <a:lnTo>
                    <a:pt x="792" y="763"/>
                  </a:lnTo>
                  <a:lnTo>
                    <a:pt x="820" y="1018"/>
                  </a:lnTo>
                  <a:lnTo>
                    <a:pt x="1159" y="961"/>
                  </a:lnTo>
                  <a:lnTo>
                    <a:pt x="1216" y="1413"/>
                  </a:lnTo>
                  <a:cubicBezTo>
                    <a:pt x="1188" y="1413"/>
                    <a:pt x="1131" y="1441"/>
                    <a:pt x="1103" y="1441"/>
                  </a:cubicBezTo>
                  <a:lnTo>
                    <a:pt x="990" y="1441"/>
                  </a:lnTo>
                  <a:cubicBezTo>
                    <a:pt x="947" y="1456"/>
                    <a:pt x="905" y="1463"/>
                    <a:pt x="863" y="1463"/>
                  </a:cubicBezTo>
                  <a:cubicBezTo>
                    <a:pt x="820" y="1463"/>
                    <a:pt x="778" y="1456"/>
                    <a:pt x="736" y="1441"/>
                  </a:cubicBezTo>
                  <a:cubicBezTo>
                    <a:pt x="651" y="1413"/>
                    <a:pt x="594" y="1385"/>
                    <a:pt x="538" y="1357"/>
                  </a:cubicBezTo>
                  <a:cubicBezTo>
                    <a:pt x="481" y="1300"/>
                    <a:pt x="425" y="1244"/>
                    <a:pt x="396" y="1159"/>
                  </a:cubicBezTo>
                  <a:cubicBezTo>
                    <a:pt x="368" y="1074"/>
                    <a:pt x="340" y="1018"/>
                    <a:pt x="340" y="933"/>
                  </a:cubicBezTo>
                  <a:cubicBezTo>
                    <a:pt x="312" y="848"/>
                    <a:pt x="312" y="735"/>
                    <a:pt x="340" y="678"/>
                  </a:cubicBezTo>
                  <a:cubicBezTo>
                    <a:pt x="340" y="594"/>
                    <a:pt x="368" y="509"/>
                    <a:pt x="425" y="452"/>
                  </a:cubicBezTo>
                  <a:cubicBezTo>
                    <a:pt x="481" y="396"/>
                    <a:pt x="538" y="368"/>
                    <a:pt x="623" y="311"/>
                  </a:cubicBezTo>
                  <a:cubicBezTo>
                    <a:pt x="707" y="283"/>
                    <a:pt x="792" y="255"/>
                    <a:pt x="877" y="255"/>
                  </a:cubicBezTo>
                  <a:cubicBezTo>
                    <a:pt x="905" y="241"/>
                    <a:pt x="940" y="233"/>
                    <a:pt x="979" y="233"/>
                  </a:cubicBezTo>
                  <a:cubicBezTo>
                    <a:pt x="1018" y="233"/>
                    <a:pt x="1061" y="241"/>
                    <a:pt x="1103" y="255"/>
                  </a:cubicBezTo>
                  <a:cubicBezTo>
                    <a:pt x="1159" y="255"/>
                    <a:pt x="1244" y="283"/>
                    <a:pt x="1301" y="311"/>
                  </a:cubicBezTo>
                  <a:lnTo>
                    <a:pt x="1329" y="311"/>
                  </a:lnTo>
                  <a:lnTo>
                    <a:pt x="1329" y="57"/>
                  </a:lnTo>
                  <a:cubicBezTo>
                    <a:pt x="1244" y="29"/>
                    <a:pt x="1159" y="0"/>
                    <a:pt x="1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7"/>
            <p:cNvSpPr/>
            <p:nvPr/>
          </p:nvSpPr>
          <p:spPr>
            <a:xfrm>
              <a:off x="4549600" y="4926575"/>
              <a:ext cx="41700" cy="43825"/>
            </a:xfrm>
            <a:custGeom>
              <a:avLst/>
              <a:gdLst/>
              <a:ahLst/>
              <a:cxnLst/>
              <a:rect l="l" t="t" r="r" b="b"/>
              <a:pathLst>
                <a:path w="1668" h="1753" extrusionOk="0">
                  <a:moveTo>
                    <a:pt x="679" y="255"/>
                  </a:moveTo>
                  <a:cubicBezTo>
                    <a:pt x="679" y="283"/>
                    <a:pt x="707" y="311"/>
                    <a:pt x="707" y="311"/>
                  </a:cubicBezTo>
                  <a:lnTo>
                    <a:pt x="735" y="424"/>
                  </a:lnTo>
                  <a:cubicBezTo>
                    <a:pt x="763" y="452"/>
                    <a:pt x="763" y="481"/>
                    <a:pt x="792" y="509"/>
                  </a:cubicBezTo>
                  <a:cubicBezTo>
                    <a:pt x="792" y="537"/>
                    <a:pt x="820" y="565"/>
                    <a:pt x="820" y="565"/>
                  </a:cubicBezTo>
                  <a:lnTo>
                    <a:pt x="1046" y="1017"/>
                  </a:lnTo>
                  <a:lnTo>
                    <a:pt x="481" y="1074"/>
                  </a:lnTo>
                  <a:lnTo>
                    <a:pt x="594" y="594"/>
                  </a:lnTo>
                  <a:cubicBezTo>
                    <a:pt x="594" y="565"/>
                    <a:pt x="594" y="537"/>
                    <a:pt x="622" y="509"/>
                  </a:cubicBezTo>
                  <a:lnTo>
                    <a:pt x="650" y="424"/>
                  </a:lnTo>
                  <a:lnTo>
                    <a:pt x="650" y="339"/>
                  </a:lnTo>
                  <a:cubicBezTo>
                    <a:pt x="679" y="283"/>
                    <a:pt x="679" y="283"/>
                    <a:pt x="679" y="255"/>
                  </a:cubicBezTo>
                  <a:close/>
                  <a:moveTo>
                    <a:pt x="820" y="0"/>
                  </a:moveTo>
                  <a:lnTo>
                    <a:pt x="509" y="28"/>
                  </a:lnTo>
                  <a:lnTo>
                    <a:pt x="0" y="1752"/>
                  </a:lnTo>
                  <a:lnTo>
                    <a:pt x="283" y="1724"/>
                  </a:lnTo>
                  <a:lnTo>
                    <a:pt x="424" y="1300"/>
                  </a:lnTo>
                  <a:lnTo>
                    <a:pt x="1159" y="1244"/>
                  </a:lnTo>
                  <a:lnTo>
                    <a:pt x="1357" y="1611"/>
                  </a:lnTo>
                  <a:lnTo>
                    <a:pt x="1668" y="1583"/>
                  </a:lnTo>
                  <a:lnTo>
                    <a:pt x="8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7"/>
            <p:cNvSpPr/>
            <p:nvPr/>
          </p:nvSpPr>
          <p:spPr>
            <a:xfrm>
              <a:off x="4474725" y="4938575"/>
              <a:ext cx="41700" cy="43825"/>
            </a:xfrm>
            <a:custGeom>
              <a:avLst/>
              <a:gdLst/>
              <a:ahLst/>
              <a:cxnLst/>
              <a:rect l="l" t="t" r="r" b="b"/>
              <a:pathLst>
                <a:path w="1668" h="1753" extrusionOk="0">
                  <a:moveTo>
                    <a:pt x="650" y="227"/>
                  </a:moveTo>
                  <a:lnTo>
                    <a:pt x="678" y="311"/>
                  </a:lnTo>
                  <a:cubicBezTo>
                    <a:pt x="678" y="340"/>
                    <a:pt x="707" y="368"/>
                    <a:pt x="707" y="396"/>
                  </a:cubicBezTo>
                  <a:lnTo>
                    <a:pt x="763" y="481"/>
                  </a:lnTo>
                  <a:lnTo>
                    <a:pt x="791" y="566"/>
                  </a:lnTo>
                  <a:lnTo>
                    <a:pt x="848" y="566"/>
                  </a:lnTo>
                  <a:lnTo>
                    <a:pt x="1074" y="990"/>
                  </a:lnTo>
                  <a:lnTo>
                    <a:pt x="509" y="1074"/>
                  </a:lnTo>
                  <a:lnTo>
                    <a:pt x="509" y="1074"/>
                  </a:lnTo>
                  <a:lnTo>
                    <a:pt x="622" y="594"/>
                  </a:lnTo>
                  <a:cubicBezTo>
                    <a:pt x="650" y="566"/>
                    <a:pt x="650" y="537"/>
                    <a:pt x="650" y="509"/>
                  </a:cubicBezTo>
                  <a:lnTo>
                    <a:pt x="650" y="424"/>
                  </a:lnTo>
                  <a:lnTo>
                    <a:pt x="650" y="311"/>
                  </a:lnTo>
                  <a:lnTo>
                    <a:pt x="650" y="227"/>
                  </a:lnTo>
                  <a:close/>
                  <a:moveTo>
                    <a:pt x="763" y="1"/>
                  </a:moveTo>
                  <a:lnTo>
                    <a:pt x="452" y="29"/>
                  </a:lnTo>
                  <a:lnTo>
                    <a:pt x="0" y="1752"/>
                  </a:lnTo>
                  <a:lnTo>
                    <a:pt x="311" y="1724"/>
                  </a:lnTo>
                  <a:lnTo>
                    <a:pt x="396" y="1300"/>
                  </a:lnTo>
                  <a:lnTo>
                    <a:pt x="1130" y="1216"/>
                  </a:lnTo>
                  <a:lnTo>
                    <a:pt x="1357" y="1583"/>
                  </a:lnTo>
                  <a:lnTo>
                    <a:pt x="1667" y="1526"/>
                  </a:lnTo>
                  <a:lnTo>
                    <a:pt x="7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7"/>
            <p:cNvSpPr/>
            <p:nvPr/>
          </p:nvSpPr>
          <p:spPr>
            <a:xfrm>
              <a:off x="4397025" y="4947750"/>
              <a:ext cx="31800" cy="43825"/>
            </a:xfrm>
            <a:custGeom>
              <a:avLst/>
              <a:gdLst/>
              <a:ahLst/>
              <a:cxnLst/>
              <a:rect l="l" t="t" r="r" b="b"/>
              <a:pathLst>
                <a:path w="1272" h="1753" extrusionOk="0">
                  <a:moveTo>
                    <a:pt x="1243" y="1"/>
                  </a:moveTo>
                  <a:lnTo>
                    <a:pt x="0" y="142"/>
                  </a:lnTo>
                  <a:lnTo>
                    <a:pt x="28" y="397"/>
                  </a:lnTo>
                  <a:lnTo>
                    <a:pt x="509" y="340"/>
                  </a:lnTo>
                  <a:lnTo>
                    <a:pt x="678" y="1753"/>
                  </a:lnTo>
                  <a:lnTo>
                    <a:pt x="989" y="1696"/>
                  </a:lnTo>
                  <a:lnTo>
                    <a:pt x="791" y="283"/>
                  </a:lnTo>
                  <a:lnTo>
                    <a:pt x="1272" y="227"/>
                  </a:lnTo>
                  <a:lnTo>
                    <a:pt x="12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7"/>
            <p:cNvSpPr/>
            <p:nvPr/>
          </p:nvSpPr>
          <p:spPr>
            <a:xfrm>
              <a:off x="4319300" y="4954825"/>
              <a:ext cx="31825" cy="43825"/>
            </a:xfrm>
            <a:custGeom>
              <a:avLst/>
              <a:gdLst/>
              <a:ahLst/>
              <a:cxnLst/>
              <a:rect l="l" t="t" r="r" b="b"/>
              <a:pathLst>
                <a:path w="1273" h="1753" extrusionOk="0">
                  <a:moveTo>
                    <a:pt x="1244" y="0"/>
                  </a:moveTo>
                  <a:lnTo>
                    <a:pt x="1" y="170"/>
                  </a:lnTo>
                  <a:lnTo>
                    <a:pt x="29" y="424"/>
                  </a:lnTo>
                  <a:lnTo>
                    <a:pt x="509" y="340"/>
                  </a:lnTo>
                  <a:lnTo>
                    <a:pt x="707" y="1752"/>
                  </a:lnTo>
                  <a:lnTo>
                    <a:pt x="990" y="1724"/>
                  </a:lnTo>
                  <a:lnTo>
                    <a:pt x="792" y="311"/>
                  </a:lnTo>
                  <a:lnTo>
                    <a:pt x="1272" y="255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7"/>
            <p:cNvSpPr/>
            <p:nvPr/>
          </p:nvSpPr>
          <p:spPr>
            <a:xfrm>
              <a:off x="4239475" y="4964725"/>
              <a:ext cx="33950" cy="42400"/>
            </a:xfrm>
            <a:custGeom>
              <a:avLst/>
              <a:gdLst/>
              <a:ahLst/>
              <a:cxnLst/>
              <a:rect l="l" t="t" r="r" b="b"/>
              <a:pathLst>
                <a:path w="1358" h="1696" extrusionOk="0">
                  <a:moveTo>
                    <a:pt x="820" y="0"/>
                  </a:moveTo>
                  <a:cubicBezTo>
                    <a:pt x="707" y="0"/>
                    <a:pt x="594" y="28"/>
                    <a:pt x="481" y="85"/>
                  </a:cubicBezTo>
                  <a:cubicBezTo>
                    <a:pt x="368" y="141"/>
                    <a:pt x="283" y="198"/>
                    <a:pt x="227" y="283"/>
                  </a:cubicBezTo>
                  <a:cubicBezTo>
                    <a:pt x="142" y="367"/>
                    <a:pt x="86" y="452"/>
                    <a:pt x="57" y="565"/>
                  </a:cubicBezTo>
                  <a:cubicBezTo>
                    <a:pt x="29" y="678"/>
                    <a:pt x="1" y="791"/>
                    <a:pt x="29" y="904"/>
                  </a:cubicBezTo>
                  <a:cubicBezTo>
                    <a:pt x="29" y="1046"/>
                    <a:pt x="57" y="1159"/>
                    <a:pt x="114" y="1272"/>
                  </a:cubicBezTo>
                  <a:cubicBezTo>
                    <a:pt x="170" y="1356"/>
                    <a:pt x="227" y="1441"/>
                    <a:pt x="312" y="1526"/>
                  </a:cubicBezTo>
                  <a:cubicBezTo>
                    <a:pt x="425" y="1582"/>
                    <a:pt x="509" y="1639"/>
                    <a:pt x="623" y="1667"/>
                  </a:cubicBezTo>
                  <a:cubicBezTo>
                    <a:pt x="736" y="1695"/>
                    <a:pt x="849" y="1695"/>
                    <a:pt x="962" y="1695"/>
                  </a:cubicBezTo>
                  <a:cubicBezTo>
                    <a:pt x="1046" y="1667"/>
                    <a:pt x="1103" y="1667"/>
                    <a:pt x="1159" y="1639"/>
                  </a:cubicBezTo>
                  <a:cubicBezTo>
                    <a:pt x="1216" y="1639"/>
                    <a:pt x="1301" y="1611"/>
                    <a:pt x="1357" y="1582"/>
                  </a:cubicBezTo>
                  <a:lnTo>
                    <a:pt x="1301" y="1328"/>
                  </a:lnTo>
                  <a:cubicBezTo>
                    <a:pt x="1244" y="1385"/>
                    <a:pt x="1188" y="1385"/>
                    <a:pt x="1131" y="1413"/>
                  </a:cubicBezTo>
                  <a:cubicBezTo>
                    <a:pt x="1075" y="1441"/>
                    <a:pt x="1018" y="1441"/>
                    <a:pt x="962" y="1441"/>
                  </a:cubicBezTo>
                  <a:lnTo>
                    <a:pt x="707" y="1441"/>
                  </a:lnTo>
                  <a:cubicBezTo>
                    <a:pt x="651" y="1413"/>
                    <a:pt x="566" y="1385"/>
                    <a:pt x="509" y="1328"/>
                  </a:cubicBezTo>
                  <a:cubicBezTo>
                    <a:pt x="453" y="1272"/>
                    <a:pt x="396" y="1215"/>
                    <a:pt x="368" y="1159"/>
                  </a:cubicBezTo>
                  <a:cubicBezTo>
                    <a:pt x="340" y="1074"/>
                    <a:pt x="312" y="989"/>
                    <a:pt x="312" y="904"/>
                  </a:cubicBezTo>
                  <a:cubicBezTo>
                    <a:pt x="283" y="820"/>
                    <a:pt x="312" y="735"/>
                    <a:pt x="312" y="650"/>
                  </a:cubicBezTo>
                  <a:cubicBezTo>
                    <a:pt x="340" y="593"/>
                    <a:pt x="368" y="509"/>
                    <a:pt x="425" y="452"/>
                  </a:cubicBezTo>
                  <a:cubicBezTo>
                    <a:pt x="481" y="396"/>
                    <a:pt x="538" y="339"/>
                    <a:pt x="594" y="311"/>
                  </a:cubicBezTo>
                  <a:cubicBezTo>
                    <a:pt x="679" y="283"/>
                    <a:pt x="764" y="254"/>
                    <a:pt x="849" y="254"/>
                  </a:cubicBezTo>
                  <a:lnTo>
                    <a:pt x="1018" y="254"/>
                  </a:lnTo>
                  <a:cubicBezTo>
                    <a:pt x="1075" y="254"/>
                    <a:pt x="1131" y="283"/>
                    <a:pt x="1188" y="311"/>
                  </a:cubicBezTo>
                  <a:lnTo>
                    <a:pt x="1216" y="311"/>
                  </a:lnTo>
                  <a:lnTo>
                    <a:pt x="1216" y="28"/>
                  </a:lnTo>
                  <a:cubicBezTo>
                    <a:pt x="1159" y="0"/>
                    <a:pt x="1103" y="0"/>
                    <a:pt x="10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7"/>
            <p:cNvSpPr/>
            <p:nvPr/>
          </p:nvSpPr>
          <p:spPr>
            <a:xfrm>
              <a:off x="4616000" y="4762675"/>
              <a:ext cx="33225" cy="42250"/>
            </a:xfrm>
            <a:custGeom>
              <a:avLst/>
              <a:gdLst/>
              <a:ahLst/>
              <a:cxnLst/>
              <a:rect l="l" t="t" r="r" b="b"/>
              <a:pathLst>
                <a:path w="1329" h="1690" extrusionOk="0">
                  <a:moveTo>
                    <a:pt x="820" y="1"/>
                  </a:moveTo>
                  <a:cubicBezTo>
                    <a:pt x="707" y="1"/>
                    <a:pt x="594" y="29"/>
                    <a:pt x="481" y="85"/>
                  </a:cubicBezTo>
                  <a:cubicBezTo>
                    <a:pt x="368" y="142"/>
                    <a:pt x="283" y="199"/>
                    <a:pt x="198" y="283"/>
                  </a:cubicBezTo>
                  <a:cubicBezTo>
                    <a:pt x="142" y="368"/>
                    <a:pt x="85" y="453"/>
                    <a:pt x="57" y="566"/>
                  </a:cubicBezTo>
                  <a:cubicBezTo>
                    <a:pt x="1" y="679"/>
                    <a:pt x="1" y="792"/>
                    <a:pt x="1" y="905"/>
                  </a:cubicBezTo>
                  <a:cubicBezTo>
                    <a:pt x="29" y="1046"/>
                    <a:pt x="57" y="1159"/>
                    <a:pt x="114" y="1272"/>
                  </a:cubicBezTo>
                  <a:cubicBezTo>
                    <a:pt x="198" y="1470"/>
                    <a:pt x="396" y="1611"/>
                    <a:pt x="622" y="1668"/>
                  </a:cubicBezTo>
                  <a:cubicBezTo>
                    <a:pt x="679" y="1682"/>
                    <a:pt x="735" y="1689"/>
                    <a:pt x="792" y="1689"/>
                  </a:cubicBezTo>
                  <a:cubicBezTo>
                    <a:pt x="848" y="1689"/>
                    <a:pt x="905" y="1682"/>
                    <a:pt x="961" y="1668"/>
                  </a:cubicBezTo>
                  <a:cubicBezTo>
                    <a:pt x="1018" y="1668"/>
                    <a:pt x="1103" y="1668"/>
                    <a:pt x="1159" y="1640"/>
                  </a:cubicBezTo>
                  <a:cubicBezTo>
                    <a:pt x="1216" y="1640"/>
                    <a:pt x="1272" y="1611"/>
                    <a:pt x="1329" y="1583"/>
                  </a:cubicBezTo>
                  <a:lnTo>
                    <a:pt x="1300" y="1329"/>
                  </a:lnTo>
                  <a:cubicBezTo>
                    <a:pt x="1244" y="1385"/>
                    <a:pt x="1187" y="1385"/>
                    <a:pt x="1131" y="1414"/>
                  </a:cubicBezTo>
                  <a:cubicBezTo>
                    <a:pt x="1046" y="1414"/>
                    <a:pt x="989" y="1442"/>
                    <a:pt x="933" y="1442"/>
                  </a:cubicBezTo>
                  <a:cubicBezTo>
                    <a:pt x="876" y="1442"/>
                    <a:pt x="792" y="1442"/>
                    <a:pt x="707" y="1414"/>
                  </a:cubicBezTo>
                  <a:cubicBezTo>
                    <a:pt x="622" y="1385"/>
                    <a:pt x="566" y="1357"/>
                    <a:pt x="509" y="1301"/>
                  </a:cubicBezTo>
                  <a:cubicBezTo>
                    <a:pt x="453" y="1272"/>
                    <a:pt x="396" y="1216"/>
                    <a:pt x="368" y="1131"/>
                  </a:cubicBezTo>
                  <a:cubicBezTo>
                    <a:pt x="311" y="1046"/>
                    <a:pt x="311" y="961"/>
                    <a:pt x="283" y="877"/>
                  </a:cubicBezTo>
                  <a:cubicBezTo>
                    <a:pt x="283" y="792"/>
                    <a:pt x="283" y="707"/>
                    <a:pt x="311" y="622"/>
                  </a:cubicBezTo>
                  <a:cubicBezTo>
                    <a:pt x="340" y="566"/>
                    <a:pt x="368" y="481"/>
                    <a:pt x="424" y="425"/>
                  </a:cubicBezTo>
                  <a:cubicBezTo>
                    <a:pt x="453" y="368"/>
                    <a:pt x="537" y="340"/>
                    <a:pt x="594" y="312"/>
                  </a:cubicBezTo>
                  <a:cubicBezTo>
                    <a:pt x="679" y="255"/>
                    <a:pt x="735" y="255"/>
                    <a:pt x="820" y="227"/>
                  </a:cubicBezTo>
                  <a:lnTo>
                    <a:pt x="1018" y="227"/>
                  </a:lnTo>
                  <a:cubicBezTo>
                    <a:pt x="1074" y="255"/>
                    <a:pt x="1131" y="255"/>
                    <a:pt x="1187" y="283"/>
                  </a:cubicBezTo>
                  <a:lnTo>
                    <a:pt x="1216" y="283"/>
                  </a:lnTo>
                  <a:lnTo>
                    <a:pt x="1216" y="29"/>
                  </a:lnTo>
                  <a:cubicBezTo>
                    <a:pt x="1159" y="1"/>
                    <a:pt x="1074" y="1"/>
                    <a:pt x="10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7"/>
            <p:cNvSpPr/>
            <p:nvPr/>
          </p:nvSpPr>
          <p:spPr>
            <a:xfrm>
              <a:off x="4533350" y="4771875"/>
              <a:ext cx="31825" cy="43800"/>
            </a:xfrm>
            <a:custGeom>
              <a:avLst/>
              <a:gdLst/>
              <a:ahLst/>
              <a:cxnLst/>
              <a:rect l="l" t="t" r="r" b="b"/>
              <a:pathLst>
                <a:path w="1273" h="1752" extrusionOk="0">
                  <a:moveTo>
                    <a:pt x="1244" y="0"/>
                  </a:moveTo>
                  <a:lnTo>
                    <a:pt x="1" y="170"/>
                  </a:lnTo>
                  <a:lnTo>
                    <a:pt x="29" y="396"/>
                  </a:lnTo>
                  <a:lnTo>
                    <a:pt x="509" y="339"/>
                  </a:lnTo>
                  <a:lnTo>
                    <a:pt x="679" y="1752"/>
                  </a:lnTo>
                  <a:lnTo>
                    <a:pt x="989" y="1724"/>
                  </a:lnTo>
                  <a:lnTo>
                    <a:pt x="792" y="311"/>
                  </a:lnTo>
                  <a:lnTo>
                    <a:pt x="1272" y="254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7"/>
            <p:cNvSpPr/>
            <p:nvPr/>
          </p:nvSpPr>
          <p:spPr>
            <a:xfrm>
              <a:off x="4457050" y="4783875"/>
              <a:ext cx="31825" cy="43825"/>
            </a:xfrm>
            <a:custGeom>
              <a:avLst/>
              <a:gdLst/>
              <a:ahLst/>
              <a:cxnLst/>
              <a:rect l="l" t="t" r="r" b="b"/>
              <a:pathLst>
                <a:path w="1273" h="1753" extrusionOk="0">
                  <a:moveTo>
                    <a:pt x="1244" y="0"/>
                  </a:moveTo>
                  <a:lnTo>
                    <a:pt x="1" y="170"/>
                  </a:lnTo>
                  <a:lnTo>
                    <a:pt x="29" y="396"/>
                  </a:lnTo>
                  <a:lnTo>
                    <a:pt x="509" y="339"/>
                  </a:lnTo>
                  <a:lnTo>
                    <a:pt x="707" y="1752"/>
                  </a:lnTo>
                  <a:lnTo>
                    <a:pt x="990" y="1696"/>
                  </a:lnTo>
                  <a:lnTo>
                    <a:pt x="792" y="283"/>
                  </a:lnTo>
                  <a:lnTo>
                    <a:pt x="1272" y="226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7"/>
            <p:cNvSpPr/>
            <p:nvPr/>
          </p:nvSpPr>
          <p:spPr>
            <a:xfrm>
              <a:off x="4377950" y="4798700"/>
              <a:ext cx="41700" cy="44525"/>
            </a:xfrm>
            <a:custGeom>
              <a:avLst/>
              <a:gdLst/>
              <a:ahLst/>
              <a:cxnLst/>
              <a:rect l="l" t="t" r="r" b="b"/>
              <a:pathLst>
                <a:path w="1668" h="1781" extrusionOk="0">
                  <a:moveTo>
                    <a:pt x="622" y="255"/>
                  </a:moveTo>
                  <a:cubicBezTo>
                    <a:pt x="650" y="283"/>
                    <a:pt x="650" y="312"/>
                    <a:pt x="678" y="340"/>
                  </a:cubicBezTo>
                  <a:lnTo>
                    <a:pt x="707" y="425"/>
                  </a:lnTo>
                  <a:lnTo>
                    <a:pt x="763" y="509"/>
                  </a:lnTo>
                  <a:lnTo>
                    <a:pt x="791" y="566"/>
                  </a:lnTo>
                  <a:lnTo>
                    <a:pt x="876" y="566"/>
                  </a:lnTo>
                  <a:lnTo>
                    <a:pt x="1102" y="1018"/>
                  </a:lnTo>
                  <a:lnTo>
                    <a:pt x="509" y="1075"/>
                  </a:lnTo>
                  <a:lnTo>
                    <a:pt x="622" y="594"/>
                  </a:lnTo>
                  <a:lnTo>
                    <a:pt x="622" y="509"/>
                  </a:lnTo>
                  <a:lnTo>
                    <a:pt x="622" y="425"/>
                  </a:lnTo>
                  <a:cubicBezTo>
                    <a:pt x="622" y="396"/>
                    <a:pt x="622" y="368"/>
                    <a:pt x="622" y="340"/>
                  </a:cubicBezTo>
                  <a:lnTo>
                    <a:pt x="622" y="255"/>
                  </a:lnTo>
                  <a:close/>
                  <a:moveTo>
                    <a:pt x="763" y="1"/>
                  </a:moveTo>
                  <a:lnTo>
                    <a:pt x="452" y="57"/>
                  </a:lnTo>
                  <a:lnTo>
                    <a:pt x="0" y="1781"/>
                  </a:lnTo>
                  <a:lnTo>
                    <a:pt x="0" y="1781"/>
                  </a:lnTo>
                  <a:lnTo>
                    <a:pt x="283" y="1724"/>
                  </a:lnTo>
                  <a:lnTo>
                    <a:pt x="396" y="1329"/>
                  </a:lnTo>
                  <a:lnTo>
                    <a:pt x="1130" y="1216"/>
                  </a:lnTo>
                  <a:lnTo>
                    <a:pt x="1356" y="1583"/>
                  </a:lnTo>
                  <a:lnTo>
                    <a:pt x="1667" y="1555"/>
                  </a:lnTo>
                  <a:lnTo>
                    <a:pt x="7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7"/>
            <p:cNvSpPr/>
            <p:nvPr/>
          </p:nvSpPr>
          <p:spPr>
            <a:xfrm>
              <a:off x="4301650" y="4808600"/>
              <a:ext cx="41700" cy="44525"/>
            </a:xfrm>
            <a:custGeom>
              <a:avLst/>
              <a:gdLst/>
              <a:ahLst/>
              <a:cxnLst/>
              <a:rect l="l" t="t" r="r" b="b"/>
              <a:pathLst>
                <a:path w="1668" h="1781" extrusionOk="0">
                  <a:moveTo>
                    <a:pt x="622" y="255"/>
                  </a:moveTo>
                  <a:lnTo>
                    <a:pt x="650" y="339"/>
                  </a:lnTo>
                  <a:lnTo>
                    <a:pt x="707" y="424"/>
                  </a:lnTo>
                  <a:lnTo>
                    <a:pt x="735" y="509"/>
                  </a:lnTo>
                  <a:lnTo>
                    <a:pt x="792" y="594"/>
                  </a:lnTo>
                  <a:lnTo>
                    <a:pt x="848" y="594"/>
                  </a:lnTo>
                  <a:lnTo>
                    <a:pt x="1074" y="1018"/>
                  </a:lnTo>
                  <a:lnTo>
                    <a:pt x="509" y="1102"/>
                  </a:lnTo>
                  <a:lnTo>
                    <a:pt x="622" y="622"/>
                  </a:lnTo>
                  <a:lnTo>
                    <a:pt x="622" y="537"/>
                  </a:lnTo>
                  <a:cubicBezTo>
                    <a:pt x="622" y="509"/>
                    <a:pt x="622" y="481"/>
                    <a:pt x="622" y="424"/>
                  </a:cubicBezTo>
                  <a:cubicBezTo>
                    <a:pt x="622" y="396"/>
                    <a:pt x="622" y="368"/>
                    <a:pt x="622" y="339"/>
                  </a:cubicBezTo>
                  <a:lnTo>
                    <a:pt x="622" y="255"/>
                  </a:lnTo>
                  <a:close/>
                  <a:moveTo>
                    <a:pt x="763" y="0"/>
                  </a:moveTo>
                  <a:lnTo>
                    <a:pt x="453" y="57"/>
                  </a:lnTo>
                  <a:lnTo>
                    <a:pt x="0" y="1781"/>
                  </a:lnTo>
                  <a:lnTo>
                    <a:pt x="283" y="1752"/>
                  </a:lnTo>
                  <a:lnTo>
                    <a:pt x="396" y="1328"/>
                  </a:lnTo>
                  <a:lnTo>
                    <a:pt x="1131" y="1244"/>
                  </a:lnTo>
                  <a:lnTo>
                    <a:pt x="1328" y="1611"/>
                  </a:lnTo>
                  <a:lnTo>
                    <a:pt x="1639" y="1554"/>
                  </a:lnTo>
                  <a:lnTo>
                    <a:pt x="1668" y="1554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7"/>
            <p:cNvSpPr/>
            <p:nvPr/>
          </p:nvSpPr>
          <p:spPr>
            <a:xfrm>
              <a:off x="4220400" y="4817075"/>
              <a:ext cx="37475" cy="42725"/>
            </a:xfrm>
            <a:custGeom>
              <a:avLst/>
              <a:gdLst/>
              <a:ahLst/>
              <a:cxnLst/>
              <a:rect l="l" t="t" r="r" b="b"/>
              <a:pathLst>
                <a:path w="1499" h="1709" extrusionOk="0">
                  <a:moveTo>
                    <a:pt x="849" y="0"/>
                  </a:moveTo>
                  <a:cubicBezTo>
                    <a:pt x="736" y="29"/>
                    <a:pt x="594" y="57"/>
                    <a:pt x="510" y="113"/>
                  </a:cubicBezTo>
                  <a:cubicBezTo>
                    <a:pt x="397" y="142"/>
                    <a:pt x="312" y="227"/>
                    <a:pt x="227" y="311"/>
                  </a:cubicBezTo>
                  <a:cubicBezTo>
                    <a:pt x="142" y="396"/>
                    <a:pt x="86" y="481"/>
                    <a:pt x="57" y="594"/>
                  </a:cubicBezTo>
                  <a:cubicBezTo>
                    <a:pt x="29" y="707"/>
                    <a:pt x="1" y="820"/>
                    <a:pt x="29" y="933"/>
                  </a:cubicBezTo>
                  <a:cubicBezTo>
                    <a:pt x="29" y="1046"/>
                    <a:pt x="57" y="1187"/>
                    <a:pt x="114" y="1300"/>
                  </a:cubicBezTo>
                  <a:cubicBezTo>
                    <a:pt x="170" y="1385"/>
                    <a:pt x="255" y="1470"/>
                    <a:pt x="340" y="1555"/>
                  </a:cubicBezTo>
                  <a:cubicBezTo>
                    <a:pt x="425" y="1611"/>
                    <a:pt x="538" y="1668"/>
                    <a:pt x="651" y="1696"/>
                  </a:cubicBezTo>
                  <a:cubicBezTo>
                    <a:pt x="726" y="1696"/>
                    <a:pt x="802" y="1708"/>
                    <a:pt x="877" y="1708"/>
                  </a:cubicBezTo>
                  <a:cubicBezTo>
                    <a:pt x="915" y="1708"/>
                    <a:pt x="952" y="1705"/>
                    <a:pt x="990" y="1696"/>
                  </a:cubicBezTo>
                  <a:cubicBezTo>
                    <a:pt x="1075" y="1696"/>
                    <a:pt x="1159" y="1668"/>
                    <a:pt x="1244" y="1668"/>
                  </a:cubicBezTo>
                  <a:cubicBezTo>
                    <a:pt x="1329" y="1639"/>
                    <a:pt x="1414" y="1611"/>
                    <a:pt x="1499" y="1583"/>
                  </a:cubicBezTo>
                  <a:lnTo>
                    <a:pt x="1414" y="707"/>
                  </a:lnTo>
                  <a:lnTo>
                    <a:pt x="792" y="763"/>
                  </a:lnTo>
                  <a:lnTo>
                    <a:pt x="820" y="1018"/>
                  </a:lnTo>
                  <a:lnTo>
                    <a:pt x="1159" y="961"/>
                  </a:lnTo>
                  <a:lnTo>
                    <a:pt x="1216" y="1413"/>
                  </a:lnTo>
                  <a:cubicBezTo>
                    <a:pt x="1159" y="1413"/>
                    <a:pt x="1131" y="1442"/>
                    <a:pt x="1103" y="1442"/>
                  </a:cubicBezTo>
                  <a:lnTo>
                    <a:pt x="990" y="1442"/>
                  </a:lnTo>
                  <a:cubicBezTo>
                    <a:pt x="948" y="1456"/>
                    <a:pt x="905" y="1463"/>
                    <a:pt x="863" y="1463"/>
                  </a:cubicBezTo>
                  <a:cubicBezTo>
                    <a:pt x="820" y="1463"/>
                    <a:pt x="778" y="1456"/>
                    <a:pt x="736" y="1442"/>
                  </a:cubicBezTo>
                  <a:cubicBezTo>
                    <a:pt x="651" y="1413"/>
                    <a:pt x="594" y="1385"/>
                    <a:pt x="538" y="1357"/>
                  </a:cubicBezTo>
                  <a:cubicBezTo>
                    <a:pt x="481" y="1300"/>
                    <a:pt x="425" y="1244"/>
                    <a:pt x="397" y="1159"/>
                  </a:cubicBezTo>
                  <a:cubicBezTo>
                    <a:pt x="340" y="1074"/>
                    <a:pt x="340" y="989"/>
                    <a:pt x="312" y="905"/>
                  </a:cubicBezTo>
                  <a:cubicBezTo>
                    <a:pt x="312" y="820"/>
                    <a:pt x="312" y="735"/>
                    <a:pt x="312" y="679"/>
                  </a:cubicBezTo>
                  <a:cubicBezTo>
                    <a:pt x="340" y="594"/>
                    <a:pt x="368" y="509"/>
                    <a:pt x="425" y="453"/>
                  </a:cubicBezTo>
                  <a:cubicBezTo>
                    <a:pt x="481" y="396"/>
                    <a:pt x="538" y="368"/>
                    <a:pt x="623" y="311"/>
                  </a:cubicBezTo>
                  <a:cubicBezTo>
                    <a:pt x="679" y="283"/>
                    <a:pt x="764" y="255"/>
                    <a:pt x="849" y="255"/>
                  </a:cubicBezTo>
                  <a:lnTo>
                    <a:pt x="1103" y="255"/>
                  </a:lnTo>
                  <a:cubicBezTo>
                    <a:pt x="1159" y="255"/>
                    <a:pt x="1244" y="283"/>
                    <a:pt x="1301" y="311"/>
                  </a:cubicBezTo>
                  <a:lnTo>
                    <a:pt x="1329" y="311"/>
                  </a:lnTo>
                  <a:lnTo>
                    <a:pt x="1329" y="29"/>
                  </a:lnTo>
                  <a:cubicBezTo>
                    <a:pt x="1244" y="29"/>
                    <a:pt x="1159" y="0"/>
                    <a:pt x="1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7"/>
            <p:cNvSpPr/>
            <p:nvPr/>
          </p:nvSpPr>
          <p:spPr>
            <a:xfrm>
              <a:off x="4102450" y="4923750"/>
              <a:ext cx="25450" cy="103850"/>
            </a:xfrm>
            <a:custGeom>
              <a:avLst/>
              <a:gdLst/>
              <a:ahLst/>
              <a:cxnLst/>
              <a:rect l="l" t="t" r="r" b="b"/>
              <a:pathLst>
                <a:path w="1018" h="4154" extrusionOk="0">
                  <a:moveTo>
                    <a:pt x="594" y="0"/>
                  </a:moveTo>
                  <a:lnTo>
                    <a:pt x="0" y="28"/>
                  </a:lnTo>
                  <a:cubicBezTo>
                    <a:pt x="113" y="1441"/>
                    <a:pt x="480" y="2826"/>
                    <a:pt x="1017" y="4154"/>
                  </a:cubicBezTo>
                  <a:lnTo>
                    <a:pt x="594" y="0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7"/>
            <p:cNvSpPr/>
            <p:nvPr/>
          </p:nvSpPr>
          <p:spPr>
            <a:xfrm>
              <a:off x="4100325" y="4833325"/>
              <a:ext cx="14850" cy="76325"/>
            </a:xfrm>
            <a:custGeom>
              <a:avLst/>
              <a:gdLst/>
              <a:ahLst/>
              <a:cxnLst/>
              <a:rect l="l" t="t" r="r" b="b"/>
              <a:pathLst>
                <a:path w="594" h="3053" extrusionOk="0">
                  <a:moveTo>
                    <a:pt x="283" y="0"/>
                  </a:moveTo>
                  <a:cubicBezTo>
                    <a:pt x="85" y="1018"/>
                    <a:pt x="0" y="2035"/>
                    <a:pt x="57" y="3052"/>
                  </a:cubicBezTo>
                  <a:lnTo>
                    <a:pt x="594" y="2996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54B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7"/>
            <p:cNvSpPr/>
            <p:nvPr/>
          </p:nvSpPr>
          <p:spPr>
            <a:xfrm>
              <a:off x="4693000" y="4959075"/>
              <a:ext cx="71375" cy="57950"/>
            </a:xfrm>
            <a:custGeom>
              <a:avLst/>
              <a:gdLst/>
              <a:ahLst/>
              <a:cxnLst/>
              <a:rect l="l" t="t" r="r" b="b"/>
              <a:pathLst>
                <a:path w="2855" h="2318" extrusionOk="0">
                  <a:moveTo>
                    <a:pt x="2854" y="0"/>
                  </a:moveTo>
                  <a:cubicBezTo>
                    <a:pt x="1978" y="141"/>
                    <a:pt x="961" y="283"/>
                    <a:pt x="0" y="424"/>
                  </a:cubicBezTo>
                  <a:lnTo>
                    <a:pt x="283" y="2317"/>
                  </a:lnTo>
                  <a:cubicBezTo>
                    <a:pt x="848" y="2261"/>
                    <a:pt x="1668" y="2148"/>
                    <a:pt x="2120" y="2091"/>
                  </a:cubicBezTo>
                  <a:lnTo>
                    <a:pt x="2854" y="0"/>
                  </a:lnTo>
                  <a:close/>
                </a:path>
              </a:pathLst>
            </a:custGeom>
            <a:solidFill>
              <a:srgbClr val="D70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7"/>
            <p:cNvSpPr/>
            <p:nvPr/>
          </p:nvSpPr>
          <p:spPr>
            <a:xfrm>
              <a:off x="4217575" y="4969650"/>
              <a:ext cx="483225" cy="99650"/>
            </a:xfrm>
            <a:custGeom>
              <a:avLst/>
              <a:gdLst/>
              <a:ahLst/>
              <a:cxnLst/>
              <a:rect l="l" t="t" r="r" b="b"/>
              <a:pathLst>
                <a:path w="19329" h="3986" extrusionOk="0">
                  <a:moveTo>
                    <a:pt x="19017" y="1"/>
                  </a:moveTo>
                  <a:cubicBezTo>
                    <a:pt x="17915" y="170"/>
                    <a:pt x="16898" y="312"/>
                    <a:pt x="15711" y="481"/>
                  </a:cubicBezTo>
                  <a:cubicBezTo>
                    <a:pt x="10654" y="1188"/>
                    <a:pt x="5002" y="1809"/>
                    <a:pt x="1" y="2233"/>
                  </a:cubicBezTo>
                  <a:lnTo>
                    <a:pt x="227" y="3985"/>
                  </a:lnTo>
                  <a:cubicBezTo>
                    <a:pt x="4663" y="3646"/>
                    <a:pt x="11049" y="2968"/>
                    <a:pt x="15994" y="2346"/>
                  </a:cubicBezTo>
                  <a:cubicBezTo>
                    <a:pt x="17350" y="2205"/>
                    <a:pt x="18283" y="2064"/>
                    <a:pt x="19328" y="1922"/>
                  </a:cubicBezTo>
                  <a:lnTo>
                    <a:pt x="19017" y="1"/>
                  </a:lnTo>
                  <a:close/>
                </a:path>
              </a:pathLst>
            </a:custGeom>
            <a:solidFill>
              <a:srgbClr val="A75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7"/>
            <p:cNvSpPr/>
            <p:nvPr/>
          </p:nvSpPr>
          <p:spPr>
            <a:xfrm>
              <a:off x="4130000" y="5026175"/>
              <a:ext cx="93250" cy="48050"/>
            </a:xfrm>
            <a:custGeom>
              <a:avLst/>
              <a:gdLst/>
              <a:ahLst/>
              <a:cxnLst/>
              <a:rect l="l" t="t" r="r" b="b"/>
              <a:pathLst>
                <a:path w="3730" h="1922" extrusionOk="0">
                  <a:moveTo>
                    <a:pt x="3532" y="0"/>
                  </a:moveTo>
                  <a:cubicBezTo>
                    <a:pt x="2317" y="113"/>
                    <a:pt x="1130" y="226"/>
                    <a:pt x="0" y="283"/>
                  </a:cubicBezTo>
                  <a:lnTo>
                    <a:pt x="1046" y="1922"/>
                  </a:lnTo>
                  <a:cubicBezTo>
                    <a:pt x="1752" y="1894"/>
                    <a:pt x="2741" y="1809"/>
                    <a:pt x="3702" y="1724"/>
                  </a:cubicBezTo>
                  <a:lnTo>
                    <a:pt x="3730" y="1724"/>
                  </a:lnTo>
                  <a:lnTo>
                    <a:pt x="3532" y="0"/>
                  </a:lnTo>
                  <a:close/>
                </a:path>
              </a:pathLst>
            </a:custGeom>
            <a:solidFill>
              <a:srgbClr val="007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7"/>
            <p:cNvSpPr/>
            <p:nvPr/>
          </p:nvSpPr>
          <p:spPr>
            <a:xfrm>
              <a:off x="4114450" y="4750675"/>
              <a:ext cx="79150" cy="51600"/>
            </a:xfrm>
            <a:custGeom>
              <a:avLst/>
              <a:gdLst/>
              <a:ahLst/>
              <a:cxnLst/>
              <a:rect l="l" t="t" r="r" b="b"/>
              <a:pathLst>
                <a:path w="3166" h="2064" extrusionOk="0">
                  <a:moveTo>
                    <a:pt x="2967" y="0"/>
                  </a:moveTo>
                  <a:cubicBezTo>
                    <a:pt x="2176" y="85"/>
                    <a:pt x="1385" y="142"/>
                    <a:pt x="594" y="198"/>
                  </a:cubicBezTo>
                  <a:lnTo>
                    <a:pt x="0" y="2063"/>
                  </a:lnTo>
                  <a:cubicBezTo>
                    <a:pt x="820" y="2063"/>
                    <a:pt x="1950" y="1978"/>
                    <a:pt x="3165" y="1894"/>
                  </a:cubicBezTo>
                  <a:lnTo>
                    <a:pt x="2967" y="0"/>
                  </a:lnTo>
                  <a:close/>
                </a:path>
              </a:pathLst>
            </a:custGeom>
            <a:solidFill>
              <a:srgbClr val="007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7"/>
            <p:cNvSpPr/>
            <p:nvPr/>
          </p:nvSpPr>
          <p:spPr>
            <a:xfrm>
              <a:off x="4653450" y="4684975"/>
              <a:ext cx="69250" cy="55125"/>
            </a:xfrm>
            <a:custGeom>
              <a:avLst/>
              <a:gdLst/>
              <a:ahLst/>
              <a:cxnLst/>
              <a:rect l="l" t="t" r="r" b="b"/>
              <a:pathLst>
                <a:path w="2770" h="2205" extrusionOk="0">
                  <a:moveTo>
                    <a:pt x="1724" y="1"/>
                  </a:moveTo>
                  <a:cubicBezTo>
                    <a:pt x="1159" y="114"/>
                    <a:pt x="565" y="198"/>
                    <a:pt x="0" y="283"/>
                  </a:cubicBezTo>
                  <a:lnTo>
                    <a:pt x="283" y="2205"/>
                  </a:lnTo>
                  <a:cubicBezTo>
                    <a:pt x="1243" y="2063"/>
                    <a:pt x="2176" y="1894"/>
                    <a:pt x="2769" y="1781"/>
                  </a:cubicBezTo>
                  <a:lnTo>
                    <a:pt x="1724" y="1"/>
                  </a:lnTo>
                  <a:close/>
                </a:path>
              </a:pathLst>
            </a:custGeom>
            <a:solidFill>
              <a:srgbClr val="D70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7"/>
            <p:cNvSpPr/>
            <p:nvPr/>
          </p:nvSpPr>
          <p:spPr>
            <a:xfrm>
              <a:off x="4188625" y="4692050"/>
              <a:ext cx="471900" cy="105975"/>
            </a:xfrm>
            <a:custGeom>
              <a:avLst/>
              <a:gdLst/>
              <a:ahLst/>
              <a:cxnLst/>
              <a:rect l="l" t="t" r="r" b="b"/>
              <a:pathLst>
                <a:path w="18876" h="4239" extrusionOk="0">
                  <a:moveTo>
                    <a:pt x="18593" y="0"/>
                  </a:moveTo>
                  <a:cubicBezTo>
                    <a:pt x="13648" y="876"/>
                    <a:pt x="8449" y="1582"/>
                    <a:pt x="3222" y="2091"/>
                  </a:cubicBezTo>
                  <a:cubicBezTo>
                    <a:pt x="2148" y="2176"/>
                    <a:pt x="1102" y="2261"/>
                    <a:pt x="0" y="2345"/>
                  </a:cubicBezTo>
                  <a:lnTo>
                    <a:pt x="198" y="4239"/>
                  </a:lnTo>
                  <a:cubicBezTo>
                    <a:pt x="1215" y="4154"/>
                    <a:pt x="2289" y="4041"/>
                    <a:pt x="3448" y="3928"/>
                  </a:cubicBezTo>
                  <a:cubicBezTo>
                    <a:pt x="8675" y="3419"/>
                    <a:pt x="14976" y="2515"/>
                    <a:pt x="18876" y="1922"/>
                  </a:cubicBezTo>
                  <a:lnTo>
                    <a:pt x="18593" y="0"/>
                  </a:lnTo>
                  <a:close/>
                </a:path>
              </a:pathLst>
            </a:custGeom>
            <a:solidFill>
              <a:srgbClr val="A75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7"/>
            <p:cNvSpPr/>
            <p:nvPr/>
          </p:nvSpPr>
          <p:spPr>
            <a:xfrm>
              <a:off x="4071350" y="4543700"/>
              <a:ext cx="716325" cy="707125"/>
            </a:xfrm>
            <a:custGeom>
              <a:avLst/>
              <a:gdLst/>
              <a:ahLst/>
              <a:cxnLst/>
              <a:rect l="l" t="t" r="r" b="b"/>
              <a:pathLst>
                <a:path w="28653" h="28285" fill="none" extrusionOk="0">
                  <a:moveTo>
                    <a:pt x="1470" y="11472"/>
                  </a:moveTo>
                  <a:cubicBezTo>
                    <a:pt x="2544" y="6188"/>
                    <a:pt x="6698" y="2063"/>
                    <a:pt x="12010" y="1017"/>
                  </a:cubicBezTo>
                  <a:cubicBezTo>
                    <a:pt x="17294" y="0"/>
                    <a:pt x="22691" y="2261"/>
                    <a:pt x="25686" y="6754"/>
                  </a:cubicBezTo>
                  <a:cubicBezTo>
                    <a:pt x="28653" y="11246"/>
                    <a:pt x="28653" y="17124"/>
                    <a:pt x="25629" y="21588"/>
                  </a:cubicBezTo>
                  <a:cubicBezTo>
                    <a:pt x="22606" y="26081"/>
                    <a:pt x="17181" y="28285"/>
                    <a:pt x="11897" y="27211"/>
                  </a:cubicBezTo>
                  <a:cubicBezTo>
                    <a:pt x="4663" y="25742"/>
                    <a:pt x="1" y="18706"/>
                    <a:pt x="1470" y="11472"/>
                  </a:cubicBezTo>
                  <a:close/>
                </a:path>
              </a:pathLst>
            </a:custGeom>
            <a:noFill/>
            <a:ln w="44500" cap="flat" cmpd="sng">
              <a:solidFill>
                <a:srgbClr val="0092FF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7"/>
            <p:cNvSpPr/>
            <p:nvPr/>
          </p:nvSpPr>
          <p:spPr>
            <a:xfrm>
              <a:off x="4834975" y="4629175"/>
              <a:ext cx="61500" cy="53175"/>
            </a:xfrm>
            <a:custGeom>
              <a:avLst/>
              <a:gdLst/>
              <a:ahLst/>
              <a:cxnLst/>
              <a:rect l="l" t="t" r="r" b="b"/>
              <a:pathLst>
                <a:path w="2460" h="2127" extrusionOk="0">
                  <a:moveTo>
                    <a:pt x="1414" y="0"/>
                  </a:moveTo>
                  <a:cubicBezTo>
                    <a:pt x="453" y="0"/>
                    <a:pt x="1" y="1159"/>
                    <a:pt x="651" y="1809"/>
                  </a:cubicBezTo>
                  <a:cubicBezTo>
                    <a:pt x="871" y="2029"/>
                    <a:pt x="1139" y="2127"/>
                    <a:pt x="1401" y="2127"/>
                  </a:cubicBezTo>
                  <a:cubicBezTo>
                    <a:pt x="1944" y="2127"/>
                    <a:pt x="2459" y="1704"/>
                    <a:pt x="2459" y="1074"/>
                  </a:cubicBezTo>
                  <a:cubicBezTo>
                    <a:pt x="2459" y="481"/>
                    <a:pt x="1979" y="0"/>
                    <a:pt x="1414" y="0"/>
                  </a:cubicBezTo>
                  <a:close/>
                </a:path>
              </a:pathLst>
            </a:custGeom>
            <a:solidFill>
              <a:srgbClr val="C33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4847000" y="4595975"/>
              <a:ext cx="62175" cy="53175"/>
            </a:xfrm>
            <a:custGeom>
              <a:avLst/>
              <a:gdLst/>
              <a:ahLst/>
              <a:cxnLst/>
              <a:rect l="l" t="t" r="r" b="b"/>
              <a:pathLst>
                <a:path w="2487" h="2127" extrusionOk="0">
                  <a:moveTo>
                    <a:pt x="1441" y="0"/>
                  </a:moveTo>
                  <a:cubicBezTo>
                    <a:pt x="481" y="0"/>
                    <a:pt x="0" y="1159"/>
                    <a:pt x="678" y="1809"/>
                  </a:cubicBezTo>
                  <a:cubicBezTo>
                    <a:pt x="899" y="2029"/>
                    <a:pt x="1167" y="2127"/>
                    <a:pt x="1428" y="2127"/>
                  </a:cubicBezTo>
                  <a:cubicBezTo>
                    <a:pt x="1972" y="2127"/>
                    <a:pt x="2487" y="1703"/>
                    <a:pt x="2487" y="1074"/>
                  </a:cubicBezTo>
                  <a:cubicBezTo>
                    <a:pt x="2487" y="481"/>
                    <a:pt x="2007" y="0"/>
                    <a:pt x="1441" y="0"/>
                  </a:cubicBezTo>
                  <a:close/>
                </a:path>
              </a:pathLst>
            </a:custGeom>
            <a:solidFill>
              <a:srgbClr val="C33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5097075" y="4505550"/>
              <a:ext cx="62175" cy="53200"/>
            </a:xfrm>
            <a:custGeom>
              <a:avLst/>
              <a:gdLst/>
              <a:ahLst/>
              <a:cxnLst/>
              <a:rect l="l" t="t" r="r" b="b"/>
              <a:pathLst>
                <a:path w="2487" h="2128" extrusionOk="0">
                  <a:moveTo>
                    <a:pt x="1413" y="0"/>
                  </a:moveTo>
                  <a:cubicBezTo>
                    <a:pt x="480" y="0"/>
                    <a:pt x="0" y="1159"/>
                    <a:pt x="650" y="1809"/>
                  </a:cubicBezTo>
                  <a:cubicBezTo>
                    <a:pt x="870" y="2029"/>
                    <a:pt x="1141" y="2127"/>
                    <a:pt x="1407" y="2127"/>
                  </a:cubicBezTo>
                  <a:cubicBezTo>
                    <a:pt x="1959" y="2127"/>
                    <a:pt x="2487" y="1704"/>
                    <a:pt x="2487" y="1074"/>
                  </a:cubicBezTo>
                  <a:cubicBezTo>
                    <a:pt x="2487" y="481"/>
                    <a:pt x="2006" y="0"/>
                    <a:pt x="1413" y="0"/>
                  </a:cubicBezTo>
                  <a:close/>
                </a:path>
              </a:pathLst>
            </a:custGeom>
            <a:solidFill>
              <a:srgbClr val="C33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7"/>
            <p:cNvSpPr/>
            <p:nvPr/>
          </p:nvSpPr>
          <p:spPr>
            <a:xfrm>
              <a:off x="5069525" y="4492825"/>
              <a:ext cx="62175" cy="52850"/>
            </a:xfrm>
            <a:custGeom>
              <a:avLst/>
              <a:gdLst/>
              <a:ahLst/>
              <a:cxnLst/>
              <a:rect l="l" t="t" r="r" b="b"/>
              <a:pathLst>
                <a:path w="2487" h="2114" extrusionOk="0">
                  <a:moveTo>
                    <a:pt x="1441" y="1"/>
                  </a:moveTo>
                  <a:cubicBezTo>
                    <a:pt x="480" y="1"/>
                    <a:pt x="0" y="1131"/>
                    <a:pt x="678" y="1809"/>
                  </a:cubicBezTo>
                  <a:cubicBezTo>
                    <a:pt x="897" y="2019"/>
                    <a:pt x="1163" y="2114"/>
                    <a:pt x="1423" y="2114"/>
                  </a:cubicBezTo>
                  <a:cubicBezTo>
                    <a:pt x="1969" y="2114"/>
                    <a:pt x="2487" y="1697"/>
                    <a:pt x="2487" y="1046"/>
                  </a:cubicBezTo>
                  <a:cubicBezTo>
                    <a:pt x="2487" y="481"/>
                    <a:pt x="2006" y="1"/>
                    <a:pt x="1441" y="1"/>
                  </a:cubicBezTo>
                  <a:close/>
                </a:path>
              </a:pathLst>
            </a:custGeom>
            <a:solidFill>
              <a:srgbClr val="C33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7"/>
            <p:cNvSpPr/>
            <p:nvPr/>
          </p:nvSpPr>
          <p:spPr>
            <a:xfrm>
              <a:off x="4209825" y="4561350"/>
              <a:ext cx="415375" cy="438700"/>
            </a:xfrm>
            <a:custGeom>
              <a:avLst/>
              <a:gdLst/>
              <a:ahLst/>
              <a:cxnLst/>
              <a:rect l="l" t="t" r="r" b="b"/>
              <a:pathLst>
                <a:path w="16615" h="17548" fill="none" extrusionOk="0">
                  <a:moveTo>
                    <a:pt x="2515" y="8308"/>
                  </a:moveTo>
                  <a:lnTo>
                    <a:pt x="0" y="1"/>
                  </a:lnTo>
                  <a:lnTo>
                    <a:pt x="16615" y="17548"/>
                  </a:lnTo>
                </a:path>
              </a:pathLst>
            </a:custGeom>
            <a:noFill/>
            <a:ln w="9175" cap="flat" cmpd="sng">
              <a:solidFill>
                <a:srgbClr val="000000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7"/>
            <p:cNvSpPr/>
            <p:nvPr/>
          </p:nvSpPr>
          <p:spPr>
            <a:xfrm>
              <a:off x="2609100" y="4897975"/>
              <a:ext cx="1032775" cy="539900"/>
            </a:xfrm>
            <a:custGeom>
              <a:avLst/>
              <a:gdLst/>
              <a:ahLst/>
              <a:cxnLst/>
              <a:rect l="l" t="t" r="r" b="b"/>
              <a:pathLst>
                <a:path w="41311" h="21596" extrusionOk="0">
                  <a:moveTo>
                    <a:pt x="32085" y="0"/>
                  </a:moveTo>
                  <a:cubicBezTo>
                    <a:pt x="31503" y="0"/>
                    <a:pt x="30912" y="60"/>
                    <a:pt x="30319" y="183"/>
                  </a:cubicBezTo>
                  <a:lnTo>
                    <a:pt x="7601" y="4874"/>
                  </a:lnTo>
                  <a:cubicBezTo>
                    <a:pt x="2995" y="5778"/>
                    <a:pt x="0" y="10243"/>
                    <a:pt x="933" y="14849"/>
                  </a:cubicBezTo>
                  <a:cubicBezTo>
                    <a:pt x="1768" y="18852"/>
                    <a:pt x="5292" y="21596"/>
                    <a:pt x="9225" y="21596"/>
                  </a:cubicBezTo>
                  <a:cubicBezTo>
                    <a:pt x="9817" y="21596"/>
                    <a:pt x="10418" y="21533"/>
                    <a:pt x="11020" y="21404"/>
                  </a:cubicBezTo>
                  <a:lnTo>
                    <a:pt x="33738" y="16742"/>
                  </a:lnTo>
                  <a:cubicBezTo>
                    <a:pt x="38316" y="15809"/>
                    <a:pt x="41311" y="11345"/>
                    <a:pt x="40407" y="6739"/>
                  </a:cubicBezTo>
                  <a:cubicBezTo>
                    <a:pt x="39545" y="2726"/>
                    <a:pt x="36024" y="0"/>
                    <a:pt x="32085" y="0"/>
                  </a:cubicBezTo>
                  <a:close/>
                </a:path>
              </a:pathLst>
            </a:custGeom>
            <a:solidFill>
              <a:srgbClr val="E2FBFF"/>
            </a:solidFill>
            <a:ln w="79825" cap="flat" cmpd="sng">
              <a:solidFill>
                <a:srgbClr val="24BBC8"/>
              </a:solidFill>
              <a:prstDash val="solid"/>
              <a:miter lim="28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7"/>
            <p:cNvSpPr/>
            <p:nvPr/>
          </p:nvSpPr>
          <p:spPr>
            <a:xfrm>
              <a:off x="2708700" y="5281900"/>
              <a:ext cx="107400" cy="82725"/>
            </a:xfrm>
            <a:custGeom>
              <a:avLst/>
              <a:gdLst/>
              <a:ahLst/>
              <a:cxnLst/>
              <a:rect l="l" t="t" r="r" b="b"/>
              <a:pathLst>
                <a:path w="4296" h="3309" extrusionOk="0">
                  <a:moveTo>
                    <a:pt x="4013" y="0"/>
                  </a:moveTo>
                  <a:cubicBezTo>
                    <a:pt x="3080" y="622"/>
                    <a:pt x="2543" y="1667"/>
                    <a:pt x="2035" y="2289"/>
                  </a:cubicBezTo>
                  <a:cubicBezTo>
                    <a:pt x="1865" y="2543"/>
                    <a:pt x="1611" y="2713"/>
                    <a:pt x="1328" y="2798"/>
                  </a:cubicBezTo>
                  <a:cubicBezTo>
                    <a:pt x="1102" y="2798"/>
                    <a:pt x="792" y="2713"/>
                    <a:pt x="339" y="2289"/>
                  </a:cubicBezTo>
                  <a:lnTo>
                    <a:pt x="0" y="2628"/>
                  </a:lnTo>
                  <a:cubicBezTo>
                    <a:pt x="504" y="3105"/>
                    <a:pt x="908" y="3309"/>
                    <a:pt x="1306" y="3309"/>
                  </a:cubicBezTo>
                  <a:cubicBezTo>
                    <a:pt x="1333" y="3309"/>
                    <a:pt x="1359" y="3308"/>
                    <a:pt x="1385" y="3306"/>
                  </a:cubicBezTo>
                  <a:cubicBezTo>
                    <a:pt x="1809" y="3221"/>
                    <a:pt x="2176" y="2967"/>
                    <a:pt x="2430" y="2628"/>
                  </a:cubicBezTo>
                  <a:cubicBezTo>
                    <a:pt x="2996" y="1922"/>
                    <a:pt x="3504" y="961"/>
                    <a:pt x="4295" y="452"/>
                  </a:cubicBezTo>
                  <a:lnTo>
                    <a:pt x="4013" y="0"/>
                  </a:ln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7"/>
            <p:cNvSpPr/>
            <p:nvPr/>
          </p:nvSpPr>
          <p:spPr>
            <a:xfrm>
              <a:off x="2809000" y="5084375"/>
              <a:ext cx="474750" cy="265650"/>
            </a:xfrm>
            <a:custGeom>
              <a:avLst/>
              <a:gdLst/>
              <a:ahLst/>
              <a:cxnLst/>
              <a:rect l="l" t="t" r="r" b="b"/>
              <a:pathLst>
                <a:path w="18990" h="10626" extrusionOk="0">
                  <a:moveTo>
                    <a:pt x="17044" y="1"/>
                  </a:moveTo>
                  <a:cubicBezTo>
                    <a:pt x="16920" y="1"/>
                    <a:pt x="16796" y="7"/>
                    <a:pt x="16672" y="18"/>
                  </a:cubicBezTo>
                  <a:cubicBezTo>
                    <a:pt x="15796" y="131"/>
                    <a:pt x="15005" y="555"/>
                    <a:pt x="14440" y="1204"/>
                  </a:cubicBezTo>
                  <a:cubicBezTo>
                    <a:pt x="13931" y="1798"/>
                    <a:pt x="13507" y="2419"/>
                    <a:pt x="13168" y="3098"/>
                  </a:cubicBezTo>
                  <a:cubicBezTo>
                    <a:pt x="12914" y="3606"/>
                    <a:pt x="12575" y="4058"/>
                    <a:pt x="12123" y="4397"/>
                  </a:cubicBezTo>
                  <a:cubicBezTo>
                    <a:pt x="11973" y="4489"/>
                    <a:pt x="11814" y="4544"/>
                    <a:pt x="11629" y="4544"/>
                  </a:cubicBezTo>
                  <a:cubicBezTo>
                    <a:pt x="11359" y="4544"/>
                    <a:pt x="11033" y="4428"/>
                    <a:pt x="10597" y="4143"/>
                  </a:cubicBezTo>
                  <a:cubicBezTo>
                    <a:pt x="10427" y="4058"/>
                    <a:pt x="10258" y="3917"/>
                    <a:pt x="10145" y="3748"/>
                  </a:cubicBezTo>
                  <a:cubicBezTo>
                    <a:pt x="10088" y="3634"/>
                    <a:pt x="10060" y="3521"/>
                    <a:pt x="10117" y="3437"/>
                  </a:cubicBezTo>
                  <a:cubicBezTo>
                    <a:pt x="10286" y="3069"/>
                    <a:pt x="10540" y="2787"/>
                    <a:pt x="10879" y="2561"/>
                  </a:cubicBezTo>
                  <a:cubicBezTo>
                    <a:pt x="11275" y="2250"/>
                    <a:pt x="11727" y="1911"/>
                    <a:pt x="12123" y="1544"/>
                  </a:cubicBezTo>
                  <a:cubicBezTo>
                    <a:pt x="12490" y="1176"/>
                    <a:pt x="12829" y="752"/>
                    <a:pt x="12744" y="272"/>
                  </a:cubicBezTo>
                  <a:lnTo>
                    <a:pt x="12744" y="272"/>
                  </a:lnTo>
                  <a:lnTo>
                    <a:pt x="12236" y="328"/>
                  </a:lnTo>
                  <a:cubicBezTo>
                    <a:pt x="12264" y="555"/>
                    <a:pt x="12094" y="837"/>
                    <a:pt x="11755" y="1176"/>
                  </a:cubicBezTo>
                  <a:cubicBezTo>
                    <a:pt x="11416" y="1487"/>
                    <a:pt x="10964" y="1826"/>
                    <a:pt x="10540" y="2165"/>
                  </a:cubicBezTo>
                  <a:cubicBezTo>
                    <a:pt x="10145" y="2448"/>
                    <a:pt x="9806" y="2815"/>
                    <a:pt x="9608" y="3267"/>
                  </a:cubicBezTo>
                  <a:cubicBezTo>
                    <a:pt x="9551" y="3521"/>
                    <a:pt x="9580" y="3776"/>
                    <a:pt x="9693" y="3974"/>
                  </a:cubicBezTo>
                  <a:cubicBezTo>
                    <a:pt x="9862" y="4256"/>
                    <a:pt x="10060" y="4454"/>
                    <a:pt x="10314" y="4595"/>
                  </a:cubicBezTo>
                  <a:cubicBezTo>
                    <a:pt x="10819" y="4898"/>
                    <a:pt x="11264" y="5041"/>
                    <a:pt x="11655" y="5041"/>
                  </a:cubicBezTo>
                  <a:cubicBezTo>
                    <a:pt x="11920" y="5041"/>
                    <a:pt x="12160" y="4975"/>
                    <a:pt x="12377" y="4850"/>
                  </a:cubicBezTo>
                  <a:cubicBezTo>
                    <a:pt x="12914" y="4539"/>
                    <a:pt x="13253" y="3974"/>
                    <a:pt x="13592" y="3352"/>
                  </a:cubicBezTo>
                  <a:cubicBezTo>
                    <a:pt x="13931" y="2730"/>
                    <a:pt x="14355" y="2109"/>
                    <a:pt x="14807" y="1572"/>
                  </a:cubicBezTo>
                  <a:cubicBezTo>
                    <a:pt x="15287" y="978"/>
                    <a:pt x="15966" y="639"/>
                    <a:pt x="16729" y="555"/>
                  </a:cubicBezTo>
                  <a:cubicBezTo>
                    <a:pt x="16836" y="533"/>
                    <a:pt x="16944" y="524"/>
                    <a:pt x="17052" y="524"/>
                  </a:cubicBezTo>
                  <a:cubicBezTo>
                    <a:pt x="17227" y="524"/>
                    <a:pt x="17402" y="548"/>
                    <a:pt x="17576" y="583"/>
                  </a:cubicBezTo>
                  <a:cubicBezTo>
                    <a:pt x="17831" y="611"/>
                    <a:pt x="18057" y="752"/>
                    <a:pt x="18198" y="978"/>
                  </a:cubicBezTo>
                  <a:cubicBezTo>
                    <a:pt x="18367" y="1176"/>
                    <a:pt x="18480" y="1459"/>
                    <a:pt x="18452" y="1713"/>
                  </a:cubicBezTo>
                  <a:cubicBezTo>
                    <a:pt x="18367" y="1911"/>
                    <a:pt x="18254" y="2109"/>
                    <a:pt x="18085" y="2222"/>
                  </a:cubicBezTo>
                  <a:cubicBezTo>
                    <a:pt x="17689" y="2589"/>
                    <a:pt x="17039" y="2956"/>
                    <a:pt x="16757" y="3719"/>
                  </a:cubicBezTo>
                  <a:cubicBezTo>
                    <a:pt x="16474" y="4454"/>
                    <a:pt x="16813" y="5160"/>
                    <a:pt x="16955" y="5725"/>
                  </a:cubicBezTo>
                  <a:cubicBezTo>
                    <a:pt x="17039" y="5980"/>
                    <a:pt x="17039" y="6234"/>
                    <a:pt x="17011" y="6460"/>
                  </a:cubicBezTo>
                  <a:cubicBezTo>
                    <a:pt x="16898" y="6743"/>
                    <a:pt x="16700" y="6997"/>
                    <a:pt x="16446" y="7138"/>
                  </a:cubicBezTo>
                  <a:cubicBezTo>
                    <a:pt x="15539" y="7738"/>
                    <a:pt x="14731" y="7951"/>
                    <a:pt x="14006" y="7951"/>
                  </a:cubicBezTo>
                  <a:cubicBezTo>
                    <a:pt x="13329" y="7951"/>
                    <a:pt x="12725" y="7766"/>
                    <a:pt x="12179" y="7534"/>
                  </a:cubicBezTo>
                  <a:cubicBezTo>
                    <a:pt x="11642" y="7308"/>
                    <a:pt x="11134" y="7025"/>
                    <a:pt x="10682" y="6827"/>
                  </a:cubicBezTo>
                  <a:cubicBezTo>
                    <a:pt x="10484" y="6714"/>
                    <a:pt x="10258" y="6658"/>
                    <a:pt x="10032" y="6601"/>
                  </a:cubicBezTo>
                  <a:cubicBezTo>
                    <a:pt x="9993" y="6597"/>
                    <a:pt x="9954" y="6594"/>
                    <a:pt x="9916" y="6594"/>
                  </a:cubicBezTo>
                  <a:cubicBezTo>
                    <a:pt x="9730" y="6594"/>
                    <a:pt x="9551" y="6649"/>
                    <a:pt x="9410" y="6743"/>
                  </a:cubicBezTo>
                  <a:cubicBezTo>
                    <a:pt x="8591" y="7280"/>
                    <a:pt x="8449" y="8184"/>
                    <a:pt x="8308" y="8862"/>
                  </a:cubicBezTo>
                  <a:cubicBezTo>
                    <a:pt x="8280" y="9173"/>
                    <a:pt x="8195" y="9455"/>
                    <a:pt x="8082" y="9738"/>
                  </a:cubicBezTo>
                  <a:cubicBezTo>
                    <a:pt x="7997" y="9907"/>
                    <a:pt x="7828" y="10049"/>
                    <a:pt x="7602" y="10049"/>
                  </a:cubicBezTo>
                  <a:cubicBezTo>
                    <a:pt x="7378" y="10096"/>
                    <a:pt x="7154" y="10118"/>
                    <a:pt x="6929" y="10118"/>
                  </a:cubicBezTo>
                  <a:cubicBezTo>
                    <a:pt x="6617" y="10118"/>
                    <a:pt x="6304" y="10075"/>
                    <a:pt x="5991" y="9992"/>
                  </a:cubicBezTo>
                  <a:cubicBezTo>
                    <a:pt x="5482" y="9766"/>
                    <a:pt x="5002" y="9455"/>
                    <a:pt x="4578" y="9088"/>
                  </a:cubicBezTo>
                  <a:lnTo>
                    <a:pt x="4550" y="9088"/>
                  </a:lnTo>
                  <a:cubicBezTo>
                    <a:pt x="3928" y="8664"/>
                    <a:pt x="3278" y="8269"/>
                    <a:pt x="2600" y="7901"/>
                  </a:cubicBezTo>
                  <a:cubicBezTo>
                    <a:pt x="2153" y="7716"/>
                    <a:pt x="1673" y="7573"/>
                    <a:pt x="1191" y="7573"/>
                  </a:cubicBezTo>
                  <a:cubicBezTo>
                    <a:pt x="789" y="7573"/>
                    <a:pt x="386" y="7673"/>
                    <a:pt x="1" y="7929"/>
                  </a:cubicBezTo>
                  <a:lnTo>
                    <a:pt x="283" y="8353"/>
                  </a:lnTo>
                  <a:cubicBezTo>
                    <a:pt x="597" y="8157"/>
                    <a:pt x="910" y="8076"/>
                    <a:pt x="1229" y="8076"/>
                  </a:cubicBezTo>
                  <a:cubicBezTo>
                    <a:pt x="1600" y="8076"/>
                    <a:pt x="1979" y="8186"/>
                    <a:pt x="2374" y="8353"/>
                  </a:cubicBezTo>
                  <a:cubicBezTo>
                    <a:pt x="3109" y="8692"/>
                    <a:pt x="3759" y="9201"/>
                    <a:pt x="4296" y="9512"/>
                  </a:cubicBezTo>
                  <a:cubicBezTo>
                    <a:pt x="4748" y="9907"/>
                    <a:pt x="5256" y="10247"/>
                    <a:pt x="5822" y="10473"/>
                  </a:cubicBezTo>
                  <a:cubicBezTo>
                    <a:pt x="6178" y="10574"/>
                    <a:pt x="6554" y="10625"/>
                    <a:pt x="6932" y="10625"/>
                  </a:cubicBezTo>
                  <a:cubicBezTo>
                    <a:pt x="7185" y="10625"/>
                    <a:pt x="7438" y="10603"/>
                    <a:pt x="7686" y="10557"/>
                  </a:cubicBezTo>
                  <a:cubicBezTo>
                    <a:pt x="8054" y="10529"/>
                    <a:pt x="8393" y="10303"/>
                    <a:pt x="8562" y="9964"/>
                  </a:cubicBezTo>
                  <a:cubicBezTo>
                    <a:pt x="8704" y="9653"/>
                    <a:pt x="8788" y="9314"/>
                    <a:pt x="8845" y="8975"/>
                  </a:cubicBezTo>
                  <a:cubicBezTo>
                    <a:pt x="8958" y="8269"/>
                    <a:pt x="9071" y="7562"/>
                    <a:pt x="9693" y="7167"/>
                  </a:cubicBezTo>
                  <a:cubicBezTo>
                    <a:pt x="9755" y="7125"/>
                    <a:pt x="9832" y="7099"/>
                    <a:pt x="9902" y="7099"/>
                  </a:cubicBezTo>
                  <a:cubicBezTo>
                    <a:pt x="9928" y="7099"/>
                    <a:pt x="9953" y="7102"/>
                    <a:pt x="9975" y="7110"/>
                  </a:cubicBezTo>
                  <a:cubicBezTo>
                    <a:pt x="10145" y="7138"/>
                    <a:pt x="10343" y="7195"/>
                    <a:pt x="10484" y="7280"/>
                  </a:cubicBezTo>
                  <a:cubicBezTo>
                    <a:pt x="10908" y="7449"/>
                    <a:pt x="11416" y="7760"/>
                    <a:pt x="12010" y="8014"/>
                  </a:cubicBezTo>
                  <a:cubicBezTo>
                    <a:pt x="12645" y="8303"/>
                    <a:pt x="13322" y="8445"/>
                    <a:pt x="13994" y="8445"/>
                  </a:cubicBezTo>
                  <a:cubicBezTo>
                    <a:pt x="14966" y="8445"/>
                    <a:pt x="15926" y="8147"/>
                    <a:pt x="16729" y="7562"/>
                  </a:cubicBezTo>
                  <a:cubicBezTo>
                    <a:pt x="17096" y="7336"/>
                    <a:pt x="17378" y="6997"/>
                    <a:pt x="17491" y="6601"/>
                  </a:cubicBezTo>
                  <a:cubicBezTo>
                    <a:pt x="17576" y="6262"/>
                    <a:pt x="17548" y="5923"/>
                    <a:pt x="17463" y="5612"/>
                  </a:cubicBezTo>
                  <a:cubicBezTo>
                    <a:pt x="17294" y="4963"/>
                    <a:pt x="17039" y="4397"/>
                    <a:pt x="17237" y="3889"/>
                  </a:cubicBezTo>
                  <a:cubicBezTo>
                    <a:pt x="17435" y="3352"/>
                    <a:pt x="17972" y="3013"/>
                    <a:pt x="18424" y="2589"/>
                  </a:cubicBezTo>
                  <a:cubicBezTo>
                    <a:pt x="18678" y="2391"/>
                    <a:pt x="18876" y="2137"/>
                    <a:pt x="18933" y="1826"/>
                  </a:cubicBezTo>
                  <a:cubicBezTo>
                    <a:pt x="18989" y="1402"/>
                    <a:pt x="18876" y="1007"/>
                    <a:pt x="18622" y="696"/>
                  </a:cubicBezTo>
                  <a:cubicBezTo>
                    <a:pt x="18424" y="357"/>
                    <a:pt x="18085" y="131"/>
                    <a:pt x="17689" y="74"/>
                  </a:cubicBezTo>
                  <a:cubicBezTo>
                    <a:pt x="17474" y="20"/>
                    <a:pt x="17259" y="1"/>
                    <a:pt x="17044" y="1"/>
                  </a:cubicBez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7"/>
            <p:cNvSpPr/>
            <p:nvPr/>
          </p:nvSpPr>
          <p:spPr>
            <a:xfrm>
              <a:off x="2697400" y="5068375"/>
              <a:ext cx="254325" cy="279950"/>
            </a:xfrm>
            <a:custGeom>
              <a:avLst/>
              <a:gdLst/>
              <a:ahLst/>
              <a:cxnLst/>
              <a:rect l="l" t="t" r="r" b="b"/>
              <a:pathLst>
                <a:path w="10173" h="11198" extrusionOk="0">
                  <a:moveTo>
                    <a:pt x="8190" y="1"/>
                  </a:moveTo>
                  <a:cubicBezTo>
                    <a:pt x="8135" y="1"/>
                    <a:pt x="8080" y="3"/>
                    <a:pt x="8025" y="8"/>
                  </a:cubicBezTo>
                  <a:cubicBezTo>
                    <a:pt x="7686" y="36"/>
                    <a:pt x="7375" y="93"/>
                    <a:pt x="7064" y="234"/>
                  </a:cubicBezTo>
                  <a:cubicBezTo>
                    <a:pt x="6754" y="347"/>
                    <a:pt x="6499" y="545"/>
                    <a:pt x="6358" y="799"/>
                  </a:cubicBezTo>
                  <a:cubicBezTo>
                    <a:pt x="6217" y="1110"/>
                    <a:pt x="6188" y="1449"/>
                    <a:pt x="6245" y="1788"/>
                  </a:cubicBezTo>
                  <a:cubicBezTo>
                    <a:pt x="6301" y="2014"/>
                    <a:pt x="6245" y="2268"/>
                    <a:pt x="6104" y="2466"/>
                  </a:cubicBezTo>
                  <a:cubicBezTo>
                    <a:pt x="5999" y="2612"/>
                    <a:pt x="5833" y="2697"/>
                    <a:pt x="5651" y="2697"/>
                  </a:cubicBezTo>
                  <a:cubicBezTo>
                    <a:pt x="5587" y="2697"/>
                    <a:pt x="5520" y="2686"/>
                    <a:pt x="5454" y="2664"/>
                  </a:cubicBezTo>
                  <a:cubicBezTo>
                    <a:pt x="5171" y="2636"/>
                    <a:pt x="4804" y="2494"/>
                    <a:pt x="4380" y="2381"/>
                  </a:cubicBezTo>
                  <a:cubicBezTo>
                    <a:pt x="4154" y="2311"/>
                    <a:pt x="3921" y="2275"/>
                    <a:pt x="3688" y="2275"/>
                  </a:cubicBezTo>
                  <a:cubicBezTo>
                    <a:pt x="3455" y="2275"/>
                    <a:pt x="3221" y="2311"/>
                    <a:pt x="2995" y="2381"/>
                  </a:cubicBezTo>
                  <a:cubicBezTo>
                    <a:pt x="2487" y="2551"/>
                    <a:pt x="1893" y="2692"/>
                    <a:pt x="1470" y="3399"/>
                  </a:cubicBezTo>
                  <a:cubicBezTo>
                    <a:pt x="1385" y="3568"/>
                    <a:pt x="1357" y="3964"/>
                    <a:pt x="1187" y="4161"/>
                  </a:cubicBezTo>
                  <a:cubicBezTo>
                    <a:pt x="989" y="4359"/>
                    <a:pt x="876" y="4642"/>
                    <a:pt x="820" y="4924"/>
                  </a:cubicBezTo>
                  <a:cubicBezTo>
                    <a:pt x="763" y="5546"/>
                    <a:pt x="1159" y="6139"/>
                    <a:pt x="1780" y="6281"/>
                  </a:cubicBezTo>
                  <a:cubicBezTo>
                    <a:pt x="2241" y="6441"/>
                    <a:pt x="2715" y="6516"/>
                    <a:pt x="3194" y="6516"/>
                  </a:cubicBezTo>
                  <a:cubicBezTo>
                    <a:pt x="3391" y="6516"/>
                    <a:pt x="3589" y="6503"/>
                    <a:pt x="3787" y="6478"/>
                  </a:cubicBezTo>
                  <a:cubicBezTo>
                    <a:pt x="4239" y="6365"/>
                    <a:pt x="4634" y="6139"/>
                    <a:pt x="4945" y="5829"/>
                  </a:cubicBezTo>
                  <a:cubicBezTo>
                    <a:pt x="5510" y="5263"/>
                    <a:pt x="5821" y="4585"/>
                    <a:pt x="6810" y="4274"/>
                  </a:cubicBezTo>
                  <a:cubicBezTo>
                    <a:pt x="7207" y="4142"/>
                    <a:pt x="7517" y="3976"/>
                    <a:pt x="7822" y="3976"/>
                  </a:cubicBezTo>
                  <a:cubicBezTo>
                    <a:pt x="7909" y="3976"/>
                    <a:pt x="7994" y="3989"/>
                    <a:pt x="8082" y="4020"/>
                  </a:cubicBezTo>
                  <a:cubicBezTo>
                    <a:pt x="8477" y="4161"/>
                    <a:pt x="8873" y="4359"/>
                    <a:pt x="9212" y="4614"/>
                  </a:cubicBezTo>
                  <a:cubicBezTo>
                    <a:pt x="9381" y="4727"/>
                    <a:pt x="9494" y="4868"/>
                    <a:pt x="9607" y="5037"/>
                  </a:cubicBezTo>
                  <a:cubicBezTo>
                    <a:pt x="9664" y="5179"/>
                    <a:pt x="9664" y="5348"/>
                    <a:pt x="9607" y="5490"/>
                  </a:cubicBezTo>
                  <a:cubicBezTo>
                    <a:pt x="9353" y="6196"/>
                    <a:pt x="8901" y="6394"/>
                    <a:pt x="8251" y="6563"/>
                  </a:cubicBezTo>
                  <a:cubicBezTo>
                    <a:pt x="7601" y="6733"/>
                    <a:pt x="6782" y="6818"/>
                    <a:pt x="6047" y="7298"/>
                  </a:cubicBezTo>
                  <a:cubicBezTo>
                    <a:pt x="5793" y="7467"/>
                    <a:pt x="5595" y="7694"/>
                    <a:pt x="5510" y="7948"/>
                  </a:cubicBezTo>
                  <a:cubicBezTo>
                    <a:pt x="5425" y="8174"/>
                    <a:pt x="5425" y="8400"/>
                    <a:pt x="5454" y="8626"/>
                  </a:cubicBezTo>
                  <a:cubicBezTo>
                    <a:pt x="5454" y="8796"/>
                    <a:pt x="5510" y="8993"/>
                    <a:pt x="5510" y="9135"/>
                  </a:cubicBezTo>
                  <a:cubicBezTo>
                    <a:pt x="5510" y="9248"/>
                    <a:pt x="5482" y="9361"/>
                    <a:pt x="5397" y="9445"/>
                  </a:cubicBezTo>
                  <a:cubicBezTo>
                    <a:pt x="5228" y="9558"/>
                    <a:pt x="5030" y="9643"/>
                    <a:pt x="4832" y="9671"/>
                  </a:cubicBezTo>
                  <a:cubicBezTo>
                    <a:pt x="4667" y="9713"/>
                    <a:pt x="4501" y="9739"/>
                    <a:pt x="4325" y="9739"/>
                  </a:cubicBezTo>
                  <a:cubicBezTo>
                    <a:pt x="4260" y="9739"/>
                    <a:pt x="4194" y="9736"/>
                    <a:pt x="4126" y="9728"/>
                  </a:cubicBezTo>
                  <a:cubicBezTo>
                    <a:pt x="3645" y="9558"/>
                    <a:pt x="3165" y="9332"/>
                    <a:pt x="2685" y="9078"/>
                  </a:cubicBezTo>
                  <a:cubicBezTo>
                    <a:pt x="2430" y="8937"/>
                    <a:pt x="2148" y="8824"/>
                    <a:pt x="1865" y="8711"/>
                  </a:cubicBezTo>
                  <a:cubicBezTo>
                    <a:pt x="1738" y="8668"/>
                    <a:pt x="1604" y="8647"/>
                    <a:pt x="1473" y="8647"/>
                  </a:cubicBezTo>
                  <a:cubicBezTo>
                    <a:pt x="1342" y="8647"/>
                    <a:pt x="1215" y="8668"/>
                    <a:pt x="1102" y="8711"/>
                  </a:cubicBezTo>
                  <a:cubicBezTo>
                    <a:pt x="650" y="8937"/>
                    <a:pt x="339" y="9332"/>
                    <a:pt x="198" y="9785"/>
                  </a:cubicBezTo>
                  <a:cubicBezTo>
                    <a:pt x="0" y="10265"/>
                    <a:pt x="85" y="10802"/>
                    <a:pt x="452" y="11197"/>
                  </a:cubicBezTo>
                  <a:lnTo>
                    <a:pt x="791" y="10830"/>
                  </a:lnTo>
                  <a:cubicBezTo>
                    <a:pt x="565" y="10604"/>
                    <a:pt x="481" y="10237"/>
                    <a:pt x="622" y="9926"/>
                  </a:cubicBezTo>
                  <a:cubicBezTo>
                    <a:pt x="735" y="9615"/>
                    <a:pt x="961" y="9332"/>
                    <a:pt x="1244" y="9191"/>
                  </a:cubicBezTo>
                  <a:cubicBezTo>
                    <a:pt x="1314" y="9179"/>
                    <a:pt x="1379" y="9173"/>
                    <a:pt x="1442" y="9173"/>
                  </a:cubicBezTo>
                  <a:cubicBezTo>
                    <a:pt x="1530" y="9173"/>
                    <a:pt x="1613" y="9186"/>
                    <a:pt x="1696" y="9219"/>
                  </a:cubicBezTo>
                  <a:cubicBezTo>
                    <a:pt x="1950" y="9304"/>
                    <a:pt x="2176" y="9417"/>
                    <a:pt x="2430" y="9530"/>
                  </a:cubicBezTo>
                  <a:cubicBezTo>
                    <a:pt x="2911" y="9841"/>
                    <a:pt x="3448" y="10067"/>
                    <a:pt x="3984" y="10237"/>
                  </a:cubicBezTo>
                  <a:cubicBezTo>
                    <a:pt x="4124" y="10262"/>
                    <a:pt x="4264" y="10276"/>
                    <a:pt x="4404" y="10276"/>
                  </a:cubicBezTo>
                  <a:cubicBezTo>
                    <a:pt x="4575" y="10276"/>
                    <a:pt x="4746" y="10255"/>
                    <a:pt x="4917" y="10208"/>
                  </a:cubicBezTo>
                  <a:cubicBezTo>
                    <a:pt x="5256" y="10180"/>
                    <a:pt x="5567" y="10039"/>
                    <a:pt x="5793" y="9785"/>
                  </a:cubicBezTo>
                  <a:cubicBezTo>
                    <a:pt x="5934" y="9615"/>
                    <a:pt x="5991" y="9389"/>
                    <a:pt x="5991" y="9135"/>
                  </a:cubicBezTo>
                  <a:cubicBezTo>
                    <a:pt x="5991" y="8965"/>
                    <a:pt x="5962" y="8767"/>
                    <a:pt x="5934" y="8569"/>
                  </a:cubicBezTo>
                  <a:cubicBezTo>
                    <a:pt x="5906" y="8428"/>
                    <a:pt x="5934" y="8287"/>
                    <a:pt x="5962" y="8146"/>
                  </a:cubicBezTo>
                  <a:cubicBezTo>
                    <a:pt x="6019" y="7976"/>
                    <a:pt x="6132" y="7835"/>
                    <a:pt x="6301" y="7750"/>
                  </a:cubicBezTo>
                  <a:cubicBezTo>
                    <a:pt x="6923" y="7354"/>
                    <a:pt x="7658" y="7241"/>
                    <a:pt x="8364" y="7072"/>
                  </a:cubicBezTo>
                  <a:cubicBezTo>
                    <a:pt x="9071" y="6874"/>
                    <a:pt x="9777" y="6563"/>
                    <a:pt x="10088" y="5687"/>
                  </a:cubicBezTo>
                  <a:cubicBezTo>
                    <a:pt x="10173" y="5405"/>
                    <a:pt x="10173" y="5094"/>
                    <a:pt x="10031" y="4840"/>
                  </a:cubicBezTo>
                  <a:cubicBezTo>
                    <a:pt x="9918" y="4585"/>
                    <a:pt x="9720" y="4388"/>
                    <a:pt x="9494" y="4218"/>
                  </a:cubicBezTo>
                  <a:cubicBezTo>
                    <a:pt x="9127" y="3935"/>
                    <a:pt x="8675" y="3709"/>
                    <a:pt x="8223" y="3568"/>
                  </a:cubicBezTo>
                  <a:cubicBezTo>
                    <a:pt x="8062" y="3502"/>
                    <a:pt x="7905" y="3476"/>
                    <a:pt x="7753" y="3476"/>
                  </a:cubicBezTo>
                  <a:cubicBezTo>
                    <a:pt x="7318" y="3476"/>
                    <a:pt x="6926" y="3689"/>
                    <a:pt x="6612" y="3794"/>
                  </a:cubicBezTo>
                  <a:cubicBezTo>
                    <a:pt x="5482" y="4161"/>
                    <a:pt x="5058" y="4981"/>
                    <a:pt x="4578" y="5490"/>
                  </a:cubicBezTo>
                  <a:cubicBezTo>
                    <a:pt x="4323" y="5744"/>
                    <a:pt x="4013" y="5913"/>
                    <a:pt x="3674" y="5970"/>
                  </a:cubicBezTo>
                  <a:cubicBezTo>
                    <a:pt x="3496" y="5995"/>
                    <a:pt x="3315" y="6008"/>
                    <a:pt x="3133" y="6008"/>
                  </a:cubicBezTo>
                  <a:cubicBezTo>
                    <a:pt x="2710" y="6008"/>
                    <a:pt x="2281" y="5939"/>
                    <a:pt x="1865" y="5800"/>
                  </a:cubicBezTo>
                  <a:cubicBezTo>
                    <a:pt x="1526" y="5687"/>
                    <a:pt x="1300" y="5348"/>
                    <a:pt x="1328" y="4981"/>
                  </a:cubicBezTo>
                  <a:cubicBezTo>
                    <a:pt x="1357" y="4811"/>
                    <a:pt x="1441" y="4642"/>
                    <a:pt x="1583" y="4501"/>
                  </a:cubicBezTo>
                  <a:cubicBezTo>
                    <a:pt x="1724" y="4331"/>
                    <a:pt x="1780" y="3907"/>
                    <a:pt x="1950" y="3681"/>
                  </a:cubicBezTo>
                  <a:cubicBezTo>
                    <a:pt x="2317" y="3031"/>
                    <a:pt x="2798" y="3003"/>
                    <a:pt x="3165" y="2862"/>
                  </a:cubicBezTo>
                  <a:cubicBezTo>
                    <a:pt x="3349" y="2805"/>
                    <a:pt x="3532" y="2777"/>
                    <a:pt x="3716" y="2777"/>
                  </a:cubicBezTo>
                  <a:cubicBezTo>
                    <a:pt x="3900" y="2777"/>
                    <a:pt x="4083" y="2805"/>
                    <a:pt x="4267" y="2862"/>
                  </a:cubicBezTo>
                  <a:cubicBezTo>
                    <a:pt x="4634" y="2946"/>
                    <a:pt x="5030" y="3116"/>
                    <a:pt x="5397" y="3172"/>
                  </a:cubicBezTo>
                  <a:cubicBezTo>
                    <a:pt x="5458" y="3181"/>
                    <a:pt x="5520" y="3185"/>
                    <a:pt x="5580" y="3185"/>
                  </a:cubicBezTo>
                  <a:cubicBezTo>
                    <a:pt x="5940" y="3185"/>
                    <a:pt x="6286" y="3043"/>
                    <a:pt x="6527" y="2777"/>
                  </a:cubicBezTo>
                  <a:cubicBezTo>
                    <a:pt x="6725" y="2466"/>
                    <a:pt x="6810" y="2099"/>
                    <a:pt x="6754" y="1760"/>
                  </a:cubicBezTo>
                  <a:cubicBezTo>
                    <a:pt x="6725" y="1505"/>
                    <a:pt x="6725" y="1279"/>
                    <a:pt x="6810" y="1053"/>
                  </a:cubicBezTo>
                  <a:cubicBezTo>
                    <a:pt x="6923" y="884"/>
                    <a:pt x="7093" y="771"/>
                    <a:pt x="7262" y="714"/>
                  </a:cubicBezTo>
                  <a:cubicBezTo>
                    <a:pt x="7516" y="601"/>
                    <a:pt x="7799" y="545"/>
                    <a:pt x="8053" y="516"/>
                  </a:cubicBezTo>
                  <a:cubicBezTo>
                    <a:pt x="8093" y="511"/>
                    <a:pt x="8133" y="509"/>
                    <a:pt x="8173" y="509"/>
                  </a:cubicBezTo>
                  <a:cubicBezTo>
                    <a:pt x="8359" y="509"/>
                    <a:pt x="8540" y="560"/>
                    <a:pt x="8703" y="629"/>
                  </a:cubicBezTo>
                  <a:cubicBezTo>
                    <a:pt x="8844" y="714"/>
                    <a:pt x="8901" y="799"/>
                    <a:pt x="8873" y="1053"/>
                  </a:cubicBezTo>
                  <a:lnTo>
                    <a:pt x="9381" y="1110"/>
                  </a:lnTo>
                  <a:cubicBezTo>
                    <a:pt x="9438" y="742"/>
                    <a:pt x="9268" y="403"/>
                    <a:pt x="8986" y="206"/>
                  </a:cubicBezTo>
                  <a:cubicBezTo>
                    <a:pt x="8749" y="64"/>
                    <a:pt x="8473" y="1"/>
                    <a:pt x="8190" y="1"/>
                  </a:cubicBez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7"/>
            <p:cNvSpPr/>
            <p:nvPr/>
          </p:nvSpPr>
          <p:spPr>
            <a:xfrm>
              <a:off x="2857050" y="5009175"/>
              <a:ext cx="270575" cy="218350"/>
            </a:xfrm>
            <a:custGeom>
              <a:avLst/>
              <a:gdLst/>
              <a:ahLst/>
              <a:cxnLst/>
              <a:rect l="l" t="t" r="r" b="b"/>
              <a:pathLst>
                <a:path w="10823" h="8734" extrusionOk="0">
                  <a:moveTo>
                    <a:pt x="8085" y="0"/>
                  </a:moveTo>
                  <a:cubicBezTo>
                    <a:pt x="7576" y="0"/>
                    <a:pt x="7077" y="251"/>
                    <a:pt x="6782" y="680"/>
                  </a:cubicBezTo>
                  <a:cubicBezTo>
                    <a:pt x="6556" y="1048"/>
                    <a:pt x="6443" y="1472"/>
                    <a:pt x="6443" y="1924"/>
                  </a:cubicBezTo>
                  <a:cubicBezTo>
                    <a:pt x="6443" y="2263"/>
                    <a:pt x="6414" y="2630"/>
                    <a:pt x="6330" y="2969"/>
                  </a:cubicBezTo>
                  <a:cubicBezTo>
                    <a:pt x="6301" y="3110"/>
                    <a:pt x="6188" y="3252"/>
                    <a:pt x="6075" y="3336"/>
                  </a:cubicBezTo>
                  <a:cubicBezTo>
                    <a:pt x="5906" y="3421"/>
                    <a:pt x="5736" y="3478"/>
                    <a:pt x="5567" y="3534"/>
                  </a:cubicBezTo>
                  <a:cubicBezTo>
                    <a:pt x="5115" y="3619"/>
                    <a:pt x="4691" y="3902"/>
                    <a:pt x="4436" y="4325"/>
                  </a:cubicBezTo>
                  <a:cubicBezTo>
                    <a:pt x="4239" y="4806"/>
                    <a:pt x="4210" y="5343"/>
                    <a:pt x="4380" y="5851"/>
                  </a:cubicBezTo>
                  <a:cubicBezTo>
                    <a:pt x="4493" y="6388"/>
                    <a:pt x="4945" y="6784"/>
                    <a:pt x="5482" y="6897"/>
                  </a:cubicBezTo>
                  <a:cubicBezTo>
                    <a:pt x="5623" y="6911"/>
                    <a:pt x="5772" y="6918"/>
                    <a:pt x="5920" y="6918"/>
                  </a:cubicBezTo>
                  <a:cubicBezTo>
                    <a:pt x="6068" y="6918"/>
                    <a:pt x="6217" y="6911"/>
                    <a:pt x="6358" y="6897"/>
                  </a:cubicBezTo>
                  <a:cubicBezTo>
                    <a:pt x="6697" y="6869"/>
                    <a:pt x="7093" y="6840"/>
                    <a:pt x="7460" y="6840"/>
                  </a:cubicBezTo>
                  <a:cubicBezTo>
                    <a:pt x="7612" y="6829"/>
                    <a:pt x="7759" y="6822"/>
                    <a:pt x="7904" y="6822"/>
                  </a:cubicBezTo>
                  <a:cubicBezTo>
                    <a:pt x="8108" y="6822"/>
                    <a:pt x="8307" y="6835"/>
                    <a:pt x="8505" y="6869"/>
                  </a:cubicBezTo>
                  <a:cubicBezTo>
                    <a:pt x="8675" y="6869"/>
                    <a:pt x="8844" y="6953"/>
                    <a:pt x="8986" y="7066"/>
                  </a:cubicBezTo>
                  <a:cubicBezTo>
                    <a:pt x="9099" y="7208"/>
                    <a:pt x="9155" y="7377"/>
                    <a:pt x="9099" y="7547"/>
                  </a:cubicBezTo>
                  <a:cubicBezTo>
                    <a:pt x="9042" y="7716"/>
                    <a:pt x="8929" y="7829"/>
                    <a:pt x="8788" y="7914"/>
                  </a:cubicBezTo>
                  <a:cubicBezTo>
                    <a:pt x="8421" y="8140"/>
                    <a:pt x="7968" y="8253"/>
                    <a:pt x="7545" y="8253"/>
                  </a:cubicBezTo>
                  <a:cubicBezTo>
                    <a:pt x="6640" y="8112"/>
                    <a:pt x="6047" y="7688"/>
                    <a:pt x="5369" y="7208"/>
                  </a:cubicBezTo>
                  <a:cubicBezTo>
                    <a:pt x="4662" y="6614"/>
                    <a:pt x="3815" y="6247"/>
                    <a:pt x="2882" y="6134"/>
                  </a:cubicBezTo>
                  <a:cubicBezTo>
                    <a:pt x="2656" y="6134"/>
                    <a:pt x="2402" y="6190"/>
                    <a:pt x="2176" y="6332"/>
                  </a:cubicBezTo>
                  <a:cubicBezTo>
                    <a:pt x="1950" y="6445"/>
                    <a:pt x="1724" y="6558"/>
                    <a:pt x="1498" y="6671"/>
                  </a:cubicBezTo>
                  <a:cubicBezTo>
                    <a:pt x="1328" y="6784"/>
                    <a:pt x="1130" y="6869"/>
                    <a:pt x="933" y="6897"/>
                  </a:cubicBezTo>
                  <a:cubicBezTo>
                    <a:pt x="895" y="6916"/>
                    <a:pt x="857" y="6925"/>
                    <a:pt x="821" y="6925"/>
                  </a:cubicBezTo>
                  <a:cubicBezTo>
                    <a:pt x="747" y="6925"/>
                    <a:pt x="678" y="6887"/>
                    <a:pt x="622" y="6812"/>
                  </a:cubicBezTo>
                  <a:cubicBezTo>
                    <a:pt x="565" y="6756"/>
                    <a:pt x="537" y="6699"/>
                    <a:pt x="537" y="6586"/>
                  </a:cubicBezTo>
                  <a:cubicBezTo>
                    <a:pt x="537" y="6473"/>
                    <a:pt x="565" y="6360"/>
                    <a:pt x="622" y="6247"/>
                  </a:cubicBezTo>
                  <a:cubicBezTo>
                    <a:pt x="820" y="5908"/>
                    <a:pt x="1074" y="5569"/>
                    <a:pt x="1356" y="5286"/>
                  </a:cubicBezTo>
                  <a:cubicBezTo>
                    <a:pt x="1696" y="4975"/>
                    <a:pt x="2063" y="4636"/>
                    <a:pt x="2345" y="4325"/>
                  </a:cubicBezTo>
                  <a:cubicBezTo>
                    <a:pt x="2487" y="4212"/>
                    <a:pt x="2600" y="4071"/>
                    <a:pt x="2713" y="3902"/>
                  </a:cubicBezTo>
                  <a:cubicBezTo>
                    <a:pt x="2826" y="3789"/>
                    <a:pt x="2911" y="3647"/>
                    <a:pt x="2939" y="3478"/>
                  </a:cubicBezTo>
                  <a:lnTo>
                    <a:pt x="2430" y="3421"/>
                  </a:lnTo>
                  <a:cubicBezTo>
                    <a:pt x="2402" y="3478"/>
                    <a:pt x="2345" y="3563"/>
                    <a:pt x="2317" y="3591"/>
                  </a:cubicBezTo>
                  <a:cubicBezTo>
                    <a:pt x="2204" y="3732"/>
                    <a:pt x="2091" y="3845"/>
                    <a:pt x="1978" y="3986"/>
                  </a:cubicBezTo>
                  <a:cubicBezTo>
                    <a:pt x="1696" y="4269"/>
                    <a:pt x="1328" y="4580"/>
                    <a:pt x="989" y="4947"/>
                  </a:cubicBezTo>
                  <a:cubicBezTo>
                    <a:pt x="678" y="5258"/>
                    <a:pt x="396" y="5597"/>
                    <a:pt x="170" y="5993"/>
                  </a:cubicBezTo>
                  <a:cubicBezTo>
                    <a:pt x="57" y="6190"/>
                    <a:pt x="0" y="6388"/>
                    <a:pt x="0" y="6586"/>
                  </a:cubicBezTo>
                  <a:cubicBezTo>
                    <a:pt x="28" y="6812"/>
                    <a:pt x="113" y="7010"/>
                    <a:pt x="254" y="7151"/>
                  </a:cubicBezTo>
                  <a:cubicBezTo>
                    <a:pt x="412" y="7309"/>
                    <a:pt x="623" y="7394"/>
                    <a:pt x="845" y="7394"/>
                  </a:cubicBezTo>
                  <a:cubicBezTo>
                    <a:pt x="902" y="7394"/>
                    <a:pt x="960" y="7389"/>
                    <a:pt x="1017" y="7377"/>
                  </a:cubicBezTo>
                  <a:cubicBezTo>
                    <a:pt x="1272" y="7321"/>
                    <a:pt x="1526" y="7236"/>
                    <a:pt x="1752" y="7095"/>
                  </a:cubicBezTo>
                  <a:cubicBezTo>
                    <a:pt x="1978" y="6982"/>
                    <a:pt x="2204" y="6840"/>
                    <a:pt x="2402" y="6756"/>
                  </a:cubicBezTo>
                  <a:cubicBezTo>
                    <a:pt x="2543" y="6671"/>
                    <a:pt x="2685" y="6614"/>
                    <a:pt x="2854" y="6614"/>
                  </a:cubicBezTo>
                  <a:cubicBezTo>
                    <a:pt x="3815" y="6699"/>
                    <a:pt x="4436" y="7123"/>
                    <a:pt x="5086" y="7603"/>
                  </a:cubicBezTo>
                  <a:cubicBezTo>
                    <a:pt x="5736" y="8055"/>
                    <a:pt x="6443" y="8592"/>
                    <a:pt x="7488" y="8733"/>
                  </a:cubicBezTo>
                  <a:lnTo>
                    <a:pt x="7884" y="8733"/>
                  </a:lnTo>
                  <a:cubicBezTo>
                    <a:pt x="8308" y="8705"/>
                    <a:pt x="8731" y="8564"/>
                    <a:pt x="9070" y="8310"/>
                  </a:cubicBezTo>
                  <a:cubicBezTo>
                    <a:pt x="9325" y="8168"/>
                    <a:pt x="9523" y="7942"/>
                    <a:pt x="9607" y="7660"/>
                  </a:cubicBezTo>
                  <a:cubicBezTo>
                    <a:pt x="9692" y="7349"/>
                    <a:pt x="9636" y="7010"/>
                    <a:pt x="9438" y="6756"/>
                  </a:cubicBezTo>
                  <a:cubicBezTo>
                    <a:pt x="9240" y="6501"/>
                    <a:pt x="8929" y="6360"/>
                    <a:pt x="8590" y="6332"/>
                  </a:cubicBezTo>
                  <a:cubicBezTo>
                    <a:pt x="8223" y="6275"/>
                    <a:pt x="7855" y="6275"/>
                    <a:pt x="7460" y="6275"/>
                  </a:cubicBezTo>
                  <a:cubicBezTo>
                    <a:pt x="7064" y="6275"/>
                    <a:pt x="6669" y="6332"/>
                    <a:pt x="6330" y="6360"/>
                  </a:cubicBezTo>
                  <a:cubicBezTo>
                    <a:pt x="6202" y="6374"/>
                    <a:pt x="6075" y="6381"/>
                    <a:pt x="5948" y="6381"/>
                  </a:cubicBezTo>
                  <a:cubicBezTo>
                    <a:pt x="5821" y="6381"/>
                    <a:pt x="5694" y="6374"/>
                    <a:pt x="5567" y="6360"/>
                  </a:cubicBezTo>
                  <a:cubicBezTo>
                    <a:pt x="5228" y="6303"/>
                    <a:pt x="4945" y="6021"/>
                    <a:pt x="4860" y="5654"/>
                  </a:cubicBezTo>
                  <a:cubicBezTo>
                    <a:pt x="4747" y="5286"/>
                    <a:pt x="4747" y="4891"/>
                    <a:pt x="4889" y="4523"/>
                  </a:cubicBezTo>
                  <a:cubicBezTo>
                    <a:pt x="5058" y="4241"/>
                    <a:pt x="5341" y="4128"/>
                    <a:pt x="5736" y="4015"/>
                  </a:cubicBezTo>
                  <a:cubicBezTo>
                    <a:pt x="5962" y="3958"/>
                    <a:pt x="6160" y="3845"/>
                    <a:pt x="6358" y="3732"/>
                  </a:cubicBezTo>
                  <a:cubicBezTo>
                    <a:pt x="6556" y="3591"/>
                    <a:pt x="6725" y="3393"/>
                    <a:pt x="6810" y="3139"/>
                  </a:cubicBezTo>
                  <a:cubicBezTo>
                    <a:pt x="6923" y="2743"/>
                    <a:pt x="6980" y="2348"/>
                    <a:pt x="6951" y="1924"/>
                  </a:cubicBezTo>
                  <a:cubicBezTo>
                    <a:pt x="6951" y="1613"/>
                    <a:pt x="7036" y="1274"/>
                    <a:pt x="7177" y="991"/>
                  </a:cubicBezTo>
                  <a:cubicBezTo>
                    <a:pt x="7361" y="676"/>
                    <a:pt x="7691" y="508"/>
                    <a:pt x="8031" y="508"/>
                  </a:cubicBezTo>
                  <a:cubicBezTo>
                    <a:pt x="8057" y="508"/>
                    <a:pt x="8083" y="509"/>
                    <a:pt x="8110" y="511"/>
                  </a:cubicBezTo>
                  <a:cubicBezTo>
                    <a:pt x="8477" y="596"/>
                    <a:pt x="8816" y="793"/>
                    <a:pt x="9070" y="1076"/>
                  </a:cubicBezTo>
                  <a:cubicBezTo>
                    <a:pt x="9692" y="1698"/>
                    <a:pt x="10116" y="2489"/>
                    <a:pt x="10314" y="3336"/>
                  </a:cubicBezTo>
                  <a:lnTo>
                    <a:pt x="10822" y="3280"/>
                  </a:lnTo>
                  <a:cubicBezTo>
                    <a:pt x="10625" y="2319"/>
                    <a:pt x="10144" y="1415"/>
                    <a:pt x="9438" y="709"/>
                  </a:cubicBezTo>
                  <a:cubicBezTo>
                    <a:pt x="9099" y="341"/>
                    <a:pt x="8647" y="87"/>
                    <a:pt x="8166" y="2"/>
                  </a:cubicBezTo>
                  <a:cubicBezTo>
                    <a:pt x="8139" y="1"/>
                    <a:pt x="8112" y="0"/>
                    <a:pt x="8085" y="0"/>
                  </a:cubicBez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7"/>
            <p:cNvSpPr/>
            <p:nvPr/>
          </p:nvSpPr>
          <p:spPr>
            <a:xfrm>
              <a:off x="3479400" y="5118000"/>
              <a:ext cx="82675" cy="109525"/>
            </a:xfrm>
            <a:custGeom>
              <a:avLst/>
              <a:gdLst/>
              <a:ahLst/>
              <a:cxnLst/>
              <a:rect l="l" t="t" r="r" b="b"/>
              <a:pathLst>
                <a:path w="3307" h="4381" extrusionOk="0">
                  <a:moveTo>
                    <a:pt x="2571" y="1"/>
                  </a:moveTo>
                  <a:cubicBezTo>
                    <a:pt x="2430" y="1611"/>
                    <a:pt x="1441" y="3024"/>
                    <a:pt x="0" y="3702"/>
                  </a:cubicBezTo>
                  <a:lnTo>
                    <a:pt x="311" y="4380"/>
                  </a:lnTo>
                  <a:cubicBezTo>
                    <a:pt x="2006" y="3589"/>
                    <a:pt x="3165" y="1950"/>
                    <a:pt x="3306" y="57"/>
                  </a:cubicBezTo>
                  <a:lnTo>
                    <a:pt x="2571" y="1"/>
                  </a:lnTo>
                  <a:close/>
                </a:path>
              </a:pathLst>
            </a:custGeom>
            <a:solidFill>
              <a:srgbClr val="18B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7"/>
            <p:cNvSpPr/>
            <p:nvPr/>
          </p:nvSpPr>
          <p:spPr>
            <a:xfrm>
              <a:off x="3445475" y="5210550"/>
              <a:ext cx="41700" cy="28275"/>
            </a:xfrm>
            <a:custGeom>
              <a:avLst/>
              <a:gdLst/>
              <a:ahLst/>
              <a:cxnLst/>
              <a:rect l="l" t="t" r="r" b="b"/>
              <a:pathLst>
                <a:path w="1668" h="1131" extrusionOk="0">
                  <a:moveTo>
                    <a:pt x="1357" y="0"/>
                  </a:moveTo>
                  <a:cubicBezTo>
                    <a:pt x="933" y="198"/>
                    <a:pt x="453" y="339"/>
                    <a:pt x="1" y="396"/>
                  </a:cubicBezTo>
                  <a:lnTo>
                    <a:pt x="85" y="1131"/>
                  </a:lnTo>
                  <a:cubicBezTo>
                    <a:pt x="622" y="1074"/>
                    <a:pt x="1159" y="905"/>
                    <a:pt x="1668" y="678"/>
                  </a:cubicBezTo>
                  <a:lnTo>
                    <a:pt x="1357" y="0"/>
                  </a:ln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7"/>
            <p:cNvSpPr/>
            <p:nvPr/>
          </p:nvSpPr>
          <p:spPr>
            <a:xfrm>
              <a:off x="3403800" y="4976725"/>
              <a:ext cx="159675" cy="142725"/>
            </a:xfrm>
            <a:custGeom>
              <a:avLst/>
              <a:gdLst/>
              <a:ahLst/>
              <a:cxnLst/>
              <a:rect l="l" t="t" r="r" b="b"/>
              <a:pathLst>
                <a:path w="6387" h="5709" extrusionOk="0">
                  <a:moveTo>
                    <a:pt x="1089" y="1"/>
                  </a:moveTo>
                  <a:cubicBezTo>
                    <a:pt x="731" y="1"/>
                    <a:pt x="366" y="37"/>
                    <a:pt x="1" y="113"/>
                  </a:cubicBezTo>
                  <a:lnTo>
                    <a:pt x="170" y="820"/>
                  </a:lnTo>
                  <a:lnTo>
                    <a:pt x="170" y="848"/>
                  </a:lnTo>
                  <a:cubicBezTo>
                    <a:pt x="481" y="783"/>
                    <a:pt x="792" y="752"/>
                    <a:pt x="1098" y="752"/>
                  </a:cubicBezTo>
                  <a:cubicBezTo>
                    <a:pt x="3184" y="752"/>
                    <a:pt x="5067" y="2205"/>
                    <a:pt x="5511" y="4324"/>
                  </a:cubicBezTo>
                  <a:cubicBezTo>
                    <a:pt x="5624" y="4776"/>
                    <a:pt x="5652" y="5200"/>
                    <a:pt x="5595" y="5652"/>
                  </a:cubicBezTo>
                  <a:lnTo>
                    <a:pt x="6330" y="5708"/>
                  </a:lnTo>
                  <a:cubicBezTo>
                    <a:pt x="6387" y="5200"/>
                    <a:pt x="6358" y="4691"/>
                    <a:pt x="6245" y="4182"/>
                  </a:cubicBezTo>
                  <a:cubicBezTo>
                    <a:pt x="5703" y="1694"/>
                    <a:pt x="3529" y="1"/>
                    <a:pt x="1089" y="1"/>
                  </a:cubicBezTo>
                  <a:close/>
                </a:path>
              </a:pathLst>
            </a:custGeom>
            <a:solidFill>
              <a:srgbClr val="81B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7"/>
            <p:cNvSpPr/>
            <p:nvPr/>
          </p:nvSpPr>
          <p:spPr>
            <a:xfrm>
              <a:off x="3355775" y="5201350"/>
              <a:ext cx="91850" cy="38550"/>
            </a:xfrm>
            <a:custGeom>
              <a:avLst/>
              <a:gdLst/>
              <a:ahLst/>
              <a:cxnLst/>
              <a:rect l="l" t="t" r="r" b="b"/>
              <a:pathLst>
                <a:path w="3674" h="1542" extrusionOk="0">
                  <a:moveTo>
                    <a:pt x="424" y="1"/>
                  </a:moveTo>
                  <a:lnTo>
                    <a:pt x="0" y="594"/>
                  </a:lnTo>
                  <a:lnTo>
                    <a:pt x="28" y="594"/>
                  </a:lnTo>
                  <a:cubicBezTo>
                    <a:pt x="896" y="1204"/>
                    <a:pt x="1939" y="1541"/>
                    <a:pt x="3012" y="1541"/>
                  </a:cubicBezTo>
                  <a:cubicBezTo>
                    <a:pt x="3232" y="1541"/>
                    <a:pt x="3453" y="1527"/>
                    <a:pt x="3673" y="1499"/>
                  </a:cubicBezTo>
                  <a:lnTo>
                    <a:pt x="3589" y="764"/>
                  </a:lnTo>
                  <a:cubicBezTo>
                    <a:pt x="3397" y="788"/>
                    <a:pt x="3205" y="800"/>
                    <a:pt x="3015" y="800"/>
                  </a:cubicBezTo>
                  <a:cubicBezTo>
                    <a:pt x="2082" y="800"/>
                    <a:pt x="1175" y="517"/>
                    <a:pt x="424" y="1"/>
                  </a:cubicBez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7"/>
            <p:cNvSpPr/>
            <p:nvPr/>
          </p:nvSpPr>
          <p:spPr>
            <a:xfrm>
              <a:off x="3335275" y="5185125"/>
              <a:ext cx="31825" cy="31100"/>
            </a:xfrm>
            <a:custGeom>
              <a:avLst/>
              <a:gdLst/>
              <a:ahLst/>
              <a:cxnLst/>
              <a:rect l="l" t="t" r="r" b="b"/>
              <a:pathLst>
                <a:path w="1273" h="1244" extrusionOk="0">
                  <a:moveTo>
                    <a:pt x="566" y="0"/>
                  </a:moveTo>
                  <a:lnTo>
                    <a:pt x="1" y="509"/>
                  </a:lnTo>
                  <a:lnTo>
                    <a:pt x="1" y="537"/>
                  </a:lnTo>
                  <a:cubicBezTo>
                    <a:pt x="255" y="791"/>
                    <a:pt x="538" y="1017"/>
                    <a:pt x="848" y="1243"/>
                  </a:cubicBezTo>
                  <a:lnTo>
                    <a:pt x="1272" y="622"/>
                  </a:lnTo>
                  <a:cubicBezTo>
                    <a:pt x="990" y="452"/>
                    <a:pt x="764" y="226"/>
                    <a:pt x="566" y="0"/>
                  </a:cubicBezTo>
                  <a:close/>
                </a:path>
              </a:pathLst>
            </a:custGeom>
            <a:solidFill>
              <a:srgbClr val="00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7"/>
            <p:cNvSpPr/>
            <p:nvPr/>
          </p:nvSpPr>
          <p:spPr>
            <a:xfrm>
              <a:off x="3319025" y="5166750"/>
              <a:ext cx="29700" cy="31800"/>
            </a:xfrm>
            <a:custGeom>
              <a:avLst/>
              <a:gdLst/>
              <a:ahLst/>
              <a:cxnLst/>
              <a:rect l="l" t="t" r="r" b="b"/>
              <a:pathLst>
                <a:path w="1188" h="1272" extrusionOk="0">
                  <a:moveTo>
                    <a:pt x="622" y="0"/>
                  </a:moveTo>
                  <a:lnTo>
                    <a:pt x="1" y="368"/>
                  </a:lnTo>
                  <a:cubicBezTo>
                    <a:pt x="86" y="537"/>
                    <a:pt x="199" y="679"/>
                    <a:pt x="312" y="848"/>
                  </a:cubicBezTo>
                  <a:cubicBezTo>
                    <a:pt x="396" y="989"/>
                    <a:pt x="538" y="1131"/>
                    <a:pt x="651" y="1272"/>
                  </a:cubicBezTo>
                  <a:lnTo>
                    <a:pt x="1188" y="763"/>
                  </a:lnTo>
                  <a:cubicBezTo>
                    <a:pt x="1075" y="622"/>
                    <a:pt x="990" y="509"/>
                    <a:pt x="877" y="396"/>
                  </a:cubicBezTo>
                  <a:cubicBezTo>
                    <a:pt x="792" y="283"/>
                    <a:pt x="707" y="142"/>
                    <a:pt x="622" y="0"/>
                  </a:cubicBezTo>
                  <a:close/>
                </a:path>
              </a:pathLst>
            </a:custGeom>
            <a:solidFill>
              <a:srgbClr val="A75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7"/>
            <p:cNvSpPr/>
            <p:nvPr/>
          </p:nvSpPr>
          <p:spPr>
            <a:xfrm>
              <a:off x="3293600" y="5048775"/>
              <a:ext cx="41000" cy="127175"/>
            </a:xfrm>
            <a:custGeom>
              <a:avLst/>
              <a:gdLst/>
              <a:ahLst/>
              <a:cxnLst/>
              <a:rect l="l" t="t" r="r" b="b"/>
              <a:pathLst>
                <a:path w="1640" h="5087" extrusionOk="0">
                  <a:moveTo>
                    <a:pt x="820" y="1"/>
                  </a:moveTo>
                  <a:lnTo>
                    <a:pt x="820" y="1"/>
                  </a:lnTo>
                  <a:cubicBezTo>
                    <a:pt x="1" y="1611"/>
                    <a:pt x="85" y="3533"/>
                    <a:pt x="1018" y="5087"/>
                  </a:cubicBezTo>
                  <a:lnTo>
                    <a:pt x="1639" y="4719"/>
                  </a:lnTo>
                  <a:cubicBezTo>
                    <a:pt x="848" y="3391"/>
                    <a:pt x="792" y="1724"/>
                    <a:pt x="1498" y="340"/>
                  </a:cubicBezTo>
                  <a:lnTo>
                    <a:pt x="820" y="1"/>
                  </a:lnTo>
                  <a:close/>
                </a:path>
              </a:pathLst>
            </a:custGeom>
            <a:solidFill>
              <a:srgbClr val="D700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7"/>
            <p:cNvSpPr/>
            <p:nvPr/>
          </p:nvSpPr>
          <p:spPr>
            <a:xfrm>
              <a:off x="3314100" y="5026175"/>
              <a:ext cx="29675" cy="31800"/>
            </a:xfrm>
            <a:custGeom>
              <a:avLst/>
              <a:gdLst/>
              <a:ahLst/>
              <a:cxnLst/>
              <a:rect l="l" t="t" r="r" b="b"/>
              <a:pathLst>
                <a:path w="1187" h="1272" extrusionOk="0">
                  <a:moveTo>
                    <a:pt x="593" y="0"/>
                  </a:moveTo>
                  <a:cubicBezTo>
                    <a:pt x="480" y="142"/>
                    <a:pt x="367" y="283"/>
                    <a:pt x="283" y="452"/>
                  </a:cubicBezTo>
                  <a:cubicBezTo>
                    <a:pt x="170" y="594"/>
                    <a:pt x="85" y="735"/>
                    <a:pt x="0" y="905"/>
                  </a:cubicBezTo>
                  <a:lnTo>
                    <a:pt x="678" y="1272"/>
                  </a:lnTo>
                  <a:cubicBezTo>
                    <a:pt x="735" y="1131"/>
                    <a:pt x="819" y="989"/>
                    <a:pt x="904" y="848"/>
                  </a:cubicBezTo>
                  <a:cubicBezTo>
                    <a:pt x="989" y="707"/>
                    <a:pt x="1074" y="594"/>
                    <a:pt x="1187" y="481"/>
                  </a:cubicBezTo>
                  <a:lnTo>
                    <a:pt x="593" y="0"/>
                  </a:lnTo>
                  <a:close/>
                </a:path>
              </a:pathLst>
            </a:custGeom>
            <a:solidFill>
              <a:srgbClr val="A75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7"/>
            <p:cNvSpPr/>
            <p:nvPr/>
          </p:nvSpPr>
          <p:spPr>
            <a:xfrm>
              <a:off x="3328925" y="5003575"/>
              <a:ext cx="34625" cy="33925"/>
            </a:xfrm>
            <a:custGeom>
              <a:avLst/>
              <a:gdLst/>
              <a:ahLst/>
              <a:cxnLst/>
              <a:rect l="l" t="t" r="r" b="b"/>
              <a:pathLst>
                <a:path w="1385" h="1357" extrusionOk="0">
                  <a:moveTo>
                    <a:pt x="933" y="0"/>
                  </a:moveTo>
                  <a:cubicBezTo>
                    <a:pt x="594" y="254"/>
                    <a:pt x="283" y="565"/>
                    <a:pt x="0" y="876"/>
                  </a:cubicBezTo>
                  <a:lnTo>
                    <a:pt x="594" y="1356"/>
                  </a:lnTo>
                  <a:cubicBezTo>
                    <a:pt x="820" y="1074"/>
                    <a:pt x="1074" y="820"/>
                    <a:pt x="1385" y="594"/>
                  </a:cubicBezTo>
                  <a:lnTo>
                    <a:pt x="933" y="0"/>
                  </a:lnTo>
                  <a:close/>
                </a:path>
              </a:pathLst>
            </a:custGeom>
            <a:solidFill>
              <a:srgbClr val="00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7"/>
            <p:cNvSpPr/>
            <p:nvPr/>
          </p:nvSpPr>
          <p:spPr>
            <a:xfrm>
              <a:off x="3352225" y="4985200"/>
              <a:ext cx="39600" cy="33225"/>
            </a:xfrm>
            <a:custGeom>
              <a:avLst/>
              <a:gdLst/>
              <a:ahLst/>
              <a:cxnLst/>
              <a:rect l="l" t="t" r="r" b="b"/>
              <a:pathLst>
                <a:path w="1584" h="1329" extrusionOk="0">
                  <a:moveTo>
                    <a:pt x="1329" y="1"/>
                  </a:moveTo>
                  <a:cubicBezTo>
                    <a:pt x="849" y="170"/>
                    <a:pt x="396" y="424"/>
                    <a:pt x="1" y="735"/>
                  </a:cubicBezTo>
                  <a:lnTo>
                    <a:pt x="453" y="1329"/>
                  </a:lnTo>
                  <a:cubicBezTo>
                    <a:pt x="792" y="1046"/>
                    <a:pt x="1188" y="848"/>
                    <a:pt x="1583" y="707"/>
                  </a:cubicBezTo>
                  <a:lnTo>
                    <a:pt x="1329" y="1"/>
                  </a:lnTo>
                  <a:close/>
                </a:path>
              </a:pathLst>
            </a:custGeom>
            <a:solidFill>
              <a:srgbClr val="00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7"/>
            <p:cNvSpPr/>
            <p:nvPr/>
          </p:nvSpPr>
          <p:spPr>
            <a:xfrm>
              <a:off x="3386150" y="4980250"/>
              <a:ext cx="21925" cy="21925"/>
            </a:xfrm>
            <a:custGeom>
              <a:avLst/>
              <a:gdLst/>
              <a:ahLst/>
              <a:cxnLst/>
              <a:rect l="l" t="t" r="r" b="b"/>
              <a:pathLst>
                <a:path w="877" h="877" extrusionOk="0">
                  <a:moveTo>
                    <a:pt x="707" y="1"/>
                  </a:moveTo>
                  <a:cubicBezTo>
                    <a:pt x="481" y="57"/>
                    <a:pt x="255" y="114"/>
                    <a:pt x="0" y="199"/>
                  </a:cubicBezTo>
                  <a:lnTo>
                    <a:pt x="283" y="877"/>
                  </a:lnTo>
                  <a:cubicBezTo>
                    <a:pt x="452" y="820"/>
                    <a:pt x="678" y="764"/>
                    <a:pt x="876" y="707"/>
                  </a:cubicBezTo>
                  <a:lnTo>
                    <a:pt x="707" y="1"/>
                  </a:lnTo>
                  <a:close/>
                </a:path>
              </a:pathLst>
            </a:custGeom>
            <a:solidFill>
              <a:srgbClr val="006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6" name="Google Shape;576;p37"/>
          <p:cNvSpPr txBox="1"/>
          <p:nvPr/>
        </p:nvSpPr>
        <p:spPr>
          <a:xfrm>
            <a:off x="667250" y="396675"/>
            <a:ext cx="2126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Kalam"/>
                <a:ea typeface="Kalam"/>
                <a:cs typeface="Kalam"/>
                <a:sym typeface="Kalam"/>
              </a:rPr>
              <a:t>1. </a:t>
            </a:r>
            <a:r>
              <a:rPr lang="en" sz="800">
                <a:latin typeface="Kalam"/>
                <a:ea typeface="Kalam"/>
                <a:cs typeface="Kalam"/>
                <a:sym typeface="Kalam"/>
              </a:rPr>
              <a:t>PLASMIDS ARE REMOVED FROM BACTERIAL CELLS. THESE PLASMIDS SERVE AS VECTORS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77" name="Google Shape;577;p37"/>
          <p:cNvSpPr txBox="1"/>
          <p:nvPr/>
        </p:nvSpPr>
        <p:spPr>
          <a:xfrm>
            <a:off x="2632250" y="754025"/>
            <a:ext cx="927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Kalam"/>
                <a:ea typeface="Kalam"/>
                <a:cs typeface="Kalam"/>
                <a:sym typeface="Kalam"/>
              </a:rPr>
              <a:t>PLASMIDS</a:t>
            </a:r>
            <a:endParaRPr sz="6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78" name="Google Shape;578;p37"/>
          <p:cNvSpPr txBox="1"/>
          <p:nvPr/>
        </p:nvSpPr>
        <p:spPr>
          <a:xfrm>
            <a:off x="6022000" y="1142000"/>
            <a:ext cx="2126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Kalam"/>
                <a:ea typeface="Kalam"/>
                <a:cs typeface="Kalam"/>
                <a:sym typeface="Kalam"/>
              </a:rPr>
              <a:t>2. </a:t>
            </a:r>
            <a:r>
              <a:rPr lang="en" sz="800">
                <a:latin typeface="Kalam"/>
                <a:ea typeface="Kalam"/>
                <a:cs typeface="Kalam"/>
                <a:sym typeface="Kalam"/>
              </a:rPr>
              <a:t>THE DNA FRAGMENT, CONTAINING THE </a:t>
            </a:r>
            <a:r>
              <a:rPr lang="en" sz="8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rPr>
              <a:t>GENE OF INTEREST</a:t>
            </a:r>
            <a:r>
              <a:rPr lang="en" sz="800">
                <a:latin typeface="Kalam"/>
                <a:ea typeface="Kalam"/>
                <a:cs typeface="Kalam"/>
                <a:sym typeface="Kalam"/>
              </a:rPr>
              <a:t>, IS ALSO TAKEN FROM ITS CELL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79" name="Google Shape;579;p37"/>
          <p:cNvSpPr txBox="1"/>
          <p:nvPr/>
        </p:nvSpPr>
        <p:spPr>
          <a:xfrm>
            <a:off x="3910200" y="1872250"/>
            <a:ext cx="661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rPr>
              <a:t>GENE </a:t>
            </a:r>
            <a:endParaRPr sz="600">
              <a:solidFill>
                <a:srgbClr val="FF0000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80" name="Google Shape;580;p37"/>
          <p:cNvSpPr txBox="1"/>
          <p:nvPr/>
        </p:nvSpPr>
        <p:spPr>
          <a:xfrm>
            <a:off x="2793650" y="1906975"/>
            <a:ext cx="765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Kalam"/>
                <a:ea typeface="Kalam"/>
                <a:cs typeface="Kalam"/>
                <a:sym typeface="Kalam"/>
              </a:rPr>
              <a:t>STICKY ENDS</a:t>
            </a:r>
            <a:endParaRPr sz="6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81" name="Google Shape;581;p37"/>
          <p:cNvSpPr txBox="1"/>
          <p:nvPr/>
        </p:nvSpPr>
        <p:spPr>
          <a:xfrm>
            <a:off x="5041825" y="1872250"/>
            <a:ext cx="1614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Kalam"/>
                <a:ea typeface="Kalam"/>
                <a:cs typeface="Kalam"/>
                <a:sym typeface="Kalam"/>
              </a:rPr>
              <a:t>3. </a:t>
            </a:r>
            <a:r>
              <a:rPr lang="en" sz="800">
                <a:latin typeface="Kalam"/>
                <a:ea typeface="Kalam"/>
                <a:cs typeface="Kalam"/>
                <a:sym typeface="Kalam"/>
              </a:rPr>
              <a:t>A </a:t>
            </a:r>
            <a:r>
              <a:rPr lang="en" sz="800">
                <a:solidFill>
                  <a:srgbClr val="17DA33"/>
                </a:solidFill>
                <a:latin typeface="Kalam"/>
                <a:ea typeface="Kalam"/>
                <a:cs typeface="Kalam"/>
                <a:sym typeface="Kalam"/>
              </a:rPr>
              <a:t>RESTRICTION ENDONUCLEASE</a:t>
            </a:r>
            <a:r>
              <a:rPr lang="en" sz="800">
                <a:latin typeface="Kalam"/>
                <a:ea typeface="Kalam"/>
                <a:cs typeface="Kalam"/>
                <a:sym typeface="Kalam"/>
              </a:rPr>
              <a:t> RECOGNISES A SPECIFIC RECOGNITION SITE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82" name="Google Shape;582;p37"/>
          <p:cNvSpPr txBox="1"/>
          <p:nvPr/>
        </p:nvSpPr>
        <p:spPr>
          <a:xfrm>
            <a:off x="612050" y="1872250"/>
            <a:ext cx="2236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Kalam"/>
                <a:ea typeface="Kalam"/>
                <a:cs typeface="Kalam"/>
                <a:sym typeface="Kalam"/>
              </a:rPr>
              <a:t>4. </a:t>
            </a:r>
            <a:r>
              <a:rPr lang="en" sz="800">
                <a:latin typeface="Kalam"/>
                <a:ea typeface="Kalam"/>
                <a:cs typeface="Kalam"/>
                <a:sym typeface="Kalam"/>
              </a:rPr>
              <a:t>THE RESTRICTION ENDONUCLEASE CUTS THE PLASMID OPEN. THE SAME RESTRICTION ENDONUCLEASE CUTS OUT THE GENE OF INTEREST FROM ITS DNA MOLECULE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83" name="Google Shape;583;p37"/>
          <p:cNvSpPr txBox="1"/>
          <p:nvPr/>
        </p:nvSpPr>
        <p:spPr>
          <a:xfrm>
            <a:off x="3637650" y="1368475"/>
            <a:ext cx="76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17DA33"/>
                </a:solidFill>
                <a:latin typeface="Kalam"/>
                <a:ea typeface="Kalam"/>
                <a:cs typeface="Kalam"/>
                <a:sym typeface="Kalam"/>
              </a:rPr>
              <a:t>RESTRICTION ENDONUCLEASE</a:t>
            </a:r>
            <a:endParaRPr sz="1200"/>
          </a:p>
        </p:txBody>
      </p:sp>
      <p:sp>
        <p:nvSpPr>
          <p:cNvPr id="584" name="Google Shape;584;p37"/>
          <p:cNvSpPr txBox="1"/>
          <p:nvPr/>
        </p:nvSpPr>
        <p:spPr>
          <a:xfrm>
            <a:off x="4979275" y="2571750"/>
            <a:ext cx="66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Kalam"/>
                <a:ea typeface="Kalam"/>
                <a:cs typeface="Kalam"/>
                <a:sym typeface="Kalam"/>
              </a:rPr>
              <a:t>RESTRICTION FRAGMENT</a:t>
            </a:r>
            <a:endParaRPr sz="6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85" name="Google Shape;585;p37"/>
          <p:cNvSpPr txBox="1"/>
          <p:nvPr/>
        </p:nvSpPr>
        <p:spPr>
          <a:xfrm>
            <a:off x="2095700" y="2941050"/>
            <a:ext cx="2000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Kalam"/>
                <a:ea typeface="Kalam"/>
                <a:cs typeface="Kalam"/>
                <a:sym typeface="Kalam"/>
              </a:rPr>
              <a:t>5. </a:t>
            </a:r>
            <a:r>
              <a:rPr lang="en" sz="800">
                <a:latin typeface="Kalam"/>
                <a:ea typeface="Kalam"/>
                <a:cs typeface="Kalam"/>
                <a:sym typeface="Kalam"/>
              </a:rPr>
              <a:t>THE STICKY ENDS OF THE RESTRICTION FRAGMENTS ATTACH TO EACH OTHER VIA COMPLEMENTARY BASE PAIRING, FORMING HYDROGEN BONDS. A RECOMBINANT PLASMID HAS BEEN FORMED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86" name="Google Shape;586;p37"/>
          <p:cNvSpPr txBox="1"/>
          <p:nvPr/>
        </p:nvSpPr>
        <p:spPr>
          <a:xfrm>
            <a:off x="6351075" y="3506475"/>
            <a:ext cx="1841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Kalam"/>
                <a:ea typeface="Kalam"/>
                <a:cs typeface="Kalam"/>
                <a:sym typeface="Kalam"/>
              </a:rPr>
              <a:t>6. </a:t>
            </a:r>
            <a:r>
              <a:rPr lang="en" sz="800">
                <a:latin typeface="Kalam"/>
                <a:ea typeface="Kalam"/>
                <a:cs typeface="Kalam"/>
                <a:sym typeface="Kalam"/>
              </a:rPr>
              <a:t>DNA LIGASE MAKES THE BOND PERMANENT BY ATTACHING NUCLEOTIDES TO EACH OTHER WITH PHOSPHODIESTER BONDS. THIS IS THE PROCESS OF LIGATION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87" name="Google Shape;587;p37"/>
          <p:cNvSpPr txBox="1"/>
          <p:nvPr/>
        </p:nvSpPr>
        <p:spPr>
          <a:xfrm>
            <a:off x="5581956" y="3854221"/>
            <a:ext cx="765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rgbClr val="9900FF"/>
                </a:solidFill>
                <a:latin typeface="Kalam"/>
                <a:ea typeface="Kalam"/>
                <a:cs typeface="Kalam"/>
                <a:sym typeface="Kalam"/>
              </a:rPr>
              <a:t>DNA LIGASE</a:t>
            </a:r>
            <a:endParaRPr sz="1200" dirty="0">
              <a:solidFill>
                <a:srgbClr val="9900FF"/>
              </a:solidFill>
            </a:endParaRPr>
          </a:p>
        </p:txBody>
      </p:sp>
      <p:sp>
        <p:nvSpPr>
          <p:cNvPr id="588" name="Google Shape;588;p37"/>
          <p:cNvSpPr txBox="1"/>
          <p:nvPr/>
        </p:nvSpPr>
        <p:spPr>
          <a:xfrm>
            <a:off x="4425737" y="3694225"/>
            <a:ext cx="82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Kalam"/>
                <a:ea typeface="Kalam"/>
                <a:cs typeface="Kalam"/>
                <a:sym typeface="Kalam"/>
              </a:rPr>
              <a:t>PHOSPHODIESTER BOND</a:t>
            </a:r>
            <a:endParaRPr sz="1200"/>
          </a:p>
        </p:txBody>
      </p:sp>
      <p:sp>
        <p:nvSpPr>
          <p:cNvPr id="589" name="Google Shape;589;p37"/>
          <p:cNvSpPr txBox="1"/>
          <p:nvPr/>
        </p:nvSpPr>
        <p:spPr>
          <a:xfrm>
            <a:off x="5435500" y="2602500"/>
            <a:ext cx="66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Kalam"/>
                <a:ea typeface="Kalam"/>
                <a:cs typeface="Kalam"/>
                <a:sym typeface="Kalam"/>
              </a:rPr>
              <a:t>HYDROGEN BONDING</a:t>
            </a:r>
            <a:endParaRPr sz="6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90" name="Google Shape;590;p37"/>
          <p:cNvSpPr txBox="1"/>
          <p:nvPr/>
        </p:nvSpPr>
        <p:spPr>
          <a:xfrm>
            <a:off x="1125450" y="4265175"/>
            <a:ext cx="2313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Kalam"/>
                <a:ea typeface="Kalam"/>
                <a:cs typeface="Kalam"/>
                <a:sym typeface="Kalam"/>
              </a:rPr>
              <a:t>7. </a:t>
            </a:r>
            <a:r>
              <a:rPr lang="en" sz="800">
                <a:latin typeface="Kalam"/>
                <a:ea typeface="Kalam"/>
                <a:cs typeface="Kalam"/>
                <a:sym typeface="Kalam"/>
              </a:rPr>
              <a:t>THE PLASMIDS ARE MIXED WITH THE BACTERIA. SOME OF THEM TAKE UP THE RECOMBINANT PLASMID IN THE PROCESS OF TRANSFORMATION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591" name="Google Shape;591;p37"/>
          <p:cNvSpPr txBox="1"/>
          <p:nvPr/>
        </p:nvSpPr>
        <p:spPr>
          <a:xfrm>
            <a:off x="3459750" y="4746800"/>
            <a:ext cx="1121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Kalam"/>
                <a:ea typeface="Kalam"/>
                <a:cs typeface="Kalam"/>
                <a:sym typeface="Kalam"/>
              </a:rPr>
              <a:t>TRANSGENIC BACTERIA</a:t>
            </a:r>
            <a:endParaRPr sz="600"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Marker Genes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97" name="Google Shape;597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70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50"/>
              <a:buChar char="●"/>
            </a:pPr>
            <a:r>
              <a:rPr lang="en" sz="1550">
                <a:solidFill>
                  <a:srgbClr val="CCCCCC"/>
                </a:solidFill>
              </a:rPr>
              <a:t>Only a </a:t>
            </a:r>
            <a:r>
              <a:rPr lang="en" sz="1550" b="1">
                <a:solidFill>
                  <a:srgbClr val="CCCCCC"/>
                </a:solidFill>
              </a:rPr>
              <a:t>small proportion</a:t>
            </a:r>
            <a:r>
              <a:rPr lang="en" sz="1550">
                <a:solidFill>
                  <a:srgbClr val="CCCCCC"/>
                </a:solidFill>
              </a:rPr>
              <a:t> of the host cells will take up the recombinant plasmid.</a:t>
            </a:r>
            <a:endParaRPr sz="1550">
              <a:solidFill>
                <a:srgbClr val="CCCCCC"/>
              </a:solidFill>
            </a:endParaRPr>
          </a:p>
          <a:p>
            <a:pPr marL="914400" lvl="1" indent="-3016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50"/>
              <a:buChar char="○"/>
            </a:pPr>
            <a:r>
              <a:rPr lang="en" sz="1150">
                <a:solidFill>
                  <a:srgbClr val="CCCCCC"/>
                </a:solidFill>
              </a:rPr>
              <a:t>Less than </a:t>
            </a:r>
            <a:r>
              <a:rPr lang="en" sz="1150" b="1">
                <a:solidFill>
                  <a:srgbClr val="CCCCCC"/>
                </a:solidFill>
              </a:rPr>
              <a:t>10% </a:t>
            </a:r>
            <a:r>
              <a:rPr lang="en" sz="1150">
                <a:solidFill>
                  <a:srgbClr val="CCCCCC"/>
                </a:solidFill>
              </a:rPr>
              <a:t>of the host population will successfully integrate the recombinant plasmid.</a:t>
            </a:r>
            <a:endParaRPr sz="1150">
              <a:solidFill>
                <a:srgbClr val="CCCCCC"/>
              </a:solidFill>
            </a:endParaRPr>
          </a:p>
          <a:p>
            <a:pPr marL="457200" lvl="0" indent="-3270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50"/>
              <a:buChar char="●"/>
            </a:pPr>
            <a:r>
              <a:rPr lang="en" sz="1550">
                <a:solidFill>
                  <a:srgbClr val="CCCCCC"/>
                </a:solidFill>
              </a:rPr>
              <a:t>In order to identify which cells have been </a:t>
            </a:r>
            <a:r>
              <a:rPr lang="en" sz="1550" b="1">
                <a:solidFill>
                  <a:srgbClr val="CCCCCC"/>
                </a:solidFill>
              </a:rPr>
              <a:t>successfully transformed</a:t>
            </a:r>
            <a:r>
              <a:rPr lang="en" sz="1550">
                <a:solidFill>
                  <a:srgbClr val="CCCCCC"/>
                </a:solidFill>
              </a:rPr>
              <a:t>, a </a:t>
            </a:r>
            <a:r>
              <a:rPr lang="en" sz="1550" b="1">
                <a:solidFill>
                  <a:srgbClr val="CCCCCC"/>
                </a:solidFill>
              </a:rPr>
              <a:t>marker gene </a:t>
            </a:r>
            <a:r>
              <a:rPr lang="en" sz="1550">
                <a:solidFill>
                  <a:srgbClr val="CCCCCC"/>
                </a:solidFill>
              </a:rPr>
              <a:t>is often utilised.</a:t>
            </a:r>
            <a:endParaRPr sz="1550">
              <a:solidFill>
                <a:srgbClr val="CCCCCC"/>
              </a:solidFill>
            </a:endParaRPr>
          </a:p>
          <a:p>
            <a:pPr marL="914400" lvl="1" indent="-3016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50"/>
              <a:buChar char="○"/>
            </a:pPr>
            <a:r>
              <a:rPr lang="en" sz="1150">
                <a:solidFill>
                  <a:srgbClr val="CCCCCC"/>
                </a:solidFill>
              </a:rPr>
              <a:t>A marker gene is a sequence of DNA that is inserted into the vector </a:t>
            </a:r>
            <a:r>
              <a:rPr lang="en" sz="1150" b="1">
                <a:solidFill>
                  <a:srgbClr val="CCCCCC"/>
                </a:solidFill>
              </a:rPr>
              <a:t>alongside </a:t>
            </a:r>
            <a:r>
              <a:rPr lang="en" sz="1150">
                <a:solidFill>
                  <a:srgbClr val="CCCCCC"/>
                </a:solidFill>
              </a:rPr>
              <a:t>the gene of interest.</a:t>
            </a:r>
            <a:endParaRPr sz="1150">
              <a:solidFill>
                <a:srgbClr val="CCCCCC"/>
              </a:solidFill>
            </a:endParaRPr>
          </a:p>
          <a:p>
            <a:pPr marL="914400" lvl="1" indent="-3016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50"/>
              <a:buChar char="○"/>
            </a:pPr>
            <a:r>
              <a:rPr lang="en" sz="1150">
                <a:solidFill>
                  <a:srgbClr val="CCCCCC"/>
                </a:solidFill>
              </a:rPr>
              <a:t>If the cell successfully takes up the vector, it will immediately begin to </a:t>
            </a:r>
            <a:r>
              <a:rPr lang="en" sz="1150" b="1">
                <a:solidFill>
                  <a:srgbClr val="CCCCCC"/>
                </a:solidFill>
              </a:rPr>
              <a:t>express </a:t>
            </a:r>
            <a:r>
              <a:rPr lang="en" sz="1150">
                <a:solidFill>
                  <a:srgbClr val="CCCCCC"/>
                </a:solidFill>
              </a:rPr>
              <a:t>the </a:t>
            </a:r>
            <a:r>
              <a:rPr lang="en" sz="1150" b="1">
                <a:solidFill>
                  <a:srgbClr val="CCCCCC"/>
                </a:solidFill>
              </a:rPr>
              <a:t>protein </a:t>
            </a:r>
            <a:r>
              <a:rPr lang="en" sz="1150">
                <a:solidFill>
                  <a:srgbClr val="CCCCCC"/>
                </a:solidFill>
              </a:rPr>
              <a:t>associated with the marker gene.</a:t>
            </a:r>
            <a:endParaRPr sz="1150">
              <a:solidFill>
                <a:srgbClr val="CCCCCC"/>
              </a:solidFill>
            </a:endParaRPr>
          </a:p>
          <a:p>
            <a:pPr marL="457200" lvl="0" indent="-3270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50"/>
              <a:buChar char="●"/>
            </a:pPr>
            <a:r>
              <a:rPr lang="en" sz="1550">
                <a:solidFill>
                  <a:srgbClr val="CCCCCC"/>
                </a:solidFill>
              </a:rPr>
              <a:t>Cells which express the marker gene will be </a:t>
            </a:r>
            <a:r>
              <a:rPr lang="en" sz="1550" b="1">
                <a:solidFill>
                  <a:srgbClr val="CCCCCC"/>
                </a:solidFill>
              </a:rPr>
              <a:t>grown </a:t>
            </a:r>
            <a:r>
              <a:rPr lang="en" sz="1550">
                <a:solidFill>
                  <a:srgbClr val="CCCCCC"/>
                </a:solidFill>
              </a:rPr>
              <a:t>in culture.</a:t>
            </a:r>
            <a:endParaRPr sz="1550">
              <a:solidFill>
                <a:srgbClr val="CCCCCC"/>
              </a:solidFill>
            </a:endParaRPr>
          </a:p>
          <a:p>
            <a:pPr marL="914400" lvl="1" indent="-3016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50"/>
              <a:buChar char="○"/>
            </a:pPr>
            <a:r>
              <a:rPr lang="en" sz="1150">
                <a:solidFill>
                  <a:srgbClr val="CCCCCC"/>
                </a:solidFill>
              </a:rPr>
              <a:t>Cells that do not express the marker gene will </a:t>
            </a:r>
            <a:r>
              <a:rPr lang="en" sz="1150" b="1">
                <a:solidFill>
                  <a:srgbClr val="CCCCCC"/>
                </a:solidFill>
              </a:rPr>
              <a:t>not </a:t>
            </a:r>
            <a:r>
              <a:rPr lang="en" sz="1150">
                <a:solidFill>
                  <a:srgbClr val="CCCCCC"/>
                </a:solidFill>
              </a:rPr>
              <a:t>have taken up the recombinant plasmid and are </a:t>
            </a:r>
            <a:r>
              <a:rPr lang="en" sz="1150" b="1">
                <a:solidFill>
                  <a:srgbClr val="CCCCCC"/>
                </a:solidFill>
              </a:rPr>
              <a:t>discarded</a:t>
            </a:r>
            <a:r>
              <a:rPr lang="en" sz="1150">
                <a:solidFill>
                  <a:srgbClr val="CCCCCC"/>
                </a:solidFill>
              </a:rPr>
              <a:t>.</a:t>
            </a:r>
            <a:endParaRPr sz="1150">
              <a:solidFill>
                <a:srgbClr val="CCCCCC"/>
              </a:solidFill>
            </a:endParaRPr>
          </a:p>
          <a:p>
            <a:pPr marL="457200" lvl="0" indent="-3270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50"/>
              <a:buChar char="●"/>
            </a:pPr>
            <a:r>
              <a:rPr lang="en" sz="1550">
                <a:solidFill>
                  <a:srgbClr val="CCCCCC"/>
                </a:solidFill>
              </a:rPr>
              <a:t>A </a:t>
            </a:r>
            <a:r>
              <a:rPr lang="en" sz="1550" b="1">
                <a:solidFill>
                  <a:srgbClr val="CCCCCC"/>
                </a:solidFill>
              </a:rPr>
              <a:t>selectable marker </a:t>
            </a:r>
            <a:r>
              <a:rPr lang="en" sz="1550">
                <a:solidFill>
                  <a:srgbClr val="CCCCCC"/>
                </a:solidFill>
              </a:rPr>
              <a:t>protects the organism from an agent that would </a:t>
            </a:r>
            <a:r>
              <a:rPr lang="en" sz="1550" b="1">
                <a:solidFill>
                  <a:srgbClr val="CCCCCC"/>
                </a:solidFill>
              </a:rPr>
              <a:t>normally kill it</a:t>
            </a:r>
            <a:r>
              <a:rPr lang="en" sz="1550">
                <a:solidFill>
                  <a:srgbClr val="CCCCCC"/>
                </a:solidFill>
              </a:rPr>
              <a:t>.</a:t>
            </a:r>
            <a:endParaRPr sz="1550">
              <a:solidFill>
                <a:srgbClr val="CCCCCC"/>
              </a:solidFill>
            </a:endParaRPr>
          </a:p>
          <a:p>
            <a:pPr marL="914400" lvl="1" indent="-3016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50"/>
              <a:buChar char="○"/>
            </a:pPr>
            <a:r>
              <a:rPr lang="en" sz="1150">
                <a:solidFill>
                  <a:srgbClr val="CCCCCC"/>
                </a:solidFill>
              </a:rPr>
              <a:t>Genes for </a:t>
            </a:r>
            <a:r>
              <a:rPr lang="en" sz="1150" b="1">
                <a:solidFill>
                  <a:srgbClr val="CCCCCC"/>
                </a:solidFill>
              </a:rPr>
              <a:t>antibiotic resistance </a:t>
            </a:r>
            <a:r>
              <a:rPr lang="en" sz="1150">
                <a:solidFill>
                  <a:srgbClr val="CCCCCC"/>
                </a:solidFill>
              </a:rPr>
              <a:t>are the most common selectable markers.</a:t>
            </a:r>
            <a:endParaRPr sz="1150">
              <a:solidFill>
                <a:srgbClr val="CCCCCC"/>
              </a:solidFill>
            </a:endParaRPr>
          </a:p>
          <a:p>
            <a:pPr marL="914400" lvl="1" indent="-3016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50"/>
              <a:buChar char="○"/>
            </a:pPr>
            <a:r>
              <a:rPr lang="en" sz="1150">
                <a:solidFill>
                  <a:srgbClr val="CCCCCC"/>
                </a:solidFill>
              </a:rPr>
              <a:t>If the bacterial colony is grown in a particular antibiotic, only individuals that been successfully transformed will </a:t>
            </a:r>
            <a:r>
              <a:rPr lang="en" sz="1150" b="1">
                <a:solidFill>
                  <a:srgbClr val="CCCCCC"/>
                </a:solidFill>
              </a:rPr>
              <a:t>survive</a:t>
            </a:r>
            <a:r>
              <a:rPr lang="en" sz="1150">
                <a:solidFill>
                  <a:srgbClr val="CCCCCC"/>
                </a:solidFill>
              </a:rPr>
              <a:t>.</a:t>
            </a:r>
            <a:endParaRPr sz="1150">
              <a:solidFill>
                <a:srgbClr val="CCCCCC"/>
              </a:solidFill>
            </a:endParaRPr>
          </a:p>
          <a:p>
            <a:pPr marL="457200" lvl="0" indent="-3270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50"/>
              <a:buChar char="●"/>
            </a:pPr>
            <a:r>
              <a:rPr lang="en" sz="1550">
                <a:solidFill>
                  <a:srgbClr val="CCCCCC"/>
                </a:solidFill>
              </a:rPr>
              <a:t>A </a:t>
            </a:r>
            <a:r>
              <a:rPr lang="en" sz="1550" b="1">
                <a:solidFill>
                  <a:srgbClr val="CCCCCC"/>
                </a:solidFill>
              </a:rPr>
              <a:t>screenable marker</a:t>
            </a:r>
            <a:r>
              <a:rPr lang="en" sz="1550">
                <a:solidFill>
                  <a:srgbClr val="CCCCCC"/>
                </a:solidFill>
              </a:rPr>
              <a:t> will make cells containing the gene </a:t>
            </a:r>
            <a:r>
              <a:rPr lang="en" sz="1550" b="1">
                <a:solidFill>
                  <a:srgbClr val="CCCCCC"/>
                </a:solidFill>
              </a:rPr>
              <a:t>look different</a:t>
            </a:r>
            <a:r>
              <a:rPr lang="en" sz="1550">
                <a:solidFill>
                  <a:srgbClr val="CCCCCC"/>
                </a:solidFill>
              </a:rPr>
              <a:t>.</a:t>
            </a:r>
            <a:endParaRPr sz="1550">
              <a:solidFill>
                <a:srgbClr val="CCCCCC"/>
              </a:solidFill>
            </a:endParaRPr>
          </a:p>
          <a:p>
            <a:pPr marL="914400" lvl="1" indent="-3016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50"/>
              <a:buChar char="○"/>
            </a:pPr>
            <a:r>
              <a:rPr lang="en" sz="1150" b="1">
                <a:solidFill>
                  <a:srgbClr val="54F787"/>
                </a:solidFill>
              </a:rPr>
              <a:t>Green fluorescent protein</a:t>
            </a:r>
            <a:r>
              <a:rPr lang="en" sz="1150" b="1">
                <a:solidFill>
                  <a:srgbClr val="CCCCCC"/>
                </a:solidFill>
              </a:rPr>
              <a:t> </a:t>
            </a:r>
            <a:r>
              <a:rPr lang="en" sz="1150">
                <a:solidFill>
                  <a:srgbClr val="CCCCCC"/>
                </a:solidFill>
              </a:rPr>
              <a:t>(</a:t>
            </a:r>
            <a:r>
              <a:rPr lang="en" sz="1150" b="1">
                <a:solidFill>
                  <a:srgbClr val="54F787"/>
                </a:solidFill>
              </a:rPr>
              <a:t>GFP</a:t>
            </a:r>
            <a:r>
              <a:rPr lang="en" sz="1150">
                <a:solidFill>
                  <a:srgbClr val="CCCCCC"/>
                </a:solidFill>
              </a:rPr>
              <a:t>) makes cells </a:t>
            </a:r>
            <a:r>
              <a:rPr lang="en" sz="1150" b="1">
                <a:solidFill>
                  <a:srgbClr val="CCCCCC"/>
                </a:solidFill>
              </a:rPr>
              <a:t>glow green </a:t>
            </a:r>
            <a:r>
              <a:rPr lang="en" sz="1150">
                <a:solidFill>
                  <a:srgbClr val="CCCCCC"/>
                </a:solidFill>
              </a:rPr>
              <a:t>under UV light.</a:t>
            </a:r>
            <a:endParaRPr sz="1150">
              <a:solidFill>
                <a:srgbClr val="CCCCCC"/>
              </a:solidFill>
            </a:endParaRPr>
          </a:p>
        </p:txBody>
      </p:sp>
      <p:sp>
        <p:nvSpPr>
          <p:cNvPr id="598" name="Google Shape;59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604" name="Google Shape;604;p39"/>
          <p:cNvSpPr txBox="1"/>
          <p:nvPr/>
        </p:nvSpPr>
        <p:spPr>
          <a:xfrm>
            <a:off x="5575950" y="1833000"/>
            <a:ext cx="28965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54F787"/>
                </a:solidFill>
                <a:latin typeface="Cambria"/>
                <a:ea typeface="Cambria"/>
                <a:cs typeface="Cambria"/>
                <a:sym typeface="Cambria"/>
              </a:rPr>
              <a:t>GFP</a:t>
            </a:r>
            <a:r>
              <a:rPr lang="en">
                <a:solidFill>
                  <a:srgbClr val="54F78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is a protein that causes cells to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glow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under UV light.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If added as a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marker gene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, GFP allows scientists to quickly identify colonies of transformed bacteria.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605" name="Google Shape;605;p39"/>
          <p:cNvPicPr preferRelativeResize="0"/>
          <p:nvPr/>
        </p:nvPicPr>
        <p:blipFill rotWithShape="1">
          <a:blip r:embed="rId3">
            <a:alphaModFix/>
          </a:blip>
          <a:srcRect l="5580" r="3675" b="3670"/>
          <a:stretch/>
        </p:blipFill>
        <p:spPr>
          <a:xfrm>
            <a:off x="0" y="0"/>
            <a:ext cx="4845326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6" name="Google Shape;606;p39"/>
          <p:cNvCxnSpPr/>
          <p:nvPr/>
        </p:nvCxnSpPr>
        <p:spPr>
          <a:xfrm rot="10800000">
            <a:off x="4845325" y="-4200"/>
            <a:ext cx="0" cy="5151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40"/>
          <p:cNvPicPr preferRelativeResize="0"/>
          <p:nvPr/>
        </p:nvPicPr>
        <p:blipFill rotWithShape="1">
          <a:blip r:embed="rId3">
            <a:alphaModFix/>
          </a:blip>
          <a:srcRect l="803" t="13975" b="17549"/>
          <a:stretch/>
        </p:blipFill>
        <p:spPr>
          <a:xfrm>
            <a:off x="-17375" y="0"/>
            <a:ext cx="9178748" cy="4174450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613" name="Google Shape;613;p40"/>
          <p:cNvSpPr txBox="1"/>
          <p:nvPr/>
        </p:nvSpPr>
        <p:spPr>
          <a:xfrm>
            <a:off x="1120500" y="4323550"/>
            <a:ext cx="6903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54F787"/>
                </a:solidFill>
                <a:latin typeface="Cambria"/>
                <a:ea typeface="Cambria"/>
                <a:cs typeface="Cambria"/>
                <a:sym typeface="Cambria"/>
              </a:rPr>
              <a:t>GFP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is a protein that causes cells to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glow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under UV light. If added as a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marker gene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, GFP allows scientists to quickly identify colonies of transformed bacteria.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614" name="Google Shape;614;p40"/>
          <p:cNvCxnSpPr/>
          <p:nvPr/>
        </p:nvCxnSpPr>
        <p:spPr>
          <a:xfrm rot="10800000" flipH="1">
            <a:off x="-7500" y="4174450"/>
            <a:ext cx="9159000" cy="6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Promoters and Terminators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0" name="Google Shape;620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1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The most common aim of creating a </a:t>
            </a:r>
            <a:r>
              <a:rPr lang="en" sz="1600" b="1">
                <a:solidFill>
                  <a:srgbClr val="CCCCCC"/>
                </a:solidFill>
              </a:rPr>
              <a:t>transformed cell </a:t>
            </a:r>
            <a:r>
              <a:rPr lang="en" sz="1600">
                <a:solidFill>
                  <a:srgbClr val="CCCCCC"/>
                </a:solidFill>
              </a:rPr>
              <a:t>is to produce a </a:t>
            </a:r>
            <a:r>
              <a:rPr lang="en" sz="1600" b="1">
                <a:solidFill>
                  <a:srgbClr val="CCCCCC"/>
                </a:solidFill>
              </a:rPr>
              <a:t>protein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This protein may have some </a:t>
            </a:r>
            <a:r>
              <a:rPr lang="en" sz="1200" b="1">
                <a:solidFill>
                  <a:srgbClr val="CCCCCC"/>
                </a:solidFill>
              </a:rPr>
              <a:t>useful application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In order to produce a protein, the vector must contain </a:t>
            </a:r>
            <a:r>
              <a:rPr lang="en" sz="1600" b="1">
                <a:solidFill>
                  <a:srgbClr val="17DA33"/>
                </a:solidFill>
              </a:rPr>
              <a:t>promoter </a:t>
            </a:r>
            <a:r>
              <a:rPr lang="en" sz="1600">
                <a:solidFill>
                  <a:srgbClr val="CCCCCC"/>
                </a:solidFill>
              </a:rPr>
              <a:t>and </a:t>
            </a:r>
            <a:r>
              <a:rPr lang="en" sz="1600" b="1">
                <a:solidFill>
                  <a:srgbClr val="FF003C"/>
                </a:solidFill>
              </a:rPr>
              <a:t>terminator </a:t>
            </a:r>
            <a:r>
              <a:rPr lang="en" sz="1600">
                <a:solidFill>
                  <a:srgbClr val="CCCCCC"/>
                </a:solidFill>
              </a:rPr>
              <a:t>regions.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A promoter region encourages</a:t>
            </a:r>
            <a:r>
              <a:rPr lang="en" sz="1200" b="1">
                <a:solidFill>
                  <a:srgbClr val="CCCCCC"/>
                </a:solidFill>
              </a:rPr>
              <a:t> RNA polymerase</a:t>
            </a:r>
            <a:r>
              <a:rPr lang="en" sz="1200">
                <a:solidFill>
                  <a:srgbClr val="CCCCCC"/>
                </a:solidFill>
              </a:rPr>
              <a:t> to bind and </a:t>
            </a:r>
            <a:r>
              <a:rPr lang="en" sz="1200" b="1">
                <a:solidFill>
                  <a:srgbClr val="CCCCCC"/>
                </a:solidFill>
              </a:rPr>
              <a:t>initiate transcription </a:t>
            </a:r>
            <a:r>
              <a:rPr lang="en" sz="1200">
                <a:solidFill>
                  <a:srgbClr val="CCCCCC"/>
                </a:solidFill>
              </a:rPr>
              <a:t>of the gene.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A terminator region </a:t>
            </a:r>
            <a:r>
              <a:rPr lang="en" sz="1200" b="1">
                <a:solidFill>
                  <a:srgbClr val="CCCCCC"/>
                </a:solidFill>
              </a:rPr>
              <a:t>halts transcription </a:t>
            </a:r>
            <a:r>
              <a:rPr lang="en" sz="1200">
                <a:solidFill>
                  <a:srgbClr val="CCCCCC"/>
                </a:solidFill>
              </a:rPr>
              <a:t>of the gene by forcing </a:t>
            </a:r>
            <a:r>
              <a:rPr lang="en" sz="1200" b="1">
                <a:solidFill>
                  <a:srgbClr val="CCCCCC"/>
                </a:solidFill>
              </a:rPr>
              <a:t>RNA polymerase </a:t>
            </a:r>
            <a:r>
              <a:rPr lang="en" sz="1200">
                <a:solidFill>
                  <a:srgbClr val="CCCCCC"/>
                </a:solidFill>
              </a:rPr>
              <a:t>to unbind.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Promoter and terminator regions are </a:t>
            </a:r>
            <a:r>
              <a:rPr lang="en" sz="1600" b="1">
                <a:solidFill>
                  <a:srgbClr val="CCCCCC"/>
                </a:solidFill>
              </a:rPr>
              <a:t>sometimes present </a:t>
            </a:r>
            <a:r>
              <a:rPr lang="en" sz="1600">
                <a:solidFill>
                  <a:srgbClr val="CCCCCC"/>
                </a:solidFill>
              </a:rPr>
              <a:t>in the vector DNA.</a:t>
            </a:r>
            <a:endParaRPr sz="16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Other times, promoter and terminator regions have to be </a:t>
            </a:r>
            <a:r>
              <a:rPr lang="en" sz="1600" b="1">
                <a:solidFill>
                  <a:srgbClr val="CCCCCC"/>
                </a:solidFill>
              </a:rPr>
              <a:t>added alongside </a:t>
            </a:r>
            <a:r>
              <a:rPr lang="en" sz="1600">
                <a:solidFill>
                  <a:srgbClr val="CCCCCC"/>
                </a:solidFill>
              </a:rPr>
              <a:t>the the gene of interest.</a:t>
            </a:r>
            <a:endParaRPr sz="1600">
              <a:solidFill>
                <a:srgbClr val="CCCCCC"/>
              </a:solidFill>
            </a:endParaRPr>
          </a:p>
        </p:txBody>
      </p:sp>
      <p:sp>
        <p:nvSpPr>
          <p:cNvPr id="621" name="Google Shape;621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grpSp>
        <p:nvGrpSpPr>
          <p:cNvPr id="622" name="Google Shape;622;p41"/>
          <p:cNvGrpSpPr/>
          <p:nvPr/>
        </p:nvGrpSpPr>
        <p:grpSpPr>
          <a:xfrm>
            <a:off x="1824425" y="3556050"/>
            <a:ext cx="5495156" cy="293050"/>
            <a:chOff x="1824425" y="3672000"/>
            <a:chExt cx="5495156" cy="293050"/>
          </a:xfrm>
        </p:grpSpPr>
        <p:grpSp>
          <p:nvGrpSpPr>
            <p:cNvPr id="623" name="Google Shape;623;p41"/>
            <p:cNvGrpSpPr/>
            <p:nvPr/>
          </p:nvGrpSpPr>
          <p:grpSpPr>
            <a:xfrm>
              <a:off x="1824425" y="3672000"/>
              <a:ext cx="5495156" cy="121379"/>
              <a:chOff x="1505950" y="3740225"/>
              <a:chExt cx="3516900" cy="77683"/>
            </a:xfrm>
          </p:grpSpPr>
          <p:sp>
            <p:nvSpPr>
              <p:cNvPr id="624" name="Google Shape;624;p41"/>
              <p:cNvSpPr/>
              <p:nvPr/>
            </p:nvSpPr>
            <p:spPr>
              <a:xfrm>
                <a:off x="1505950" y="3778700"/>
                <a:ext cx="35169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140676" h="239" extrusionOk="0">
                    <a:moveTo>
                      <a:pt x="1" y="238"/>
                    </a:moveTo>
                    <a:lnTo>
                      <a:pt x="140676" y="1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41"/>
              <p:cNvSpPr/>
              <p:nvPr/>
            </p:nvSpPr>
            <p:spPr>
              <a:xfrm>
                <a:off x="1505950" y="3778700"/>
                <a:ext cx="35169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140676" h="239" fill="none" extrusionOk="0">
                    <a:moveTo>
                      <a:pt x="1" y="238"/>
                    </a:moveTo>
                    <a:lnTo>
                      <a:pt x="140676" y="1"/>
                    </a:lnTo>
                  </a:path>
                </a:pathLst>
              </a:custGeom>
              <a:noFill/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41"/>
              <p:cNvSpPr/>
              <p:nvPr/>
            </p:nvSpPr>
            <p:spPr>
              <a:xfrm>
                <a:off x="3137834" y="3740225"/>
                <a:ext cx="382375" cy="77675"/>
              </a:xfrm>
              <a:custGeom>
                <a:avLst/>
                <a:gdLst/>
                <a:ahLst/>
                <a:cxnLst/>
                <a:rect l="l" t="t" r="r" b="b"/>
                <a:pathLst>
                  <a:path w="15295" h="3107" extrusionOk="0">
                    <a:moveTo>
                      <a:pt x="0" y="0"/>
                    </a:moveTo>
                    <a:lnTo>
                      <a:pt x="0" y="3107"/>
                    </a:lnTo>
                    <a:lnTo>
                      <a:pt x="15295" y="3107"/>
                    </a:lnTo>
                    <a:lnTo>
                      <a:pt x="15295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41"/>
              <p:cNvSpPr/>
              <p:nvPr/>
            </p:nvSpPr>
            <p:spPr>
              <a:xfrm>
                <a:off x="4000625" y="3740225"/>
                <a:ext cx="286875" cy="77675"/>
              </a:xfrm>
              <a:custGeom>
                <a:avLst/>
                <a:gdLst/>
                <a:ahLst/>
                <a:cxnLst/>
                <a:rect l="l" t="t" r="r" b="b"/>
                <a:pathLst>
                  <a:path w="11475" h="3107" extrusionOk="0">
                    <a:moveTo>
                      <a:pt x="0" y="0"/>
                    </a:moveTo>
                    <a:lnTo>
                      <a:pt x="0" y="3107"/>
                    </a:lnTo>
                    <a:moveTo>
                      <a:pt x="11475" y="0"/>
                    </a:moveTo>
                    <a:lnTo>
                      <a:pt x="11475" y="3107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41"/>
              <p:cNvSpPr/>
              <p:nvPr/>
            </p:nvSpPr>
            <p:spPr>
              <a:xfrm>
                <a:off x="4442799" y="3740225"/>
                <a:ext cx="139288" cy="77683"/>
              </a:xfrm>
              <a:custGeom>
                <a:avLst/>
                <a:gdLst/>
                <a:ahLst/>
                <a:cxnLst/>
                <a:rect l="l" t="t" r="r" b="b"/>
                <a:pathLst>
                  <a:path w="17101" h="3107" extrusionOk="0">
                    <a:moveTo>
                      <a:pt x="1" y="0"/>
                    </a:moveTo>
                    <a:lnTo>
                      <a:pt x="1" y="3107"/>
                    </a:lnTo>
                    <a:lnTo>
                      <a:pt x="17100" y="3107"/>
                    </a:lnTo>
                    <a:lnTo>
                      <a:pt x="17100" y="0"/>
                    </a:lnTo>
                    <a:close/>
                  </a:path>
                </a:pathLst>
              </a:custGeom>
              <a:solidFill>
                <a:srgbClr val="FF00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41"/>
              <p:cNvSpPr/>
              <p:nvPr/>
            </p:nvSpPr>
            <p:spPr>
              <a:xfrm>
                <a:off x="4495975" y="3740225"/>
                <a:ext cx="320825" cy="77675"/>
              </a:xfrm>
              <a:custGeom>
                <a:avLst/>
                <a:gdLst/>
                <a:ahLst/>
                <a:cxnLst/>
                <a:rect l="l" t="t" r="r" b="b"/>
                <a:pathLst>
                  <a:path w="12833" h="3107" extrusionOk="0">
                    <a:moveTo>
                      <a:pt x="1" y="0"/>
                    </a:moveTo>
                    <a:lnTo>
                      <a:pt x="1" y="3107"/>
                    </a:lnTo>
                    <a:moveTo>
                      <a:pt x="12832" y="0"/>
                    </a:moveTo>
                    <a:lnTo>
                      <a:pt x="12832" y="3107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41"/>
              <p:cNvSpPr/>
              <p:nvPr/>
            </p:nvSpPr>
            <p:spPr>
              <a:xfrm>
                <a:off x="1941150" y="3740225"/>
                <a:ext cx="104625" cy="77675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3107" extrusionOk="0">
                    <a:moveTo>
                      <a:pt x="1" y="0"/>
                    </a:moveTo>
                    <a:lnTo>
                      <a:pt x="1" y="3107"/>
                    </a:lnTo>
                    <a:moveTo>
                      <a:pt x="4185" y="0"/>
                    </a:moveTo>
                    <a:lnTo>
                      <a:pt x="4185" y="3107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41"/>
              <p:cNvSpPr/>
              <p:nvPr/>
            </p:nvSpPr>
            <p:spPr>
              <a:xfrm>
                <a:off x="1714100" y="3754200"/>
                <a:ext cx="139275" cy="63701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3107" extrusionOk="0">
                    <a:moveTo>
                      <a:pt x="1" y="0"/>
                    </a:moveTo>
                    <a:lnTo>
                      <a:pt x="1" y="3107"/>
                    </a:lnTo>
                    <a:lnTo>
                      <a:pt x="5570" y="3107"/>
                    </a:lnTo>
                    <a:lnTo>
                      <a:pt x="5570" y="0"/>
                    </a:lnTo>
                    <a:close/>
                  </a:path>
                </a:pathLst>
              </a:custGeom>
              <a:solidFill>
                <a:srgbClr val="17D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2" name="Google Shape;632;p41"/>
            <p:cNvSpPr/>
            <p:nvPr/>
          </p:nvSpPr>
          <p:spPr>
            <a:xfrm rot="-5400000">
              <a:off x="2201225" y="3686350"/>
              <a:ext cx="113700" cy="443700"/>
            </a:xfrm>
            <a:prstGeom prst="leftBracket">
              <a:avLst>
                <a:gd name="adj" fmla="val 8333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1"/>
            <p:cNvSpPr/>
            <p:nvPr/>
          </p:nvSpPr>
          <p:spPr>
            <a:xfrm rot="-5400000">
              <a:off x="4623800" y="3528250"/>
              <a:ext cx="113700" cy="759900"/>
            </a:xfrm>
            <a:prstGeom prst="leftBracket">
              <a:avLst>
                <a:gd name="adj" fmla="val 8333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1"/>
            <p:cNvSpPr/>
            <p:nvPr/>
          </p:nvSpPr>
          <p:spPr>
            <a:xfrm rot="-5400000">
              <a:off x="6478125" y="3717700"/>
              <a:ext cx="113700" cy="381000"/>
            </a:xfrm>
            <a:prstGeom prst="leftBracket">
              <a:avLst>
                <a:gd name="adj" fmla="val 8333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5" name="Google Shape;635;p41"/>
          <p:cNvSpPr txBox="1"/>
          <p:nvPr/>
        </p:nvSpPr>
        <p:spPr>
          <a:xfrm>
            <a:off x="1590250" y="3849100"/>
            <a:ext cx="1333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17DA33"/>
                </a:solidFill>
                <a:latin typeface="Kalam"/>
                <a:ea typeface="Kalam"/>
                <a:cs typeface="Kalam"/>
                <a:sym typeface="Kalam"/>
              </a:rPr>
              <a:t>PROMOTER REGION</a:t>
            </a:r>
            <a:endParaRPr sz="800">
              <a:solidFill>
                <a:srgbClr val="17DA33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636" name="Google Shape;636;p41"/>
          <p:cNvSpPr txBox="1"/>
          <p:nvPr/>
        </p:nvSpPr>
        <p:spPr>
          <a:xfrm>
            <a:off x="4012100" y="3849100"/>
            <a:ext cx="1333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D966"/>
                </a:solidFill>
                <a:latin typeface="Kalam"/>
                <a:ea typeface="Kalam"/>
                <a:cs typeface="Kalam"/>
                <a:sym typeface="Kalam"/>
              </a:rPr>
              <a:t>GENE OF INTEREST</a:t>
            </a:r>
            <a:endParaRPr sz="800">
              <a:solidFill>
                <a:srgbClr val="FFD966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637" name="Google Shape;637;p41"/>
          <p:cNvSpPr txBox="1"/>
          <p:nvPr/>
        </p:nvSpPr>
        <p:spPr>
          <a:xfrm>
            <a:off x="5875675" y="3849100"/>
            <a:ext cx="1333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3C"/>
                </a:solidFill>
                <a:latin typeface="Kalam"/>
                <a:ea typeface="Kalam"/>
                <a:cs typeface="Kalam"/>
                <a:sym typeface="Kalam"/>
              </a:rPr>
              <a:t>TERMINATOR REGION</a:t>
            </a:r>
            <a:endParaRPr sz="800">
              <a:solidFill>
                <a:srgbClr val="FF003C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Vitro Cloning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43" name="Google Shape;643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In vitro cloning is more commonly referred to as the </a:t>
            </a:r>
            <a:r>
              <a:rPr lang="en" sz="1600" b="1">
                <a:solidFill>
                  <a:srgbClr val="CCCCCC"/>
                </a:solidFill>
              </a:rPr>
              <a:t>polymerase chain reaction </a:t>
            </a:r>
            <a:r>
              <a:rPr lang="en" sz="1600">
                <a:solidFill>
                  <a:srgbClr val="CCCCCC"/>
                </a:solidFill>
              </a:rPr>
              <a:t>(</a:t>
            </a:r>
            <a:r>
              <a:rPr lang="en" sz="1600" b="1">
                <a:solidFill>
                  <a:srgbClr val="CCCCCC"/>
                </a:solidFill>
              </a:rPr>
              <a:t>PCR</a:t>
            </a:r>
            <a:r>
              <a:rPr lang="en" sz="1600">
                <a:solidFill>
                  <a:srgbClr val="CCCCCC"/>
                </a:solidFill>
              </a:rPr>
              <a:t>).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PCR is used to make </a:t>
            </a:r>
            <a:r>
              <a:rPr lang="en" sz="1200" b="1">
                <a:solidFill>
                  <a:srgbClr val="CCCCCC"/>
                </a:solidFill>
              </a:rPr>
              <a:t>many copies </a:t>
            </a:r>
            <a:r>
              <a:rPr lang="en" sz="1200">
                <a:solidFill>
                  <a:srgbClr val="CCCCCC"/>
                </a:solidFill>
              </a:rPr>
              <a:t>of a particular DNA fragment.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The PCR reaction mixture has a number of </a:t>
            </a:r>
            <a:r>
              <a:rPr lang="en" sz="1600" b="1">
                <a:solidFill>
                  <a:srgbClr val="CCCCCC"/>
                </a:solidFill>
              </a:rPr>
              <a:t>key ingredients</a:t>
            </a:r>
            <a:r>
              <a:rPr lang="en" sz="1600">
                <a:solidFill>
                  <a:srgbClr val="CCCCCC"/>
                </a:solidFill>
              </a:rPr>
              <a:t>: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 DNA fragment to be copied.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Free DNA nucleotides.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 i="1">
                <a:solidFill>
                  <a:srgbClr val="CCCCCC"/>
                </a:solidFill>
              </a:rPr>
              <a:t>Taq </a:t>
            </a:r>
            <a:r>
              <a:rPr lang="en" sz="1200">
                <a:solidFill>
                  <a:srgbClr val="CCCCCC"/>
                </a:solidFill>
              </a:rPr>
              <a:t>polymerase - this is a type of </a:t>
            </a:r>
            <a:r>
              <a:rPr lang="en" sz="1200" b="1">
                <a:solidFill>
                  <a:srgbClr val="CCCCCC"/>
                </a:solidFill>
              </a:rPr>
              <a:t>DNA polymerase </a:t>
            </a:r>
            <a:r>
              <a:rPr lang="en" sz="1200">
                <a:solidFill>
                  <a:srgbClr val="CCCCCC"/>
                </a:solidFill>
              </a:rPr>
              <a:t>that is able to withstand </a:t>
            </a:r>
            <a:r>
              <a:rPr lang="en" sz="1200" b="1">
                <a:solidFill>
                  <a:srgbClr val="CCCCCC"/>
                </a:solidFill>
              </a:rPr>
              <a:t>high temperatures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Primers - these are </a:t>
            </a:r>
            <a:r>
              <a:rPr lang="en" sz="1200" b="1">
                <a:solidFill>
                  <a:srgbClr val="CCCCCC"/>
                </a:solidFill>
              </a:rPr>
              <a:t>short sequences </a:t>
            </a:r>
            <a:r>
              <a:rPr lang="en" sz="1200">
                <a:solidFill>
                  <a:srgbClr val="CCCCCC"/>
                </a:solidFill>
              </a:rPr>
              <a:t>of single-stranded DNA that bind to the start of the DNA fragment. They allow </a:t>
            </a:r>
            <a:r>
              <a:rPr lang="en" sz="1200" i="1">
                <a:solidFill>
                  <a:srgbClr val="CCCCCC"/>
                </a:solidFill>
              </a:rPr>
              <a:t>Taq </a:t>
            </a:r>
            <a:r>
              <a:rPr lang="en" sz="1200">
                <a:solidFill>
                  <a:srgbClr val="CCCCCC"/>
                </a:solidFill>
              </a:rPr>
              <a:t>polymerase to initiate DNA replication.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/>
            </a:pPr>
            <a:r>
              <a:rPr lang="en" sz="1600">
                <a:solidFill>
                  <a:srgbClr val="CCCCCC"/>
                </a:solidFill>
              </a:rPr>
              <a:t>The reaction mixture is </a:t>
            </a:r>
            <a:r>
              <a:rPr lang="en" sz="1600" b="1">
                <a:solidFill>
                  <a:srgbClr val="FF9900"/>
                </a:solidFill>
              </a:rPr>
              <a:t>heated </a:t>
            </a:r>
            <a:r>
              <a:rPr lang="en" sz="1600">
                <a:solidFill>
                  <a:srgbClr val="CCCCCC"/>
                </a:solidFill>
              </a:rPr>
              <a:t>to</a:t>
            </a:r>
            <a:r>
              <a:rPr lang="en" sz="1600" b="1">
                <a:solidFill>
                  <a:srgbClr val="CCCCCC"/>
                </a:solidFill>
              </a:rPr>
              <a:t> 95°C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This causes the </a:t>
            </a:r>
            <a:r>
              <a:rPr lang="en" sz="1200" b="1">
                <a:solidFill>
                  <a:srgbClr val="CCCCCC"/>
                </a:solidFill>
              </a:rPr>
              <a:t>hydrogen bonds </a:t>
            </a:r>
            <a:r>
              <a:rPr lang="en" sz="1200">
                <a:solidFill>
                  <a:srgbClr val="CCCCCC"/>
                </a:solidFill>
              </a:rPr>
              <a:t>holding the strands of DNA together to </a:t>
            </a:r>
            <a:r>
              <a:rPr lang="en" sz="1200" b="1">
                <a:solidFill>
                  <a:srgbClr val="CCCCCC"/>
                </a:solidFill>
              </a:rPr>
              <a:t>separate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/>
            </a:pPr>
            <a:r>
              <a:rPr lang="en" sz="1600">
                <a:solidFill>
                  <a:srgbClr val="CCCCCC"/>
                </a:solidFill>
              </a:rPr>
              <a:t>The reaction mixture is </a:t>
            </a:r>
            <a:r>
              <a:rPr lang="en" sz="1600" b="1">
                <a:solidFill>
                  <a:srgbClr val="C9DAF8"/>
                </a:solidFill>
              </a:rPr>
              <a:t>cooled </a:t>
            </a:r>
            <a:r>
              <a:rPr lang="en" sz="1600">
                <a:solidFill>
                  <a:srgbClr val="CCCCCC"/>
                </a:solidFill>
              </a:rPr>
              <a:t>to </a:t>
            </a:r>
            <a:r>
              <a:rPr lang="en" sz="1600" b="1">
                <a:solidFill>
                  <a:srgbClr val="CCCCCC"/>
                </a:solidFill>
              </a:rPr>
              <a:t>55°C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This allows primers to bind to their complementary sequences on the single-stranded DNA in the process of </a:t>
            </a:r>
            <a:r>
              <a:rPr lang="en" sz="1300" b="1">
                <a:solidFill>
                  <a:srgbClr val="CCCCCC"/>
                </a:solidFill>
              </a:rPr>
              <a:t>annealing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644" name="Google Shape;644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Vitro Cloning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50" name="Google Shape;650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 startAt="3"/>
            </a:pPr>
            <a:r>
              <a:rPr lang="en">
                <a:solidFill>
                  <a:srgbClr val="CCCCCC"/>
                </a:solidFill>
              </a:rPr>
              <a:t>The reaction mixture is </a:t>
            </a:r>
            <a:r>
              <a:rPr lang="en" b="1">
                <a:solidFill>
                  <a:srgbClr val="FF9900"/>
                </a:solidFill>
              </a:rPr>
              <a:t>heated </a:t>
            </a:r>
            <a:r>
              <a:rPr lang="en">
                <a:solidFill>
                  <a:srgbClr val="CCCCCC"/>
                </a:solidFill>
              </a:rPr>
              <a:t>to </a:t>
            </a:r>
            <a:r>
              <a:rPr lang="en" b="1">
                <a:solidFill>
                  <a:srgbClr val="CCCCCC"/>
                </a:solidFill>
              </a:rPr>
              <a:t>72°C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is the </a:t>
            </a:r>
            <a:r>
              <a:rPr lang="en" b="1">
                <a:solidFill>
                  <a:srgbClr val="CCCCCC"/>
                </a:solidFill>
              </a:rPr>
              <a:t>optimum temperature </a:t>
            </a:r>
            <a:r>
              <a:rPr lang="en">
                <a:solidFill>
                  <a:srgbClr val="CCCCCC"/>
                </a:solidFill>
              </a:rPr>
              <a:t>for </a:t>
            </a:r>
            <a:r>
              <a:rPr lang="en" i="1">
                <a:solidFill>
                  <a:srgbClr val="CCCCCC"/>
                </a:solidFill>
              </a:rPr>
              <a:t>Taq </a:t>
            </a:r>
            <a:r>
              <a:rPr lang="en">
                <a:solidFill>
                  <a:srgbClr val="CCCCCC"/>
                </a:solidFill>
              </a:rPr>
              <a:t>polymerase.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</a:t>
            </a:r>
            <a:r>
              <a:rPr lang="en" i="1">
                <a:solidFill>
                  <a:srgbClr val="CCCCCC"/>
                </a:solidFill>
              </a:rPr>
              <a:t>Taq </a:t>
            </a:r>
            <a:r>
              <a:rPr lang="en">
                <a:solidFill>
                  <a:srgbClr val="CCCCCC"/>
                </a:solidFill>
              </a:rPr>
              <a:t>polymerase attaches to the primers and attaches </a:t>
            </a:r>
            <a:r>
              <a:rPr lang="en" b="1">
                <a:solidFill>
                  <a:srgbClr val="CCCCCC"/>
                </a:solidFill>
              </a:rPr>
              <a:t>free DNA nucleotides </a:t>
            </a:r>
            <a:r>
              <a:rPr lang="en">
                <a:solidFill>
                  <a:srgbClr val="CCCCCC"/>
                </a:solidFill>
              </a:rPr>
              <a:t>to each strand.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occurs through </a:t>
            </a:r>
            <a:r>
              <a:rPr lang="en" b="1">
                <a:solidFill>
                  <a:srgbClr val="CCCCCC"/>
                </a:solidFill>
              </a:rPr>
              <a:t>complementary base pairing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2 copies of the DNA fragment are formed.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PCR cycle is now complete and may be </a:t>
            </a:r>
            <a:r>
              <a:rPr lang="en" b="1">
                <a:solidFill>
                  <a:srgbClr val="CCCCCC"/>
                </a:solidFill>
              </a:rPr>
              <a:t>repeated </a:t>
            </a:r>
            <a:r>
              <a:rPr lang="en">
                <a:solidFill>
                  <a:srgbClr val="CCCCCC"/>
                </a:solidFill>
              </a:rPr>
              <a:t>as many times as necessary.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Each PCR cycle </a:t>
            </a:r>
            <a:r>
              <a:rPr lang="en" b="1">
                <a:solidFill>
                  <a:srgbClr val="CCCCCC"/>
                </a:solidFill>
              </a:rPr>
              <a:t>doubles </a:t>
            </a:r>
            <a:r>
              <a:rPr lang="en">
                <a:solidFill>
                  <a:srgbClr val="CCCCCC"/>
                </a:solidFill>
              </a:rPr>
              <a:t>the amount of DNA present in the reaction mixture.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PCR is a mechanism that allows for the creation of a </a:t>
            </a:r>
            <a:r>
              <a:rPr lang="en" b="1">
                <a:solidFill>
                  <a:srgbClr val="CCCCCC"/>
                </a:solidFill>
              </a:rPr>
              <a:t>large number </a:t>
            </a:r>
            <a:r>
              <a:rPr lang="en">
                <a:solidFill>
                  <a:srgbClr val="CCCCCC"/>
                </a:solidFill>
              </a:rPr>
              <a:t>of fragments in a relatively short period of time.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After a standard protocol of </a:t>
            </a:r>
            <a:r>
              <a:rPr lang="en" b="1">
                <a:solidFill>
                  <a:srgbClr val="CCCCCC"/>
                </a:solidFill>
              </a:rPr>
              <a:t>40 cycles</a:t>
            </a:r>
            <a:r>
              <a:rPr lang="en">
                <a:solidFill>
                  <a:srgbClr val="CCCCCC"/>
                </a:solidFill>
              </a:rPr>
              <a:t>, there will be over </a:t>
            </a:r>
            <a:r>
              <a:rPr lang="en" b="1">
                <a:solidFill>
                  <a:srgbClr val="CCCCCC"/>
                </a:solidFill>
              </a:rPr>
              <a:t>500 billion </a:t>
            </a:r>
            <a:r>
              <a:rPr lang="en">
                <a:solidFill>
                  <a:srgbClr val="CCCCCC"/>
                </a:solidFill>
              </a:rPr>
              <a:t>copies of the DNA fragment present in the reaction mixture.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3"/>
              </a:rPr>
              <a:t>PCR video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651" name="Google Shape;651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Genome Sequencing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Char char="●"/>
            </a:pPr>
            <a:r>
              <a:rPr lang="en" sz="1700">
                <a:solidFill>
                  <a:srgbClr val="4A86E8"/>
                </a:solidFill>
              </a:rPr>
              <a:t>Specification Point 3.8.3 - Using genome projects.</a:t>
            </a:r>
            <a:endParaRPr sz="1700">
              <a:solidFill>
                <a:srgbClr val="4A86E8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 </a:t>
            </a:r>
            <a:r>
              <a:rPr lang="en" sz="1700" b="1">
                <a:solidFill>
                  <a:srgbClr val="CCCCCC"/>
                </a:solidFill>
              </a:rPr>
              <a:t>genome </a:t>
            </a:r>
            <a:r>
              <a:rPr lang="en" sz="1700">
                <a:solidFill>
                  <a:srgbClr val="CCCCCC"/>
                </a:solidFill>
              </a:rPr>
              <a:t>can be defined as the </a:t>
            </a:r>
            <a:r>
              <a:rPr lang="en" sz="1700" b="1">
                <a:solidFill>
                  <a:srgbClr val="CCCCCC"/>
                </a:solidFill>
              </a:rPr>
              <a:t>complete collection </a:t>
            </a:r>
            <a:r>
              <a:rPr lang="en" sz="1700">
                <a:solidFill>
                  <a:srgbClr val="CCCCCC"/>
                </a:solidFill>
              </a:rPr>
              <a:t>of an organism’s </a:t>
            </a:r>
            <a:r>
              <a:rPr lang="en" sz="1700" b="1">
                <a:solidFill>
                  <a:srgbClr val="CCCCCC"/>
                </a:solidFill>
              </a:rPr>
              <a:t>DNA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human genome consists of approximately </a:t>
            </a:r>
            <a:r>
              <a:rPr lang="en" sz="1300" b="1">
                <a:solidFill>
                  <a:srgbClr val="CCCCCC"/>
                </a:solidFill>
              </a:rPr>
              <a:t>3 billion </a:t>
            </a:r>
            <a:r>
              <a:rPr lang="en" sz="1300">
                <a:solidFill>
                  <a:srgbClr val="CCCCCC"/>
                </a:solidFill>
              </a:rPr>
              <a:t>base pairs.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It is possible to </a:t>
            </a:r>
            <a:r>
              <a:rPr lang="en" sz="1700" b="1">
                <a:solidFill>
                  <a:srgbClr val="CCCCCC"/>
                </a:solidFill>
              </a:rPr>
              <a:t>read </a:t>
            </a:r>
            <a:r>
              <a:rPr lang="en" sz="1700">
                <a:solidFill>
                  <a:srgbClr val="CCCCCC"/>
                </a:solidFill>
              </a:rPr>
              <a:t>the genome of an organism using </a:t>
            </a:r>
            <a:r>
              <a:rPr lang="en" sz="1700" b="1">
                <a:solidFill>
                  <a:srgbClr val="CCCCCC"/>
                </a:solidFill>
              </a:rPr>
              <a:t>genome sequencing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Many organisms, including humans</a:t>
            </a:r>
            <a:r>
              <a:rPr lang="en" sz="1300" b="1">
                <a:solidFill>
                  <a:srgbClr val="CCCCCC"/>
                </a:solidFill>
              </a:rPr>
              <a:t>, </a:t>
            </a:r>
            <a:r>
              <a:rPr lang="en" sz="1300">
                <a:solidFill>
                  <a:srgbClr val="CCCCCC"/>
                </a:solidFill>
              </a:rPr>
              <a:t>have had their genomes successfully sequenced.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Historically, genome sequencing was </a:t>
            </a:r>
            <a:r>
              <a:rPr lang="en" sz="1700" b="1">
                <a:solidFill>
                  <a:srgbClr val="CCCCCC"/>
                </a:solidFill>
              </a:rPr>
              <a:t>costly </a:t>
            </a:r>
            <a:r>
              <a:rPr lang="en" sz="1700">
                <a:solidFill>
                  <a:srgbClr val="CCCCCC"/>
                </a:solidFill>
              </a:rPr>
              <a:t>and </a:t>
            </a:r>
            <a:r>
              <a:rPr lang="en" sz="1700" b="1">
                <a:solidFill>
                  <a:srgbClr val="CCCCCC"/>
                </a:solidFill>
              </a:rPr>
              <a:t>labour-intensive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</a:t>
            </a:r>
            <a:r>
              <a:rPr lang="en" sz="1300" b="1">
                <a:solidFill>
                  <a:srgbClr val="CCCCCC"/>
                </a:solidFill>
              </a:rPr>
              <a:t>Human Genome Project </a:t>
            </a:r>
            <a:r>
              <a:rPr lang="en" sz="1300">
                <a:solidFill>
                  <a:srgbClr val="CCCCCC"/>
                </a:solidFill>
              </a:rPr>
              <a:t>(</a:t>
            </a:r>
            <a:r>
              <a:rPr lang="en" sz="1300" b="1">
                <a:solidFill>
                  <a:srgbClr val="CCCCCC"/>
                </a:solidFill>
              </a:rPr>
              <a:t>HGP</a:t>
            </a:r>
            <a:r>
              <a:rPr lang="en" sz="1300">
                <a:solidFill>
                  <a:srgbClr val="CCCCCC"/>
                </a:solidFill>
              </a:rPr>
              <a:t>)</a:t>
            </a:r>
            <a:r>
              <a:rPr lang="en" sz="1300" b="1">
                <a:solidFill>
                  <a:srgbClr val="CCCCCC"/>
                </a:solidFill>
              </a:rPr>
              <a:t> </a:t>
            </a:r>
            <a:r>
              <a:rPr lang="en" sz="1300">
                <a:solidFill>
                  <a:srgbClr val="CCCCCC"/>
                </a:solidFill>
              </a:rPr>
              <a:t>used multiple rounds of </a:t>
            </a:r>
            <a:r>
              <a:rPr lang="en" sz="1300" b="1">
                <a:solidFill>
                  <a:srgbClr val="CCCCCC"/>
                </a:solidFill>
              </a:rPr>
              <a:t>Sanger sequencing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In Sanger sequencing, fragments of DNA are separated onto </a:t>
            </a:r>
            <a:r>
              <a:rPr lang="en" sz="1300" b="1">
                <a:solidFill>
                  <a:srgbClr val="CCCCCC"/>
                </a:solidFill>
              </a:rPr>
              <a:t>gels</a:t>
            </a:r>
            <a:r>
              <a:rPr lang="en" sz="1300">
                <a:solidFill>
                  <a:srgbClr val="CCCCCC"/>
                </a:solidFill>
              </a:rPr>
              <a:t>. Each base is determined individually.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HGP took </a:t>
            </a:r>
            <a:r>
              <a:rPr lang="en" sz="1300" b="1">
                <a:solidFill>
                  <a:srgbClr val="CCCCCC"/>
                </a:solidFill>
              </a:rPr>
              <a:t>13 years </a:t>
            </a:r>
            <a:r>
              <a:rPr lang="en" sz="1300">
                <a:solidFill>
                  <a:srgbClr val="CCCCCC"/>
                </a:solidFill>
              </a:rPr>
              <a:t>to complete</a:t>
            </a:r>
            <a:r>
              <a:rPr lang="en" sz="1300" b="1">
                <a:solidFill>
                  <a:srgbClr val="CCCCCC"/>
                </a:solidFill>
              </a:rPr>
              <a:t> </a:t>
            </a:r>
            <a:r>
              <a:rPr lang="en" sz="1300">
                <a:solidFill>
                  <a:srgbClr val="CCCCCC"/>
                </a:solidFill>
              </a:rPr>
              <a:t>and cost nearly </a:t>
            </a:r>
            <a:r>
              <a:rPr lang="en" sz="1300" b="1">
                <a:solidFill>
                  <a:srgbClr val="CCCCCC"/>
                </a:solidFill>
              </a:rPr>
              <a:t>$3 billion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Modern methods of genome sequencing are </a:t>
            </a:r>
            <a:r>
              <a:rPr lang="en" sz="1700" b="1">
                <a:solidFill>
                  <a:srgbClr val="CCCCCC"/>
                </a:solidFill>
              </a:rPr>
              <a:t>far quicker </a:t>
            </a:r>
            <a:r>
              <a:rPr lang="en" sz="1700">
                <a:solidFill>
                  <a:srgbClr val="CCCCCC"/>
                </a:solidFill>
              </a:rPr>
              <a:t>and </a:t>
            </a:r>
            <a:r>
              <a:rPr lang="en" sz="1700" b="1">
                <a:solidFill>
                  <a:srgbClr val="CCCCCC"/>
                </a:solidFill>
              </a:rPr>
              <a:t>cheaper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b="1">
                <a:solidFill>
                  <a:srgbClr val="CCCCCC"/>
                </a:solidFill>
              </a:rPr>
              <a:t>Pyrosequencing </a:t>
            </a:r>
            <a:r>
              <a:rPr lang="en" sz="1300">
                <a:solidFill>
                  <a:srgbClr val="CCCCCC"/>
                </a:solidFill>
              </a:rPr>
              <a:t>is a modern technique than can sequence </a:t>
            </a:r>
            <a:r>
              <a:rPr lang="en" sz="1300" b="1">
                <a:solidFill>
                  <a:srgbClr val="CCCCCC"/>
                </a:solidFill>
              </a:rPr>
              <a:t>40 million </a:t>
            </a:r>
            <a:r>
              <a:rPr lang="en" sz="1300">
                <a:solidFill>
                  <a:srgbClr val="CCCCCC"/>
                </a:solidFill>
              </a:rPr>
              <a:t>base pairs per hour.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grpSp>
        <p:nvGrpSpPr>
          <p:cNvPr id="657" name="Google Shape;657;p44"/>
          <p:cNvGrpSpPr/>
          <p:nvPr/>
        </p:nvGrpSpPr>
        <p:grpSpPr>
          <a:xfrm>
            <a:off x="749975" y="1502179"/>
            <a:ext cx="7644055" cy="3232646"/>
            <a:chOff x="704412" y="868679"/>
            <a:chExt cx="7644055" cy="3232646"/>
          </a:xfrm>
        </p:grpSpPr>
        <p:sp>
          <p:nvSpPr>
            <p:cNvPr id="658" name="Google Shape;658;p44"/>
            <p:cNvSpPr/>
            <p:nvPr/>
          </p:nvSpPr>
          <p:spPr>
            <a:xfrm>
              <a:off x="8262103" y="1770789"/>
              <a:ext cx="86364" cy="63554"/>
            </a:xfrm>
            <a:custGeom>
              <a:avLst/>
              <a:gdLst/>
              <a:ahLst/>
              <a:cxnLst/>
              <a:rect l="l" t="t" r="r" b="b"/>
              <a:pathLst>
                <a:path w="2903" h="2144" extrusionOk="0">
                  <a:moveTo>
                    <a:pt x="1" y="1"/>
                  </a:moveTo>
                  <a:lnTo>
                    <a:pt x="1452" y="1072"/>
                  </a:lnTo>
                  <a:cubicBezTo>
                    <a:pt x="970" y="713"/>
                    <a:pt x="489" y="353"/>
                    <a:pt x="1" y="1"/>
                  </a:cubicBezTo>
                  <a:close/>
                  <a:moveTo>
                    <a:pt x="1452" y="1072"/>
                  </a:moveTo>
                  <a:cubicBezTo>
                    <a:pt x="1933" y="1431"/>
                    <a:pt x="2415" y="1791"/>
                    <a:pt x="2903" y="2143"/>
                  </a:cubicBezTo>
                  <a:lnTo>
                    <a:pt x="1452" y="10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4"/>
            <p:cNvSpPr/>
            <p:nvPr/>
          </p:nvSpPr>
          <p:spPr>
            <a:xfrm>
              <a:off x="5847772" y="2523353"/>
              <a:ext cx="939297" cy="225965"/>
            </a:xfrm>
            <a:custGeom>
              <a:avLst/>
              <a:gdLst/>
              <a:ahLst/>
              <a:cxnLst/>
              <a:rect l="l" t="t" r="r" b="b"/>
              <a:pathLst>
                <a:path w="31573" h="7623" extrusionOk="0">
                  <a:moveTo>
                    <a:pt x="26663" y="0"/>
                  </a:moveTo>
                  <a:lnTo>
                    <a:pt x="31572" y="4069"/>
                  </a:lnTo>
                  <a:lnTo>
                    <a:pt x="26663" y="7622"/>
                  </a:lnTo>
                  <a:lnTo>
                    <a:pt x="26663" y="5588"/>
                  </a:lnTo>
                  <a:lnTo>
                    <a:pt x="0" y="5588"/>
                  </a:lnTo>
                  <a:lnTo>
                    <a:pt x="0" y="2442"/>
                  </a:lnTo>
                  <a:lnTo>
                    <a:pt x="26663" y="2442"/>
                  </a:lnTo>
                  <a:close/>
                </a:path>
              </a:pathLst>
            </a:custGeom>
            <a:solidFill>
              <a:srgbClr val="6EA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4"/>
            <p:cNvSpPr/>
            <p:nvPr/>
          </p:nvSpPr>
          <p:spPr>
            <a:xfrm>
              <a:off x="1186095" y="1946065"/>
              <a:ext cx="746428" cy="93285"/>
            </a:xfrm>
            <a:custGeom>
              <a:avLst/>
              <a:gdLst/>
              <a:ahLst/>
              <a:cxnLst/>
              <a:rect l="l" t="t" r="r" b="b"/>
              <a:pathLst>
                <a:path w="25090" h="3147" extrusionOk="0">
                  <a:moveTo>
                    <a:pt x="0" y="1"/>
                  </a:moveTo>
                  <a:lnTo>
                    <a:pt x="25090" y="1"/>
                  </a:lnTo>
                  <a:lnTo>
                    <a:pt x="25090" y="3147"/>
                  </a:lnTo>
                  <a:lnTo>
                    <a:pt x="0" y="3147"/>
                  </a:lnTo>
                  <a:close/>
                </a:path>
              </a:pathLst>
            </a:custGeom>
            <a:solidFill>
              <a:srgbClr val="B1D6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4"/>
            <p:cNvSpPr/>
            <p:nvPr/>
          </p:nvSpPr>
          <p:spPr>
            <a:xfrm>
              <a:off x="1233696" y="1994293"/>
              <a:ext cx="33112" cy="90084"/>
            </a:xfrm>
            <a:custGeom>
              <a:avLst/>
              <a:gdLst/>
              <a:ahLst/>
              <a:cxnLst/>
              <a:rect l="l" t="t" r="r" b="b"/>
              <a:pathLst>
                <a:path w="1113" h="3039" extrusionOk="0">
                  <a:moveTo>
                    <a:pt x="1" y="1"/>
                  </a:moveTo>
                  <a:lnTo>
                    <a:pt x="1" y="3039"/>
                  </a:lnTo>
                  <a:lnTo>
                    <a:pt x="1113" y="3039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4"/>
            <p:cNvSpPr/>
            <p:nvPr/>
          </p:nvSpPr>
          <p:spPr>
            <a:xfrm>
              <a:off x="1310361" y="1994293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1"/>
                  </a:moveTo>
                  <a:lnTo>
                    <a:pt x="0" y="3039"/>
                  </a:lnTo>
                  <a:lnTo>
                    <a:pt x="1140" y="3039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4"/>
            <p:cNvSpPr/>
            <p:nvPr/>
          </p:nvSpPr>
          <p:spPr>
            <a:xfrm>
              <a:off x="1386224" y="1994293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1"/>
                  </a:moveTo>
                  <a:lnTo>
                    <a:pt x="0" y="3039"/>
                  </a:lnTo>
                  <a:lnTo>
                    <a:pt x="1139" y="3039"/>
                  </a:lnTo>
                  <a:lnTo>
                    <a:pt x="1139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4"/>
            <p:cNvSpPr/>
            <p:nvPr/>
          </p:nvSpPr>
          <p:spPr>
            <a:xfrm>
              <a:off x="1463663" y="1994293"/>
              <a:ext cx="33945" cy="90084"/>
            </a:xfrm>
            <a:custGeom>
              <a:avLst/>
              <a:gdLst/>
              <a:ahLst/>
              <a:cxnLst/>
              <a:rect l="l" t="t" r="r" b="b"/>
              <a:pathLst>
                <a:path w="1141" h="3039" extrusionOk="0">
                  <a:moveTo>
                    <a:pt x="1" y="1"/>
                  </a:moveTo>
                  <a:lnTo>
                    <a:pt x="1" y="3039"/>
                  </a:lnTo>
                  <a:lnTo>
                    <a:pt x="1140" y="3039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4"/>
            <p:cNvSpPr/>
            <p:nvPr/>
          </p:nvSpPr>
          <p:spPr>
            <a:xfrm>
              <a:off x="1542768" y="1994293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1"/>
                  </a:moveTo>
                  <a:lnTo>
                    <a:pt x="0" y="3039"/>
                  </a:lnTo>
                  <a:lnTo>
                    <a:pt x="1139" y="3039"/>
                  </a:lnTo>
                  <a:lnTo>
                    <a:pt x="1139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4"/>
            <p:cNvSpPr/>
            <p:nvPr/>
          </p:nvSpPr>
          <p:spPr>
            <a:xfrm>
              <a:off x="1620237" y="1994293"/>
              <a:ext cx="33112" cy="90084"/>
            </a:xfrm>
            <a:custGeom>
              <a:avLst/>
              <a:gdLst/>
              <a:ahLst/>
              <a:cxnLst/>
              <a:rect l="l" t="t" r="r" b="b"/>
              <a:pathLst>
                <a:path w="1113" h="3039" extrusionOk="0">
                  <a:moveTo>
                    <a:pt x="0" y="1"/>
                  </a:moveTo>
                  <a:lnTo>
                    <a:pt x="0" y="3039"/>
                  </a:lnTo>
                  <a:lnTo>
                    <a:pt x="1112" y="3039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4"/>
            <p:cNvSpPr/>
            <p:nvPr/>
          </p:nvSpPr>
          <p:spPr>
            <a:xfrm>
              <a:off x="1696070" y="1994293"/>
              <a:ext cx="33112" cy="90084"/>
            </a:xfrm>
            <a:custGeom>
              <a:avLst/>
              <a:gdLst/>
              <a:ahLst/>
              <a:cxnLst/>
              <a:rect l="l" t="t" r="r" b="b"/>
              <a:pathLst>
                <a:path w="1113" h="3039" extrusionOk="0">
                  <a:moveTo>
                    <a:pt x="1" y="1"/>
                  </a:moveTo>
                  <a:lnTo>
                    <a:pt x="1" y="3039"/>
                  </a:lnTo>
                  <a:lnTo>
                    <a:pt x="1113" y="3039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4"/>
            <p:cNvSpPr/>
            <p:nvPr/>
          </p:nvSpPr>
          <p:spPr>
            <a:xfrm>
              <a:off x="1772736" y="1994293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1"/>
                  </a:moveTo>
                  <a:lnTo>
                    <a:pt x="0" y="3039"/>
                  </a:lnTo>
                  <a:lnTo>
                    <a:pt x="1140" y="3039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4"/>
            <p:cNvSpPr/>
            <p:nvPr/>
          </p:nvSpPr>
          <p:spPr>
            <a:xfrm>
              <a:off x="1851811" y="1994293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1" y="1"/>
                  </a:moveTo>
                  <a:lnTo>
                    <a:pt x="1" y="3039"/>
                  </a:lnTo>
                  <a:lnTo>
                    <a:pt x="1140" y="3039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4"/>
            <p:cNvSpPr/>
            <p:nvPr/>
          </p:nvSpPr>
          <p:spPr>
            <a:xfrm>
              <a:off x="1186095" y="2160736"/>
              <a:ext cx="746428" cy="94115"/>
            </a:xfrm>
            <a:custGeom>
              <a:avLst/>
              <a:gdLst/>
              <a:ahLst/>
              <a:cxnLst/>
              <a:rect l="l" t="t" r="r" b="b"/>
              <a:pathLst>
                <a:path w="25090" h="3175" extrusionOk="0">
                  <a:moveTo>
                    <a:pt x="0" y="1"/>
                  </a:moveTo>
                  <a:lnTo>
                    <a:pt x="25090" y="1"/>
                  </a:lnTo>
                  <a:lnTo>
                    <a:pt x="25090" y="3174"/>
                  </a:lnTo>
                  <a:lnTo>
                    <a:pt x="0" y="3174"/>
                  </a:lnTo>
                  <a:close/>
                </a:path>
              </a:pathLst>
            </a:custGeom>
            <a:solidFill>
              <a:srgbClr val="B1D6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4"/>
            <p:cNvSpPr/>
            <p:nvPr/>
          </p:nvSpPr>
          <p:spPr>
            <a:xfrm>
              <a:off x="1851811" y="2115709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1" y="1"/>
                  </a:moveTo>
                  <a:lnTo>
                    <a:pt x="1" y="3038"/>
                  </a:lnTo>
                  <a:lnTo>
                    <a:pt x="1140" y="3038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4"/>
            <p:cNvSpPr/>
            <p:nvPr/>
          </p:nvSpPr>
          <p:spPr>
            <a:xfrm>
              <a:off x="1774342" y="2115709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1" y="1"/>
                  </a:moveTo>
                  <a:lnTo>
                    <a:pt x="1" y="3038"/>
                  </a:lnTo>
                  <a:lnTo>
                    <a:pt x="1140" y="3038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4"/>
            <p:cNvSpPr/>
            <p:nvPr/>
          </p:nvSpPr>
          <p:spPr>
            <a:xfrm>
              <a:off x="1699313" y="2115709"/>
              <a:ext cx="33112" cy="90084"/>
            </a:xfrm>
            <a:custGeom>
              <a:avLst/>
              <a:gdLst/>
              <a:ahLst/>
              <a:cxnLst/>
              <a:rect l="l" t="t" r="r" b="b"/>
              <a:pathLst>
                <a:path w="1113" h="3039" extrusionOk="0">
                  <a:moveTo>
                    <a:pt x="0" y="1"/>
                  </a:moveTo>
                  <a:lnTo>
                    <a:pt x="0" y="3038"/>
                  </a:lnTo>
                  <a:lnTo>
                    <a:pt x="1112" y="3038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4"/>
            <p:cNvSpPr/>
            <p:nvPr/>
          </p:nvSpPr>
          <p:spPr>
            <a:xfrm>
              <a:off x="1621844" y="2115709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1"/>
                  </a:moveTo>
                  <a:lnTo>
                    <a:pt x="0" y="3038"/>
                  </a:lnTo>
                  <a:lnTo>
                    <a:pt x="1139" y="3038"/>
                  </a:lnTo>
                  <a:lnTo>
                    <a:pt x="1139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4"/>
            <p:cNvSpPr/>
            <p:nvPr/>
          </p:nvSpPr>
          <p:spPr>
            <a:xfrm>
              <a:off x="1542768" y="2115709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1"/>
                  </a:moveTo>
                  <a:lnTo>
                    <a:pt x="0" y="3038"/>
                  </a:lnTo>
                  <a:lnTo>
                    <a:pt x="1139" y="3038"/>
                  </a:lnTo>
                  <a:lnTo>
                    <a:pt x="1139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4"/>
            <p:cNvSpPr/>
            <p:nvPr/>
          </p:nvSpPr>
          <p:spPr>
            <a:xfrm>
              <a:off x="1465299" y="2115709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1"/>
                  </a:moveTo>
                  <a:lnTo>
                    <a:pt x="0" y="3038"/>
                  </a:lnTo>
                  <a:lnTo>
                    <a:pt x="1139" y="3038"/>
                  </a:lnTo>
                  <a:lnTo>
                    <a:pt x="1139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4"/>
            <p:cNvSpPr/>
            <p:nvPr/>
          </p:nvSpPr>
          <p:spPr>
            <a:xfrm>
              <a:off x="1389437" y="2115709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1" y="1"/>
                  </a:moveTo>
                  <a:lnTo>
                    <a:pt x="1" y="3038"/>
                  </a:lnTo>
                  <a:lnTo>
                    <a:pt x="1140" y="3038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4"/>
            <p:cNvSpPr/>
            <p:nvPr/>
          </p:nvSpPr>
          <p:spPr>
            <a:xfrm>
              <a:off x="1312771" y="2115709"/>
              <a:ext cx="33112" cy="90084"/>
            </a:xfrm>
            <a:custGeom>
              <a:avLst/>
              <a:gdLst/>
              <a:ahLst/>
              <a:cxnLst/>
              <a:rect l="l" t="t" r="r" b="b"/>
              <a:pathLst>
                <a:path w="1113" h="3039" extrusionOk="0">
                  <a:moveTo>
                    <a:pt x="1" y="1"/>
                  </a:moveTo>
                  <a:lnTo>
                    <a:pt x="1" y="3038"/>
                  </a:lnTo>
                  <a:lnTo>
                    <a:pt x="1113" y="303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4"/>
            <p:cNvSpPr/>
            <p:nvPr/>
          </p:nvSpPr>
          <p:spPr>
            <a:xfrm>
              <a:off x="1233696" y="2115709"/>
              <a:ext cx="33112" cy="90084"/>
            </a:xfrm>
            <a:custGeom>
              <a:avLst/>
              <a:gdLst/>
              <a:ahLst/>
              <a:cxnLst/>
              <a:rect l="l" t="t" r="r" b="b"/>
              <a:pathLst>
                <a:path w="1113" h="3039" extrusionOk="0">
                  <a:moveTo>
                    <a:pt x="1" y="1"/>
                  </a:moveTo>
                  <a:lnTo>
                    <a:pt x="1" y="3038"/>
                  </a:lnTo>
                  <a:lnTo>
                    <a:pt x="1113" y="303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4"/>
            <p:cNvSpPr/>
            <p:nvPr/>
          </p:nvSpPr>
          <p:spPr>
            <a:xfrm>
              <a:off x="2464274" y="1641340"/>
              <a:ext cx="746457" cy="94115"/>
            </a:xfrm>
            <a:custGeom>
              <a:avLst/>
              <a:gdLst/>
              <a:ahLst/>
              <a:cxnLst/>
              <a:rect l="l" t="t" r="r" b="b"/>
              <a:pathLst>
                <a:path w="25091" h="3175" extrusionOk="0">
                  <a:moveTo>
                    <a:pt x="1" y="1"/>
                  </a:moveTo>
                  <a:lnTo>
                    <a:pt x="25090" y="1"/>
                  </a:lnTo>
                  <a:lnTo>
                    <a:pt x="25090" y="3174"/>
                  </a:lnTo>
                  <a:lnTo>
                    <a:pt x="1" y="3174"/>
                  </a:lnTo>
                  <a:close/>
                </a:path>
              </a:pathLst>
            </a:custGeom>
            <a:solidFill>
              <a:srgbClr val="B1D6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4"/>
            <p:cNvSpPr/>
            <p:nvPr/>
          </p:nvSpPr>
          <p:spPr>
            <a:xfrm>
              <a:off x="2511071" y="1689598"/>
              <a:ext cx="33915" cy="90884"/>
            </a:xfrm>
            <a:custGeom>
              <a:avLst/>
              <a:gdLst/>
              <a:ahLst/>
              <a:cxnLst/>
              <a:rect l="l" t="t" r="r" b="b"/>
              <a:pathLst>
                <a:path w="1140" h="3066" extrusionOk="0">
                  <a:moveTo>
                    <a:pt x="1" y="0"/>
                  </a:moveTo>
                  <a:lnTo>
                    <a:pt x="1" y="3065"/>
                  </a:lnTo>
                  <a:lnTo>
                    <a:pt x="1140" y="3065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4"/>
            <p:cNvSpPr/>
            <p:nvPr/>
          </p:nvSpPr>
          <p:spPr>
            <a:xfrm>
              <a:off x="2588540" y="1689598"/>
              <a:ext cx="33112" cy="90884"/>
            </a:xfrm>
            <a:custGeom>
              <a:avLst/>
              <a:gdLst/>
              <a:ahLst/>
              <a:cxnLst/>
              <a:rect l="l" t="t" r="r" b="b"/>
              <a:pathLst>
                <a:path w="1113" h="3066" extrusionOk="0">
                  <a:moveTo>
                    <a:pt x="1" y="0"/>
                  </a:moveTo>
                  <a:lnTo>
                    <a:pt x="1" y="3065"/>
                  </a:lnTo>
                  <a:lnTo>
                    <a:pt x="1113" y="3065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4"/>
            <p:cNvSpPr/>
            <p:nvPr/>
          </p:nvSpPr>
          <p:spPr>
            <a:xfrm>
              <a:off x="2664403" y="1689598"/>
              <a:ext cx="33112" cy="90884"/>
            </a:xfrm>
            <a:custGeom>
              <a:avLst/>
              <a:gdLst/>
              <a:ahLst/>
              <a:cxnLst/>
              <a:rect l="l" t="t" r="r" b="b"/>
              <a:pathLst>
                <a:path w="1113" h="3066" extrusionOk="0">
                  <a:moveTo>
                    <a:pt x="0" y="0"/>
                  </a:moveTo>
                  <a:lnTo>
                    <a:pt x="0" y="3065"/>
                  </a:lnTo>
                  <a:lnTo>
                    <a:pt x="1112" y="306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4"/>
            <p:cNvSpPr/>
            <p:nvPr/>
          </p:nvSpPr>
          <p:spPr>
            <a:xfrm>
              <a:off x="2741068" y="1689598"/>
              <a:ext cx="33915" cy="90884"/>
            </a:xfrm>
            <a:custGeom>
              <a:avLst/>
              <a:gdLst/>
              <a:ahLst/>
              <a:cxnLst/>
              <a:rect l="l" t="t" r="r" b="b"/>
              <a:pathLst>
                <a:path w="1140" h="3066" extrusionOk="0">
                  <a:moveTo>
                    <a:pt x="0" y="0"/>
                  </a:moveTo>
                  <a:lnTo>
                    <a:pt x="0" y="3065"/>
                  </a:lnTo>
                  <a:lnTo>
                    <a:pt x="1139" y="3065"/>
                  </a:lnTo>
                  <a:lnTo>
                    <a:pt x="1139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4"/>
            <p:cNvSpPr/>
            <p:nvPr/>
          </p:nvSpPr>
          <p:spPr>
            <a:xfrm>
              <a:off x="2820144" y="1689598"/>
              <a:ext cx="33915" cy="90884"/>
            </a:xfrm>
            <a:custGeom>
              <a:avLst/>
              <a:gdLst/>
              <a:ahLst/>
              <a:cxnLst/>
              <a:rect l="l" t="t" r="r" b="b"/>
              <a:pathLst>
                <a:path w="1140" h="3066" extrusionOk="0">
                  <a:moveTo>
                    <a:pt x="0" y="0"/>
                  </a:moveTo>
                  <a:lnTo>
                    <a:pt x="0" y="3065"/>
                  </a:lnTo>
                  <a:lnTo>
                    <a:pt x="1139" y="3065"/>
                  </a:lnTo>
                  <a:lnTo>
                    <a:pt x="1139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4"/>
            <p:cNvSpPr/>
            <p:nvPr/>
          </p:nvSpPr>
          <p:spPr>
            <a:xfrm>
              <a:off x="2897613" y="1689598"/>
              <a:ext cx="33915" cy="90884"/>
            </a:xfrm>
            <a:custGeom>
              <a:avLst/>
              <a:gdLst/>
              <a:ahLst/>
              <a:cxnLst/>
              <a:rect l="l" t="t" r="r" b="b"/>
              <a:pathLst>
                <a:path w="1140" h="3066" extrusionOk="0">
                  <a:moveTo>
                    <a:pt x="0" y="0"/>
                  </a:moveTo>
                  <a:lnTo>
                    <a:pt x="0" y="3065"/>
                  </a:lnTo>
                  <a:lnTo>
                    <a:pt x="1139" y="3065"/>
                  </a:lnTo>
                  <a:lnTo>
                    <a:pt x="1139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4"/>
            <p:cNvSpPr/>
            <p:nvPr/>
          </p:nvSpPr>
          <p:spPr>
            <a:xfrm>
              <a:off x="2973446" y="1689598"/>
              <a:ext cx="33915" cy="90884"/>
            </a:xfrm>
            <a:custGeom>
              <a:avLst/>
              <a:gdLst/>
              <a:ahLst/>
              <a:cxnLst/>
              <a:rect l="l" t="t" r="r" b="b"/>
              <a:pathLst>
                <a:path w="1140" h="3066" extrusionOk="0">
                  <a:moveTo>
                    <a:pt x="1" y="0"/>
                  </a:moveTo>
                  <a:lnTo>
                    <a:pt x="1" y="3065"/>
                  </a:lnTo>
                  <a:lnTo>
                    <a:pt x="1140" y="3065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4"/>
            <p:cNvSpPr/>
            <p:nvPr/>
          </p:nvSpPr>
          <p:spPr>
            <a:xfrm>
              <a:off x="3050915" y="1689598"/>
              <a:ext cx="33112" cy="90884"/>
            </a:xfrm>
            <a:custGeom>
              <a:avLst/>
              <a:gdLst/>
              <a:ahLst/>
              <a:cxnLst/>
              <a:rect l="l" t="t" r="r" b="b"/>
              <a:pathLst>
                <a:path w="1113" h="3066" extrusionOk="0">
                  <a:moveTo>
                    <a:pt x="1" y="0"/>
                  </a:moveTo>
                  <a:lnTo>
                    <a:pt x="1" y="3065"/>
                  </a:lnTo>
                  <a:lnTo>
                    <a:pt x="1113" y="3065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4"/>
            <p:cNvSpPr/>
            <p:nvPr/>
          </p:nvSpPr>
          <p:spPr>
            <a:xfrm>
              <a:off x="3129990" y="1689598"/>
              <a:ext cx="33112" cy="90884"/>
            </a:xfrm>
            <a:custGeom>
              <a:avLst/>
              <a:gdLst/>
              <a:ahLst/>
              <a:cxnLst/>
              <a:rect l="l" t="t" r="r" b="b"/>
              <a:pathLst>
                <a:path w="1113" h="3066" extrusionOk="0">
                  <a:moveTo>
                    <a:pt x="1" y="0"/>
                  </a:moveTo>
                  <a:lnTo>
                    <a:pt x="1" y="3065"/>
                  </a:lnTo>
                  <a:lnTo>
                    <a:pt x="1113" y="3065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4"/>
            <p:cNvSpPr/>
            <p:nvPr/>
          </p:nvSpPr>
          <p:spPr>
            <a:xfrm>
              <a:off x="2452166" y="2483157"/>
              <a:ext cx="746457" cy="93285"/>
            </a:xfrm>
            <a:custGeom>
              <a:avLst/>
              <a:gdLst/>
              <a:ahLst/>
              <a:cxnLst/>
              <a:rect l="l" t="t" r="r" b="b"/>
              <a:pathLst>
                <a:path w="25091" h="3147" extrusionOk="0">
                  <a:moveTo>
                    <a:pt x="1" y="0"/>
                  </a:moveTo>
                  <a:lnTo>
                    <a:pt x="25090" y="0"/>
                  </a:lnTo>
                  <a:lnTo>
                    <a:pt x="25090" y="3147"/>
                  </a:lnTo>
                  <a:lnTo>
                    <a:pt x="1" y="3147"/>
                  </a:lnTo>
                  <a:close/>
                </a:path>
              </a:pathLst>
            </a:custGeom>
            <a:solidFill>
              <a:srgbClr val="B1D6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4"/>
            <p:cNvSpPr/>
            <p:nvPr/>
          </p:nvSpPr>
          <p:spPr>
            <a:xfrm>
              <a:off x="3117882" y="2437330"/>
              <a:ext cx="33945" cy="90884"/>
            </a:xfrm>
            <a:custGeom>
              <a:avLst/>
              <a:gdLst/>
              <a:ahLst/>
              <a:cxnLst/>
              <a:rect l="l" t="t" r="r" b="b"/>
              <a:pathLst>
                <a:path w="1141" h="3066" extrusionOk="0">
                  <a:moveTo>
                    <a:pt x="1" y="0"/>
                  </a:moveTo>
                  <a:lnTo>
                    <a:pt x="1" y="3065"/>
                  </a:lnTo>
                  <a:lnTo>
                    <a:pt x="1140" y="3065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4"/>
            <p:cNvSpPr/>
            <p:nvPr/>
          </p:nvSpPr>
          <p:spPr>
            <a:xfrm>
              <a:off x="3040443" y="2437330"/>
              <a:ext cx="33915" cy="90884"/>
            </a:xfrm>
            <a:custGeom>
              <a:avLst/>
              <a:gdLst/>
              <a:ahLst/>
              <a:cxnLst/>
              <a:rect l="l" t="t" r="r" b="b"/>
              <a:pathLst>
                <a:path w="1140" h="3066" extrusionOk="0">
                  <a:moveTo>
                    <a:pt x="0" y="0"/>
                  </a:moveTo>
                  <a:lnTo>
                    <a:pt x="0" y="3065"/>
                  </a:lnTo>
                  <a:lnTo>
                    <a:pt x="1139" y="3065"/>
                  </a:lnTo>
                  <a:lnTo>
                    <a:pt x="1139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4"/>
            <p:cNvSpPr/>
            <p:nvPr/>
          </p:nvSpPr>
          <p:spPr>
            <a:xfrm>
              <a:off x="2964580" y="2437330"/>
              <a:ext cx="33915" cy="90884"/>
            </a:xfrm>
            <a:custGeom>
              <a:avLst/>
              <a:gdLst/>
              <a:ahLst/>
              <a:cxnLst/>
              <a:rect l="l" t="t" r="r" b="b"/>
              <a:pathLst>
                <a:path w="1140" h="3066" extrusionOk="0">
                  <a:moveTo>
                    <a:pt x="0" y="0"/>
                  </a:moveTo>
                  <a:lnTo>
                    <a:pt x="0" y="3065"/>
                  </a:lnTo>
                  <a:lnTo>
                    <a:pt x="1140" y="3065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4"/>
            <p:cNvSpPr/>
            <p:nvPr/>
          </p:nvSpPr>
          <p:spPr>
            <a:xfrm>
              <a:off x="2887914" y="2437330"/>
              <a:ext cx="33112" cy="90884"/>
            </a:xfrm>
            <a:custGeom>
              <a:avLst/>
              <a:gdLst/>
              <a:ahLst/>
              <a:cxnLst/>
              <a:rect l="l" t="t" r="r" b="b"/>
              <a:pathLst>
                <a:path w="1113" h="3066" extrusionOk="0">
                  <a:moveTo>
                    <a:pt x="1" y="0"/>
                  </a:moveTo>
                  <a:lnTo>
                    <a:pt x="1" y="3065"/>
                  </a:lnTo>
                  <a:lnTo>
                    <a:pt x="1113" y="3065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4"/>
            <p:cNvSpPr/>
            <p:nvPr/>
          </p:nvSpPr>
          <p:spPr>
            <a:xfrm>
              <a:off x="2808839" y="2437330"/>
              <a:ext cx="33112" cy="90884"/>
            </a:xfrm>
            <a:custGeom>
              <a:avLst/>
              <a:gdLst/>
              <a:ahLst/>
              <a:cxnLst/>
              <a:rect l="l" t="t" r="r" b="b"/>
              <a:pathLst>
                <a:path w="1113" h="3066" extrusionOk="0">
                  <a:moveTo>
                    <a:pt x="0" y="0"/>
                  </a:moveTo>
                  <a:lnTo>
                    <a:pt x="0" y="3065"/>
                  </a:lnTo>
                  <a:lnTo>
                    <a:pt x="1113" y="3065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4"/>
            <p:cNvSpPr/>
            <p:nvPr/>
          </p:nvSpPr>
          <p:spPr>
            <a:xfrm>
              <a:off x="2731370" y="2437330"/>
              <a:ext cx="33915" cy="90884"/>
            </a:xfrm>
            <a:custGeom>
              <a:avLst/>
              <a:gdLst/>
              <a:ahLst/>
              <a:cxnLst/>
              <a:rect l="l" t="t" r="r" b="b"/>
              <a:pathLst>
                <a:path w="1140" h="3066" extrusionOk="0">
                  <a:moveTo>
                    <a:pt x="1" y="0"/>
                  </a:moveTo>
                  <a:lnTo>
                    <a:pt x="1" y="3065"/>
                  </a:lnTo>
                  <a:lnTo>
                    <a:pt x="1140" y="3065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4"/>
            <p:cNvSpPr/>
            <p:nvPr/>
          </p:nvSpPr>
          <p:spPr>
            <a:xfrm>
              <a:off x="2655507" y="2437330"/>
              <a:ext cx="33945" cy="90884"/>
            </a:xfrm>
            <a:custGeom>
              <a:avLst/>
              <a:gdLst/>
              <a:ahLst/>
              <a:cxnLst/>
              <a:rect l="l" t="t" r="r" b="b"/>
              <a:pathLst>
                <a:path w="1141" h="3066" extrusionOk="0">
                  <a:moveTo>
                    <a:pt x="1" y="0"/>
                  </a:moveTo>
                  <a:lnTo>
                    <a:pt x="1" y="3065"/>
                  </a:lnTo>
                  <a:lnTo>
                    <a:pt x="1140" y="3065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4"/>
            <p:cNvSpPr/>
            <p:nvPr/>
          </p:nvSpPr>
          <p:spPr>
            <a:xfrm>
              <a:off x="2578068" y="2437330"/>
              <a:ext cx="33915" cy="90884"/>
            </a:xfrm>
            <a:custGeom>
              <a:avLst/>
              <a:gdLst/>
              <a:ahLst/>
              <a:cxnLst/>
              <a:rect l="l" t="t" r="r" b="b"/>
              <a:pathLst>
                <a:path w="1140" h="3066" extrusionOk="0">
                  <a:moveTo>
                    <a:pt x="0" y="0"/>
                  </a:moveTo>
                  <a:lnTo>
                    <a:pt x="0" y="3065"/>
                  </a:lnTo>
                  <a:lnTo>
                    <a:pt x="1139" y="3065"/>
                  </a:lnTo>
                  <a:lnTo>
                    <a:pt x="1139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4"/>
            <p:cNvSpPr/>
            <p:nvPr/>
          </p:nvSpPr>
          <p:spPr>
            <a:xfrm>
              <a:off x="2498963" y="2437330"/>
              <a:ext cx="33945" cy="90884"/>
            </a:xfrm>
            <a:custGeom>
              <a:avLst/>
              <a:gdLst/>
              <a:ahLst/>
              <a:cxnLst/>
              <a:rect l="l" t="t" r="r" b="b"/>
              <a:pathLst>
                <a:path w="1141" h="3066" extrusionOk="0">
                  <a:moveTo>
                    <a:pt x="1" y="0"/>
                  </a:moveTo>
                  <a:lnTo>
                    <a:pt x="1" y="3065"/>
                  </a:lnTo>
                  <a:lnTo>
                    <a:pt x="1140" y="3065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4"/>
            <p:cNvSpPr/>
            <p:nvPr/>
          </p:nvSpPr>
          <p:spPr>
            <a:xfrm>
              <a:off x="1480620" y="1529588"/>
              <a:ext cx="337335" cy="164042"/>
            </a:xfrm>
            <a:custGeom>
              <a:avLst/>
              <a:gdLst/>
              <a:ahLst/>
              <a:cxnLst/>
              <a:rect l="l" t="t" r="r" b="b"/>
              <a:pathLst>
                <a:path w="11339" h="5534" extrusionOk="0">
                  <a:moveTo>
                    <a:pt x="706" y="0"/>
                  </a:moveTo>
                  <a:lnTo>
                    <a:pt x="11338" y="2442"/>
                  </a:lnTo>
                  <a:lnTo>
                    <a:pt x="10633" y="5534"/>
                  </a:lnTo>
                  <a:lnTo>
                    <a:pt x="1" y="3093"/>
                  </a:lnTo>
                  <a:close/>
                </a:path>
              </a:pathLst>
            </a:custGeom>
            <a:solidFill>
              <a:srgbClr val="FF80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4"/>
            <p:cNvSpPr/>
            <p:nvPr/>
          </p:nvSpPr>
          <p:spPr>
            <a:xfrm>
              <a:off x="1710588" y="1536020"/>
              <a:ext cx="52479" cy="95716"/>
            </a:xfrm>
            <a:custGeom>
              <a:avLst/>
              <a:gdLst/>
              <a:ahLst/>
              <a:cxnLst/>
              <a:rect l="l" t="t" r="r" b="b"/>
              <a:pathLst>
                <a:path w="1764" h="3229" extrusionOk="0">
                  <a:moveTo>
                    <a:pt x="679" y="0"/>
                  </a:moveTo>
                  <a:lnTo>
                    <a:pt x="1" y="2957"/>
                  </a:lnTo>
                  <a:lnTo>
                    <a:pt x="1086" y="3228"/>
                  </a:lnTo>
                  <a:lnTo>
                    <a:pt x="1764" y="245"/>
                  </a:lnTo>
                  <a:lnTo>
                    <a:pt x="679" y="0"/>
                  </a:lnTo>
                  <a:close/>
                </a:path>
              </a:pathLst>
            </a:custGeom>
            <a:solidFill>
              <a:srgbClr val="F200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4"/>
            <p:cNvSpPr/>
            <p:nvPr/>
          </p:nvSpPr>
          <p:spPr>
            <a:xfrm>
              <a:off x="1633149" y="1518324"/>
              <a:ext cx="53282" cy="95716"/>
            </a:xfrm>
            <a:custGeom>
              <a:avLst/>
              <a:gdLst/>
              <a:ahLst/>
              <a:cxnLst/>
              <a:rect l="l" t="t" r="r" b="b"/>
              <a:pathLst>
                <a:path w="1791" h="3229" extrusionOk="0">
                  <a:moveTo>
                    <a:pt x="678" y="1"/>
                  </a:moveTo>
                  <a:lnTo>
                    <a:pt x="0" y="2957"/>
                  </a:lnTo>
                  <a:lnTo>
                    <a:pt x="1112" y="3228"/>
                  </a:lnTo>
                  <a:lnTo>
                    <a:pt x="1790" y="245"/>
                  </a:lnTo>
                  <a:lnTo>
                    <a:pt x="678" y="1"/>
                  </a:lnTo>
                  <a:close/>
                </a:path>
              </a:pathLst>
            </a:custGeom>
            <a:solidFill>
              <a:srgbClr val="F200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4"/>
            <p:cNvSpPr/>
            <p:nvPr/>
          </p:nvSpPr>
          <p:spPr>
            <a:xfrm>
              <a:off x="1558089" y="1500627"/>
              <a:ext cx="53282" cy="95716"/>
            </a:xfrm>
            <a:custGeom>
              <a:avLst/>
              <a:gdLst/>
              <a:ahLst/>
              <a:cxnLst/>
              <a:rect l="l" t="t" r="r" b="b"/>
              <a:pathLst>
                <a:path w="1791" h="3229" extrusionOk="0">
                  <a:moveTo>
                    <a:pt x="679" y="1"/>
                  </a:moveTo>
                  <a:lnTo>
                    <a:pt x="0" y="2985"/>
                  </a:lnTo>
                  <a:lnTo>
                    <a:pt x="1085" y="3229"/>
                  </a:lnTo>
                  <a:lnTo>
                    <a:pt x="1791" y="245"/>
                  </a:lnTo>
                  <a:lnTo>
                    <a:pt x="679" y="1"/>
                  </a:lnTo>
                  <a:close/>
                </a:path>
              </a:pathLst>
            </a:custGeom>
            <a:solidFill>
              <a:srgbClr val="F200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4"/>
            <p:cNvSpPr/>
            <p:nvPr/>
          </p:nvSpPr>
          <p:spPr>
            <a:xfrm>
              <a:off x="1311968" y="2442132"/>
              <a:ext cx="251804" cy="324052"/>
            </a:xfrm>
            <a:custGeom>
              <a:avLst/>
              <a:gdLst/>
              <a:ahLst/>
              <a:cxnLst/>
              <a:rect l="l" t="t" r="r" b="b"/>
              <a:pathLst>
                <a:path w="8464" h="10932" extrusionOk="0">
                  <a:moveTo>
                    <a:pt x="8463" y="1683"/>
                  </a:moveTo>
                  <a:lnTo>
                    <a:pt x="2686" y="10932"/>
                  </a:lnTo>
                  <a:lnTo>
                    <a:pt x="1" y="9250"/>
                  </a:lnTo>
                  <a:lnTo>
                    <a:pt x="5778" y="1"/>
                  </a:lnTo>
                  <a:close/>
                </a:path>
              </a:pathLst>
            </a:custGeom>
            <a:solidFill>
              <a:srgbClr val="FF80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4"/>
            <p:cNvSpPr/>
            <p:nvPr/>
          </p:nvSpPr>
          <p:spPr>
            <a:xfrm>
              <a:off x="1387830" y="2657633"/>
              <a:ext cx="95230" cy="76389"/>
            </a:xfrm>
            <a:custGeom>
              <a:avLst/>
              <a:gdLst/>
              <a:ahLst/>
              <a:cxnLst/>
              <a:rect l="l" t="t" r="r" b="b"/>
              <a:pathLst>
                <a:path w="3201" h="2577" extrusionOk="0">
                  <a:moveTo>
                    <a:pt x="597" y="0"/>
                  </a:moveTo>
                  <a:lnTo>
                    <a:pt x="0" y="949"/>
                  </a:lnTo>
                  <a:lnTo>
                    <a:pt x="2604" y="2577"/>
                  </a:lnTo>
                  <a:lnTo>
                    <a:pt x="3201" y="1600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rgbClr val="F200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4"/>
            <p:cNvSpPr/>
            <p:nvPr/>
          </p:nvSpPr>
          <p:spPr>
            <a:xfrm>
              <a:off x="1430581" y="2590878"/>
              <a:ext cx="94456" cy="76418"/>
            </a:xfrm>
            <a:custGeom>
              <a:avLst/>
              <a:gdLst/>
              <a:ahLst/>
              <a:cxnLst/>
              <a:rect l="l" t="t" r="r" b="b"/>
              <a:pathLst>
                <a:path w="3175" h="2578" extrusionOk="0">
                  <a:moveTo>
                    <a:pt x="598" y="1"/>
                  </a:moveTo>
                  <a:lnTo>
                    <a:pt x="1" y="950"/>
                  </a:lnTo>
                  <a:lnTo>
                    <a:pt x="2578" y="2578"/>
                  </a:lnTo>
                  <a:lnTo>
                    <a:pt x="3174" y="1601"/>
                  </a:lnTo>
                  <a:lnTo>
                    <a:pt x="598" y="1"/>
                  </a:lnTo>
                  <a:close/>
                </a:path>
              </a:pathLst>
            </a:custGeom>
            <a:solidFill>
              <a:srgbClr val="F200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4"/>
            <p:cNvSpPr/>
            <p:nvPr/>
          </p:nvSpPr>
          <p:spPr>
            <a:xfrm>
              <a:off x="1470952" y="2524953"/>
              <a:ext cx="94426" cy="76418"/>
            </a:xfrm>
            <a:custGeom>
              <a:avLst/>
              <a:gdLst/>
              <a:ahLst/>
              <a:cxnLst/>
              <a:rect l="l" t="t" r="r" b="b"/>
              <a:pathLst>
                <a:path w="3174" h="2578" extrusionOk="0">
                  <a:moveTo>
                    <a:pt x="597" y="1"/>
                  </a:moveTo>
                  <a:lnTo>
                    <a:pt x="0" y="977"/>
                  </a:lnTo>
                  <a:lnTo>
                    <a:pt x="2577" y="2577"/>
                  </a:lnTo>
                  <a:lnTo>
                    <a:pt x="3174" y="1628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rgbClr val="F200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4"/>
            <p:cNvSpPr/>
            <p:nvPr/>
          </p:nvSpPr>
          <p:spPr>
            <a:xfrm>
              <a:off x="1514506" y="2695398"/>
              <a:ext cx="30" cy="186570"/>
            </a:xfrm>
            <a:custGeom>
              <a:avLst/>
              <a:gdLst/>
              <a:ahLst/>
              <a:cxnLst/>
              <a:rect l="l" t="t" r="r" b="b"/>
              <a:pathLst>
                <a:path w="1" h="6294" extrusionOk="0">
                  <a:moveTo>
                    <a:pt x="1" y="6294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4"/>
            <p:cNvSpPr/>
            <p:nvPr/>
          </p:nvSpPr>
          <p:spPr>
            <a:xfrm>
              <a:off x="1514506" y="2695398"/>
              <a:ext cx="30" cy="186570"/>
            </a:xfrm>
            <a:custGeom>
              <a:avLst/>
              <a:gdLst/>
              <a:ahLst/>
              <a:cxnLst/>
              <a:rect l="l" t="t" r="r" b="b"/>
              <a:pathLst>
                <a:path w="1" h="6294" fill="none" extrusionOk="0">
                  <a:moveTo>
                    <a:pt x="1" y="6294"/>
                  </a:moveTo>
                  <a:lnTo>
                    <a:pt x="1" y="1"/>
                  </a:lnTo>
                </a:path>
              </a:pathLst>
            </a:custGeom>
            <a:noFill/>
            <a:ln w="4075" cap="flat" cmpd="sng">
              <a:solidFill>
                <a:srgbClr val="FFFFFF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4"/>
            <p:cNvSpPr/>
            <p:nvPr/>
          </p:nvSpPr>
          <p:spPr>
            <a:xfrm>
              <a:off x="1105384" y="2968761"/>
              <a:ext cx="30" cy="186570"/>
            </a:xfrm>
            <a:custGeom>
              <a:avLst/>
              <a:gdLst/>
              <a:ahLst/>
              <a:cxnLst/>
              <a:rect l="l" t="t" r="r" b="b"/>
              <a:pathLst>
                <a:path w="1" h="6294" extrusionOk="0">
                  <a:moveTo>
                    <a:pt x="1" y="6294"/>
                  </a:moveTo>
                  <a:lnTo>
                    <a:pt x="1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4"/>
            <p:cNvSpPr/>
            <p:nvPr/>
          </p:nvSpPr>
          <p:spPr>
            <a:xfrm>
              <a:off x="1105384" y="2968761"/>
              <a:ext cx="30" cy="186570"/>
            </a:xfrm>
            <a:custGeom>
              <a:avLst/>
              <a:gdLst/>
              <a:ahLst/>
              <a:cxnLst/>
              <a:rect l="l" t="t" r="r" b="b"/>
              <a:pathLst>
                <a:path w="1" h="6294" fill="none" extrusionOk="0">
                  <a:moveTo>
                    <a:pt x="1" y="6294"/>
                  </a:moveTo>
                  <a:lnTo>
                    <a:pt x="1" y="1"/>
                  </a:lnTo>
                </a:path>
              </a:pathLst>
            </a:custGeom>
            <a:noFill/>
            <a:ln w="4075" cap="flat" cmpd="sng">
              <a:solidFill>
                <a:srgbClr val="FFFFFF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4"/>
            <p:cNvSpPr/>
            <p:nvPr/>
          </p:nvSpPr>
          <p:spPr>
            <a:xfrm>
              <a:off x="2001097" y="1707265"/>
              <a:ext cx="358309" cy="242031"/>
            </a:xfrm>
            <a:custGeom>
              <a:avLst/>
              <a:gdLst/>
              <a:ahLst/>
              <a:cxnLst/>
              <a:rect l="l" t="t" r="r" b="b"/>
              <a:pathLst>
                <a:path w="12044" h="8165" extrusionOk="0">
                  <a:moveTo>
                    <a:pt x="12043" y="1"/>
                  </a:moveTo>
                  <a:lnTo>
                    <a:pt x="9819" y="136"/>
                  </a:lnTo>
                  <a:lnTo>
                    <a:pt x="10389" y="950"/>
                  </a:lnTo>
                  <a:lnTo>
                    <a:pt x="0" y="7921"/>
                  </a:lnTo>
                  <a:lnTo>
                    <a:pt x="163" y="8165"/>
                  </a:lnTo>
                  <a:lnTo>
                    <a:pt x="10525" y="1194"/>
                  </a:lnTo>
                  <a:lnTo>
                    <a:pt x="11067" y="2008"/>
                  </a:lnTo>
                  <a:lnTo>
                    <a:pt x="120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4"/>
            <p:cNvSpPr/>
            <p:nvPr/>
          </p:nvSpPr>
          <p:spPr>
            <a:xfrm>
              <a:off x="2001097" y="2190497"/>
              <a:ext cx="358309" cy="242031"/>
            </a:xfrm>
            <a:custGeom>
              <a:avLst/>
              <a:gdLst/>
              <a:ahLst/>
              <a:cxnLst/>
              <a:rect l="l" t="t" r="r" b="b"/>
              <a:pathLst>
                <a:path w="12044" h="8165" extrusionOk="0">
                  <a:moveTo>
                    <a:pt x="163" y="0"/>
                  </a:moveTo>
                  <a:lnTo>
                    <a:pt x="0" y="244"/>
                  </a:lnTo>
                  <a:lnTo>
                    <a:pt x="10389" y="7215"/>
                  </a:lnTo>
                  <a:lnTo>
                    <a:pt x="9819" y="8029"/>
                  </a:lnTo>
                  <a:lnTo>
                    <a:pt x="12043" y="8164"/>
                  </a:lnTo>
                  <a:lnTo>
                    <a:pt x="11067" y="6157"/>
                  </a:lnTo>
                  <a:lnTo>
                    <a:pt x="10525" y="697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4"/>
            <p:cNvSpPr/>
            <p:nvPr/>
          </p:nvSpPr>
          <p:spPr>
            <a:xfrm>
              <a:off x="3890936" y="1312486"/>
              <a:ext cx="746457" cy="94115"/>
            </a:xfrm>
            <a:custGeom>
              <a:avLst/>
              <a:gdLst/>
              <a:ahLst/>
              <a:cxnLst/>
              <a:rect l="l" t="t" r="r" b="b"/>
              <a:pathLst>
                <a:path w="25091" h="3175" extrusionOk="0">
                  <a:moveTo>
                    <a:pt x="1" y="1"/>
                  </a:moveTo>
                  <a:lnTo>
                    <a:pt x="25090" y="1"/>
                  </a:lnTo>
                  <a:lnTo>
                    <a:pt x="25090" y="3174"/>
                  </a:lnTo>
                  <a:lnTo>
                    <a:pt x="1" y="3174"/>
                  </a:lnTo>
                  <a:close/>
                </a:path>
              </a:pathLst>
            </a:custGeom>
            <a:solidFill>
              <a:srgbClr val="B1D6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4"/>
            <p:cNvSpPr/>
            <p:nvPr/>
          </p:nvSpPr>
          <p:spPr>
            <a:xfrm>
              <a:off x="3938536" y="1361544"/>
              <a:ext cx="33112" cy="90084"/>
            </a:xfrm>
            <a:custGeom>
              <a:avLst/>
              <a:gdLst/>
              <a:ahLst/>
              <a:cxnLst/>
              <a:rect l="l" t="t" r="r" b="b"/>
              <a:pathLst>
                <a:path w="1113" h="3039" extrusionOk="0">
                  <a:moveTo>
                    <a:pt x="1" y="1"/>
                  </a:moveTo>
                  <a:lnTo>
                    <a:pt x="1" y="3038"/>
                  </a:lnTo>
                  <a:lnTo>
                    <a:pt x="1113" y="303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4"/>
            <p:cNvSpPr/>
            <p:nvPr/>
          </p:nvSpPr>
          <p:spPr>
            <a:xfrm>
              <a:off x="4016005" y="1361544"/>
              <a:ext cx="33112" cy="90084"/>
            </a:xfrm>
            <a:custGeom>
              <a:avLst/>
              <a:gdLst/>
              <a:ahLst/>
              <a:cxnLst/>
              <a:rect l="l" t="t" r="r" b="b"/>
              <a:pathLst>
                <a:path w="1113" h="3039" extrusionOk="0">
                  <a:moveTo>
                    <a:pt x="1" y="1"/>
                  </a:moveTo>
                  <a:lnTo>
                    <a:pt x="1" y="3038"/>
                  </a:lnTo>
                  <a:lnTo>
                    <a:pt x="1113" y="303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4"/>
            <p:cNvSpPr/>
            <p:nvPr/>
          </p:nvSpPr>
          <p:spPr>
            <a:xfrm>
              <a:off x="4091064" y="1361544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1"/>
                  </a:moveTo>
                  <a:lnTo>
                    <a:pt x="0" y="3038"/>
                  </a:lnTo>
                  <a:lnTo>
                    <a:pt x="1140" y="3038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4"/>
            <p:cNvSpPr/>
            <p:nvPr/>
          </p:nvSpPr>
          <p:spPr>
            <a:xfrm>
              <a:off x="4168533" y="1361544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1"/>
                  </a:moveTo>
                  <a:lnTo>
                    <a:pt x="0" y="3038"/>
                  </a:lnTo>
                  <a:lnTo>
                    <a:pt x="1139" y="3038"/>
                  </a:lnTo>
                  <a:lnTo>
                    <a:pt x="1139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4"/>
            <p:cNvSpPr/>
            <p:nvPr/>
          </p:nvSpPr>
          <p:spPr>
            <a:xfrm>
              <a:off x="4247608" y="1361544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1"/>
                  </a:moveTo>
                  <a:lnTo>
                    <a:pt x="0" y="3038"/>
                  </a:lnTo>
                  <a:lnTo>
                    <a:pt x="1140" y="3038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4"/>
            <p:cNvSpPr/>
            <p:nvPr/>
          </p:nvSpPr>
          <p:spPr>
            <a:xfrm>
              <a:off x="4325077" y="1361544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1"/>
                  </a:moveTo>
                  <a:lnTo>
                    <a:pt x="0" y="3038"/>
                  </a:lnTo>
                  <a:lnTo>
                    <a:pt x="1139" y="3038"/>
                  </a:lnTo>
                  <a:lnTo>
                    <a:pt x="1139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4"/>
            <p:cNvSpPr/>
            <p:nvPr/>
          </p:nvSpPr>
          <p:spPr>
            <a:xfrm>
              <a:off x="4400910" y="1361544"/>
              <a:ext cx="33112" cy="90084"/>
            </a:xfrm>
            <a:custGeom>
              <a:avLst/>
              <a:gdLst/>
              <a:ahLst/>
              <a:cxnLst/>
              <a:rect l="l" t="t" r="r" b="b"/>
              <a:pathLst>
                <a:path w="1113" h="3039" extrusionOk="0">
                  <a:moveTo>
                    <a:pt x="1" y="1"/>
                  </a:moveTo>
                  <a:lnTo>
                    <a:pt x="1" y="3038"/>
                  </a:lnTo>
                  <a:lnTo>
                    <a:pt x="1113" y="303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4"/>
            <p:cNvSpPr/>
            <p:nvPr/>
          </p:nvSpPr>
          <p:spPr>
            <a:xfrm>
              <a:off x="4477576" y="1361544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1" y="1"/>
                  </a:moveTo>
                  <a:lnTo>
                    <a:pt x="1" y="3038"/>
                  </a:lnTo>
                  <a:lnTo>
                    <a:pt x="1140" y="3038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4"/>
            <p:cNvSpPr/>
            <p:nvPr/>
          </p:nvSpPr>
          <p:spPr>
            <a:xfrm>
              <a:off x="4556652" y="1361544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1" y="1"/>
                  </a:moveTo>
                  <a:lnTo>
                    <a:pt x="1" y="3038"/>
                  </a:lnTo>
                  <a:lnTo>
                    <a:pt x="1140" y="3038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4"/>
            <p:cNvSpPr/>
            <p:nvPr/>
          </p:nvSpPr>
          <p:spPr>
            <a:xfrm>
              <a:off x="3877221" y="2801547"/>
              <a:ext cx="746457" cy="93285"/>
            </a:xfrm>
            <a:custGeom>
              <a:avLst/>
              <a:gdLst/>
              <a:ahLst/>
              <a:cxnLst/>
              <a:rect l="l" t="t" r="r" b="b"/>
              <a:pathLst>
                <a:path w="25091" h="3147" extrusionOk="0">
                  <a:moveTo>
                    <a:pt x="0" y="0"/>
                  </a:moveTo>
                  <a:lnTo>
                    <a:pt x="25090" y="0"/>
                  </a:lnTo>
                  <a:lnTo>
                    <a:pt x="25090" y="3147"/>
                  </a:lnTo>
                  <a:lnTo>
                    <a:pt x="0" y="3147"/>
                  </a:lnTo>
                  <a:close/>
                </a:path>
              </a:pathLst>
            </a:custGeom>
            <a:solidFill>
              <a:srgbClr val="B1D6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4"/>
            <p:cNvSpPr/>
            <p:nvPr/>
          </p:nvSpPr>
          <p:spPr>
            <a:xfrm>
              <a:off x="4542937" y="2756520"/>
              <a:ext cx="33112" cy="90084"/>
            </a:xfrm>
            <a:custGeom>
              <a:avLst/>
              <a:gdLst/>
              <a:ahLst/>
              <a:cxnLst/>
              <a:rect l="l" t="t" r="r" b="b"/>
              <a:pathLst>
                <a:path w="1113" h="3039" extrusionOk="0">
                  <a:moveTo>
                    <a:pt x="1" y="0"/>
                  </a:moveTo>
                  <a:lnTo>
                    <a:pt x="1" y="3038"/>
                  </a:lnTo>
                  <a:lnTo>
                    <a:pt x="1113" y="3038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4"/>
            <p:cNvSpPr/>
            <p:nvPr/>
          </p:nvSpPr>
          <p:spPr>
            <a:xfrm>
              <a:off x="4465468" y="2756520"/>
              <a:ext cx="33112" cy="90084"/>
            </a:xfrm>
            <a:custGeom>
              <a:avLst/>
              <a:gdLst/>
              <a:ahLst/>
              <a:cxnLst/>
              <a:rect l="l" t="t" r="r" b="b"/>
              <a:pathLst>
                <a:path w="1113" h="3039" extrusionOk="0">
                  <a:moveTo>
                    <a:pt x="1" y="0"/>
                  </a:moveTo>
                  <a:lnTo>
                    <a:pt x="1" y="3038"/>
                  </a:lnTo>
                  <a:lnTo>
                    <a:pt x="1113" y="3038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4"/>
            <p:cNvSpPr/>
            <p:nvPr/>
          </p:nvSpPr>
          <p:spPr>
            <a:xfrm>
              <a:off x="4389635" y="2756520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0"/>
                  </a:moveTo>
                  <a:lnTo>
                    <a:pt x="0" y="3038"/>
                  </a:lnTo>
                  <a:lnTo>
                    <a:pt x="1139" y="3038"/>
                  </a:lnTo>
                  <a:lnTo>
                    <a:pt x="1139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4"/>
            <p:cNvSpPr/>
            <p:nvPr/>
          </p:nvSpPr>
          <p:spPr>
            <a:xfrm>
              <a:off x="4312166" y="2756520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0"/>
                  </a:moveTo>
                  <a:lnTo>
                    <a:pt x="0" y="3038"/>
                  </a:lnTo>
                  <a:lnTo>
                    <a:pt x="1139" y="3038"/>
                  </a:lnTo>
                  <a:lnTo>
                    <a:pt x="1139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4"/>
            <p:cNvSpPr/>
            <p:nvPr/>
          </p:nvSpPr>
          <p:spPr>
            <a:xfrm>
              <a:off x="4233091" y="2756520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0"/>
                  </a:moveTo>
                  <a:lnTo>
                    <a:pt x="0" y="3038"/>
                  </a:lnTo>
                  <a:lnTo>
                    <a:pt x="1139" y="3038"/>
                  </a:lnTo>
                  <a:lnTo>
                    <a:pt x="1139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4"/>
            <p:cNvSpPr/>
            <p:nvPr/>
          </p:nvSpPr>
          <p:spPr>
            <a:xfrm>
              <a:off x="4155622" y="2756520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0"/>
                  </a:moveTo>
                  <a:lnTo>
                    <a:pt x="0" y="3038"/>
                  </a:lnTo>
                  <a:lnTo>
                    <a:pt x="1139" y="3038"/>
                  </a:lnTo>
                  <a:lnTo>
                    <a:pt x="1139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4"/>
            <p:cNvSpPr/>
            <p:nvPr/>
          </p:nvSpPr>
          <p:spPr>
            <a:xfrm>
              <a:off x="4080562" y="2756520"/>
              <a:ext cx="33112" cy="90084"/>
            </a:xfrm>
            <a:custGeom>
              <a:avLst/>
              <a:gdLst/>
              <a:ahLst/>
              <a:cxnLst/>
              <a:rect l="l" t="t" r="r" b="b"/>
              <a:pathLst>
                <a:path w="1113" h="3039" extrusionOk="0">
                  <a:moveTo>
                    <a:pt x="1" y="0"/>
                  </a:moveTo>
                  <a:lnTo>
                    <a:pt x="1" y="3038"/>
                  </a:lnTo>
                  <a:lnTo>
                    <a:pt x="1113" y="3038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4"/>
            <p:cNvSpPr/>
            <p:nvPr/>
          </p:nvSpPr>
          <p:spPr>
            <a:xfrm>
              <a:off x="4003093" y="2756520"/>
              <a:ext cx="33945" cy="90084"/>
            </a:xfrm>
            <a:custGeom>
              <a:avLst/>
              <a:gdLst/>
              <a:ahLst/>
              <a:cxnLst/>
              <a:rect l="l" t="t" r="r" b="b"/>
              <a:pathLst>
                <a:path w="1141" h="3039" extrusionOk="0">
                  <a:moveTo>
                    <a:pt x="1" y="0"/>
                  </a:moveTo>
                  <a:lnTo>
                    <a:pt x="1" y="3038"/>
                  </a:lnTo>
                  <a:lnTo>
                    <a:pt x="1140" y="3038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4"/>
            <p:cNvSpPr/>
            <p:nvPr/>
          </p:nvSpPr>
          <p:spPr>
            <a:xfrm>
              <a:off x="3924018" y="2756520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1" y="0"/>
                  </a:moveTo>
                  <a:lnTo>
                    <a:pt x="1" y="3038"/>
                  </a:lnTo>
                  <a:lnTo>
                    <a:pt x="1140" y="3038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4"/>
            <p:cNvSpPr/>
            <p:nvPr/>
          </p:nvSpPr>
          <p:spPr>
            <a:xfrm>
              <a:off x="3402738" y="1415405"/>
              <a:ext cx="358309" cy="242061"/>
            </a:xfrm>
            <a:custGeom>
              <a:avLst/>
              <a:gdLst/>
              <a:ahLst/>
              <a:cxnLst/>
              <a:rect l="l" t="t" r="r" b="b"/>
              <a:pathLst>
                <a:path w="12044" h="8166" extrusionOk="0">
                  <a:moveTo>
                    <a:pt x="12044" y="1"/>
                  </a:moveTo>
                  <a:lnTo>
                    <a:pt x="9820" y="164"/>
                  </a:lnTo>
                  <a:lnTo>
                    <a:pt x="10389" y="977"/>
                  </a:lnTo>
                  <a:lnTo>
                    <a:pt x="1" y="7948"/>
                  </a:lnTo>
                  <a:lnTo>
                    <a:pt x="163" y="8165"/>
                  </a:lnTo>
                  <a:lnTo>
                    <a:pt x="10525" y="1194"/>
                  </a:lnTo>
                  <a:lnTo>
                    <a:pt x="11067" y="2008"/>
                  </a:lnTo>
                  <a:lnTo>
                    <a:pt x="120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4"/>
            <p:cNvSpPr/>
            <p:nvPr/>
          </p:nvSpPr>
          <p:spPr>
            <a:xfrm>
              <a:off x="3402738" y="2552284"/>
              <a:ext cx="358309" cy="242061"/>
            </a:xfrm>
            <a:custGeom>
              <a:avLst/>
              <a:gdLst/>
              <a:ahLst/>
              <a:cxnLst/>
              <a:rect l="l" t="t" r="r" b="b"/>
              <a:pathLst>
                <a:path w="12044" h="8166" extrusionOk="0">
                  <a:moveTo>
                    <a:pt x="163" y="1"/>
                  </a:moveTo>
                  <a:lnTo>
                    <a:pt x="1" y="218"/>
                  </a:lnTo>
                  <a:lnTo>
                    <a:pt x="10389" y="7189"/>
                  </a:lnTo>
                  <a:lnTo>
                    <a:pt x="9820" y="8002"/>
                  </a:lnTo>
                  <a:lnTo>
                    <a:pt x="12044" y="8165"/>
                  </a:lnTo>
                  <a:lnTo>
                    <a:pt x="11067" y="6158"/>
                  </a:lnTo>
                  <a:lnTo>
                    <a:pt x="10525" y="6972"/>
                  </a:lnTo>
                  <a:lnTo>
                    <a:pt x="1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4"/>
            <p:cNvSpPr/>
            <p:nvPr/>
          </p:nvSpPr>
          <p:spPr>
            <a:xfrm>
              <a:off x="4254868" y="1521555"/>
              <a:ext cx="325227" cy="94886"/>
            </a:xfrm>
            <a:custGeom>
              <a:avLst/>
              <a:gdLst/>
              <a:ahLst/>
              <a:cxnLst/>
              <a:rect l="l" t="t" r="r" b="b"/>
              <a:pathLst>
                <a:path w="10932" h="3201" extrusionOk="0">
                  <a:moveTo>
                    <a:pt x="0" y="27"/>
                  </a:moveTo>
                  <a:lnTo>
                    <a:pt x="10904" y="0"/>
                  </a:lnTo>
                  <a:lnTo>
                    <a:pt x="10931" y="3174"/>
                  </a:lnTo>
                  <a:lnTo>
                    <a:pt x="28" y="3201"/>
                  </a:lnTo>
                  <a:close/>
                </a:path>
              </a:pathLst>
            </a:custGeom>
            <a:solidFill>
              <a:srgbClr val="FF80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4"/>
            <p:cNvSpPr/>
            <p:nvPr/>
          </p:nvSpPr>
          <p:spPr>
            <a:xfrm>
              <a:off x="4477576" y="1475727"/>
              <a:ext cx="33915" cy="90884"/>
            </a:xfrm>
            <a:custGeom>
              <a:avLst/>
              <a:gdLst/>
              <a:ahLst/>
              <a:cxnLst/>
              <a:rect l="l" t="t" r="r" b="b"/>
              <a:pathLst>
                <a:path w="1140" h="3066" extrusionOk="0">
                  <a:moveTo>
                    <a:pt x="1140" y="0"/>
                  </a:moveTo>
                  <a:lnTo>
                    <a:pt x="1" y="27"/>
                  </a:lnTo>
                  <a:lnTo>
                    <a:pt x="28" y="3065"/>
                  </a:lnTo>
                  <a:lnTo>
                    <a:pt x="1140" y="3065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rgbClr val="F200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4"/>
            <p:cNvSpPr/>
            <p:nvPr/>
          </p:nvSpPr>
          <p:spPr>
            <a:xfrm>
              <a:off x="4400910" y="1475727"/>
              <a:ext cx="33112" cy="90884"/>
            </a:xfrm>
            <a:custGeom>
              <a:avLst/>
              <a:gdLst/>
              <a:ahLst/>
              <a:cxnLst/>
              <a:rect l="l" t="t" r="r" b="b"/>
              <a:pathLst>
                <a:path w="1113" h="3066" extrusionOk="0">
                  <a:moveTo>
                    <a:pt x="1" y="0"/>
                  </a:moveTo>
                  <a:lnTo>
                    <a:pt x="1" y="3065"/>
                  </a:lnTo>
                  <a:lnTo>
                    <a:pt x="1113" y="3065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F200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4"/>
            <p:cNvSpPr/>
            <p:nvPr/>
          </p:nvSpPr>
          <p:spPr>
            <a:xfrm>
              <a:off x="4325077" y="1475727"/>
              <a:ext cx="33915" cy="90884"/>
            </a:xfrm>
            <a:custGeom>
              <a:avLst/>
              <a:gdLst/>
              <a:ahLst/>
              <a:cxnLst/>
              <a:rect l="l" t="t" r="r" b="b"/>
              <a:pathLst>
                <a:path w="1140" h="3066" extrusionOk="0">
                  <a:moveTo>
                    <a:pt x="1112" y="0"/>
                  </a:moveTo>
                  <a:lnTo>
                    <a:pt x="0" y="27"/>
                  </a:lnTo>
                  <a:lnTo>
                    <a:pt x="0" y="3065"/>
                  </a:lnTo>
                  <a:lnTo>
                    <a:pt x="1139" y="306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rgbClr val="F200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4"/>
            <p:cNvSpPr/>
            <p:nvPr/>
          </p:nvSpPr>
          <p:spPr>
            <a:xfrm>
              <a:off x="3934520" y="2594910"/>
              <a:ext cx="325227" cy="94886"/>
            </a:xfrm>
            <a:custGeom>
              <a:avLst/>
              <a:gdLst/>
              <a:ahLst/>
              <a:cxnLst/>
              <a:rect l="l" t="t" r="r" b="b"/>
              <a:pathLst>
                <a:path w="10932" h="3201" extrusionOk="0">
                  <a:moveTo>
                    <a:pt x="10931" y="3174"/>
                  </a:moveTo>
                  <a:lnTo>
                    <a:pt x="27" y="3201"/>
                  </a:lnTo>
                  <a:lnTo>
                    <a:pt x="0" y="28"/>
                  </a:lnTo>
                  <a:lnTo>
                    <a:pt x="10904" y="0"/>
                  </a:lnTo>
                  <a:close/>
                </a:path>
              </a:pathLst>
            </a:custGeom>
            <a:solidFill>
              <a:srgbClr val="FF80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4"/>
            <p:cNvSpPr/>
            <p:nvPr/>
          </p:nvSpPr>
          <p:spPr>
            <a:xfrm>
              <a:off x="4003093" y="2643938"/>
              <a:ext cx="33945" cy="90884"/>
            </a:xfrm>
            <a:custGeom>
              <a:avLst/>
              <a:gdLst/>
              <a:ahLst/>
              <a:cxnLst/>
              <a:rect l="l" t="t" r="r" b="b"/>
              <a:pathLst>
                <a:path w="1141" h="3066" extrusionOk="0">
                  <a:moveTo>
                    <a:pt x="1113" y="1"/>
                  </a:moveTo>
                  <a:lnTo>
                    <a:pt x="1" y="28"/>
                  </a:lnTo>
                  <a:lnTo>
                    <a:pt x="1" y="3066"/>
                  </a:lnTo>
                  <a:lnTo>
                    <a:pt x="1140" y="3066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F200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4"/>
            <p:cNvSpPr/>
            <p:nvPr/>
          </p:nvSpPr>
          <p:spPr>
            <a:xfrm>
              <a:off x="4079759" y="2644768"/>
              <a:ext cx="33915" cy="90054"/>
            </a:xfrm>
            <a:custGeom>
              <a:avLst/>
              <a:gdLst/>
              <a:ahLst/>
              <a:cxnLst/>
              <a:rect l="l" t="t" r="r" b="b"/>
              <a:pathLst>
                <a:path w="1140" h="3038" extrusionOk="0">
                  <a:moveTo>
                    <a:pt x="1" y="0"/>
                  </a:moveTo>
                  <a:lnTo>
                    <a:pt x="28" y="3038"/>
                  </a:lnTo>
                  <a:lnTo>
                    <a:pt x="1140" y="3038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rgbClr val="F200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4"/>
            <p:cNvSpPr/>
            <p:nvPr/>
          </p:nvSpPr>
          <p:spPr>
            <a:xfrm>
              <a:off x="4155622" y="2644768"/>
              <a:ext cx="33915" cy="90054"/>
            </a:xfrm>
            <a:custGeom>
              <a:avLst/>
              <a:gdLst/>
              <a:ahLst/>
              <a:cxnLst/>
              <a:rect l="l" t="t" r="r" b="b"/>
              <a:pathLst>
                <a:path w="1140" h="3038" extrusionOk="0">
                  <a:moveTo>
                    <a:pt x="0" y="0"/>
                  </a:moveTo>
                  <a:lnTo>
                    <a:pt x="27" y="3038"/>
                  </a:lnTo>
                  <a:lnTo>
                    <a:pt x="1139" y="3038"/>
                  </a:lnTo>
                  <a:lnTo>
                    <a:pt x="1139" y="0"/>
                  </a:lnTo>
                  <a:close/>
                </a:path>
              </a:pathLst>
            </a:custGeom>
            <a:solidFill>
              <a:srgbClr val="F200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4"/>
            <p:cNvSpPr/>
            <p:nvPr/>
          </p:nvSpPr>
          <p:spPr>
            <a:xfrm>
              <a:off x="4909278" y="1327782"/>
              <a:ext cx="429322" cy="66755"/>
            </a:xfrm>
            <a:custGeom>
              <a:avLst/>
              <a:gdLst/>
              <a:ahLst/>
              <a:cxnLst/>
              <a:rect l="l" t="t" r="r" b="b"/>
              <a:pathLst>
                <a:path w="14431" h="2252" extrusionOk="0">
                  <a:moveTo>
                    <a:pt x="12505" y="0"/>
                  </a:moveTo>
                  <a:lnTo>
                    <a:pt x="12505" y="1004"/>
                  </a:lnTo>
                  <a:lnTo>
                    <a:pt x="1" y="1004"/>
                  </a:lnTo>
                  <a:lnTo>
                    <a:pt x="1" y="1275"/>
                  </a:lnTo>
                  <a:lnTo>
                    <a:pt x="12505" y="1275"/>
                  </a:lnTo>
                  <a:lnTo>
                    <a:pt x="12505" y="2252"/>
                  </a:lnTo>
                  <a:lnTo>
                    <a:pt x="14431" y="1140"/>
                  </a:lnTo>
                  <a:lnTo>
                    <a:pt x="12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4"/>
            <p:cNvSpPr/>
            <p:nvPr/>
          </p:nvSpPr>
          <p:spPr>
            <a:xfrm>
              <a:off x="4909278" y="2813612"/>
              <a:ext cx="429322" cy="65955"/>
            </a:xfrm>
            <a:custGeom>
              <a:avLst/>
              <a:gdLst/>
              <a:ahLst/>
              <a:cxnLst/>
              <a:rect l="l" t="t" r="r" b="b"/>
              <a:pathLst>
                <a:path w="14431" h="2225" extrusionOk="0">
                  <a:moveTo>
                    <a:pt x="12505" y="0"/>
                  </a:moveTo>
                  <a:lnTo>
                    <a:pt x="12505" y="976"/>
                  </a:lnTo>
                  <a:lnTo>
                    <a:pt x="1" y="976"/>
                  </a:lnTo>
                  <a:lnTo>
                    <a:pt x="1" y="1248"/>
                  </a:lnTo>
                  <a:lnTo>
                    <a:pt x="12505" y="1248"/>
                  </a:lnTo>
                  <a:lnTo>
                    <a:pt x="12505" y="2224"/>
                  </a:lnTo>
                  <a:lnTo>
                    <a:pt x="14431" y="1112"/>
                  </a:lnTo>
                  <a:lnTo>
                    <a:pt x="12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4"/>
            <p:cNvSpPr/>
            <p:nvPr/>
          </p:nvSpPr>
          <p:spPr>
            <a:xfrm>
              <a:off x="5512073" y="2801547"/>
              <a:ext cx="746457" cy="94085"/>
            </a:xfrm>
            <a:custGeom>
              <a:avLst/>
              <a:gdLst/>
              <a:ahLst/>
              <a:cxnLst/>
              <a:rect l="l" t="t" r="r" b="b"/>
              <a:pathLst>
                <a:path w="25091" h="3174" extrusionOk="0">
                  <a:moveTo>
                    <a:pt x="0" y="0"/>
                  </a:moveTo>
                  <a:lnTo>
                    <a:pt x="25090" y="0"/>
                  </a:lnTo>
                  <a:lnTo>
                    <a:pt x="25090" y="3174"/>
                  </a:lnTo>
                  <a:lnTo>
                    <a:pt x="0" y="3174"/>
                  </a:lnTo>
                  <a:close/>
                </a:path>
              </a:pathLst>
            </a:custGeom>
            <a:solidFill>
              <a:srgbClr val="B1D6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4"/>
            <p:cNvSpPr/>
            <p:nvPr/>
          </p:nvSpPr>
          <p:spPr>
            <a:xfrm>
              <a:off x="6177788" y="2756520"/>
              <a:ext cx="33112" cy="90084"/>
            </a:xfrm>
            <a:custGeom>
              <a:avLst/>
              <a:gdLst/>
              <a:ahLst/>
              <a:cxnLst/>
              <a:rect l="l" t="t" r="r" b="b"/>
              <a:pathLst>
                <a:path w="1113" h="3039" extrusionOk="0">
                  <a:moveTo>
                    <a:pt x="1" y="0"/>
                  </a:moveTo>
                  <a:lnTo>
                    <a:pt x="1" y="3038"/>
                  </a:lnTo>
                  <a:lnTo>
                    <a:pt x="1113" y="3038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4"/>
            <p:cNvSpPr/>
            <p:nvPr/>
          </p:nvSpPr>
          <p:spPr>
            <a:xfrm>
              <a:off x="6100319" y="2756520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1" y="0"/>
                  </a:moveTo>
                  <a:lnTo>
                    <a:pt x="1" y="3038"/>
                  </a:lnTo>
                  <a:lnTo>
                    <a:pt x="1140" y="3038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4"/>
            <p:cNvSpPr/>
            <p:nvPr/>
          </p:nvSpPr>
          <p:spPr>
            <a:xfrm>
              <a:off x="6024487" y="2756520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0"/>
                  </a:moveTo>
                  <a:lnTo>
                    <a:pt x="0" y="3038"/>
                  </a:lnTo>
                  <a:lnTo>
                    <a:pt x="1139" y="3038"/>
                  </a:lnTo>
                  <a:lnTo>
                    <a:pt x="1139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4"/>
            <p:cNvSpPr/>
            <p:nvPr/>
          </p:nvSpPr>
          <p:spPr>
            <a:xfrm>
              <a:off x="5947018" y="2756520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0"/>
                  </a:moveTo>
                  <a:lnTo>
                    <a:pt x="0" y="3038"/>
                  </a:lnTo>
                  <a:lnTo>
                    <a:pt x="1139" y="3038"/>
                  </a:lnTo>
                  <a:lnTo>
                    <a:pt x="1139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4"/>
            <p:cNvSpPr/>
            <p:nvPr/>
          </p:nvSpPr>
          <p:spPr>
            <a:xfrm>
              <a:off x="5867942" y="2756520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0"/>
                  </a:moveTo>
                  <a:lnTo>
                    <a:pt x="0" y="3038"/>
                  </a:lnTo>
                  <a:lnTo>
                    <a:pt x="1139" y="3038"/>
                  </a:lnTo>
                  <a:lnTo>
                    <a:pt x="1139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4"/>
            <p:cNvSpPr/>
            <p:nvPr/>
          </p:nvSpPr>
          <p:spPr>
            <a:xfrm>
              <a:off x="5790473" y="2756520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0"/>
                  </a:moveTo>
                  <a:lnTo>
                    <a:pt x="0" y="3038"/>
                  </a:lnTo>
                  <a:lnTo>
                    <a:pt x="1139" y="3038"/>
                  </a:lnTo>
                  <a:lnTo>
                    <a:pt x="1139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4"/>
            <p:cNvSpPr/>
            <p:nvPr/>
          </p:nvSpPr>
          <p:spPr>
            <a:xfrm>
              <a:off x="5715414" y="2756520"/>
              <a:ext cx="33112" cy="90084"/>
            </a:xfrm>
            <a:custGeom>
              <a:avLst/>
              <a:gdLst/>
              <a:ahLst/>
              <a:cxnLst/>
              <a:rect l="l" t="t" r="r" b="b"/>
              <a:pathLst>
                <a:path w="1113" h="3039" extrusionOk="0">
                  <a:moveTo>
                    <a:pt x="1" y="0"/>
                  </a:moveTo>
                  <a:lnTo>
                    <a:pt x="1" y="3038"/>
                  </a:lnTo>
                  <a:lnTo>
                    <a:pt x="1113" y="3038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4"/>
            <p:cNvSpPr/>
            <p:nvPr/>
          </p:nvSpPr>
          <p:spPr>
            <a:xfrm>
              <a:off x="5637945" y="2756520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1" y="0"/>
                  </a:moveTo>
                  <a:lnTo>
                    <a:pt x="1" y="3038"/>
                  </a:lnTo>
                  <a:lnTo>
                    <a:pt x="1140" y="3038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4"/>
            <p:cNvSpPr/>
            <p:nvPr/>
          </p:nvSpPr>
          <p:spPr>
            <a:xfrm>
              <a:off x="5558869" y="2756520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1" y="0"/>
                  </a:moveTo>
                  <a:lnTo>
                    <a:pt x="1" y="3038"/>
                  </a:lnTo>
                  <a:lnTo>
                    <a:pt x="1140" y="3038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4"/>
            <p:cNvSpPr/>
            <p:nvPr/>
          </p:nvSpPr>
          <p:spPr>
            <a:xfrm>
              <a:off x="5569371" y="2594910"/>
              <a:ext cx="278400" cy="94886"/>
            </a:xfrm>
            <a:custGeom>
              <a:avLst/>
              <a:gdLst/>
              <a:ahLst/>
              <a:cxnLst/>
              <a:rect l="l" t="t" r="r" b="b"/>
              <a:pathLst>
                <a:path w="9358" h="3201" extrusionOk="0">
                  <a:moveTo>
                    <a:pt x="9358" y="3174"/>
                  </a:moveTo>
                  <a:lnTo>
                    <a:pt x="27" y="3201"/>
                  </a:lnTo>
                  <a:lnTo>
                    <a:pt x="0" y="28"/>
                  </a:lnTo>
                  <a:lnTo>
                    <a:pt x="9331" y="0"/>
                  </a:lnTo>
                  <a:close/>
                </a:path>
              </a:pathLst>
            </a:custGeom>
            <a:solidFill>
              <a:srgbClr val="FF80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4"/>
            <p:cNvSpPr/>
            <p:nvPr/>
          </p:nvSpPr>
          <p:spPr>
            <a:xfrm>
              <a:off x="5637945" y="2644768"/>
              <a:ext cx="33915" cy="90054"/>
            </a:xfrm>
            <a:custGeom>
              <a:avLst/>
              <a:gdLst/>
              <a:ahLst/>
              <a:cxnLst/>
              <a:rect l="l" t="t" r="r" b="b"/>
              <a:pathLst>
                <a:path w="1140" h="3038" extrusionOk="0">
                  <a:moveTo>
                    <a:pt x="1" y="0"/>
                  </a:moveTo>
                  <a:lnTo>
                    <a:pt x="1" y="3038"/>
                  </a:lnTo>
                  <a:lnTo>
                    <a:pt x="1140" y="3038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F200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4"/>
            <p:cNvSpPr/>
            <p:nvPr/>
          </p:nvSpPr>
          <p:spPr>
            <a:xfrm>
              <a:off x="5714611" y="2644768"/>
              <a:ext cx="33915" cy="90054"/>
            </a:xfrm>
            <a:custGeom>
              <a:avLst/>
              <a:gdLst/>
              <a:ahLst/>
              <a:cxnLst/>
              <a:rect l="l" t="t" r="r" b="b"/>
              <a:pathLst>
                <a:path w="1140" h="3038" extrusionOk="0">
                  <a:moveTo>
                    <a:pt x="1" y="0"/>
                  </a:moveTo>
                  <a:lnTo>
                    <a:pt x="28" y="3038"/>
                  </a:lnTo>
                  <a:lnTo>
                    <a:pt x="1140" y="3038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rgbClr val="F200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4"/>
            <p:cNvSpPr/>
            <p:nvPr/>
          </p:nvSpPr>
          <p:spPr>
            <a:xfrm>
              <a:off x="5790473" y="2644768"/>
              <a:ext cx="33915" cy="90054"/>
            </a:xfrm>
            <a:custGeom>
              <a:avLst/>
              <a:gdLst/>
              <a:ahLst/>
              <a:cxnLst/>
              <a:rect l="l" t="t" r="r" b="b"/>
              <a:pathLst>
                <a:path w="1140" h="3038" extrusionOk="0">
                  <a:moveTo>
                    <a:pt x="0" y="0"/>
                  </a:moveTo>
                  <a:lnTo>
                    <a:pt x="27" y="3038"/>
                  </a:lnTo>
                  <a:lnTo>
                    <a:pt x="1139" y="3038"/>
                  </a:lnTo>
                  <a:lnTo>
                    <a:pt x="1139" y="0"/>
                  </a:lnTo>
                  <a:close/>
                </a:path>
              </a:pathLst>
            </a:custGeom>
            <a:solidFill>
              <a:srgbClr val="F200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4"/>
            <p:cNvSpPr/>
            <p:nvPr/>
          </p:nvSpPr>
          <p:spPr>
            <a:xfrm>
              <a:off x="6486861" y="2643938"/>
              <a:ext cx="33915" cy="90884"/>
            </a:xfrm>
            <a:custGeom>
              <a:avLst/>
              <a:gdLst/>
              <a:ahLst/>
              <a:cxnLst/>
              <a:rect l="l" t="t" r="r" b="b"/>
              <a:pathLst>
                <a:path w="1140" h="3066" extrusionOk="0">
                  <a:moveTo>
                    <a:pt x="0" y="1"/>
                  </a:moveTo>
                  <a:lnTo>
                    <a:pt x="0" y="3066"/>
                  </a:lnTo>
                  <a:lnTo>
                    <a:pt x="1139" y="3066"/>
                  </a:lnTo>
                  <a:lnTo>
                    <a:pt x="1139" y="1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4"/>
            <p:cNvSpPr/>
            <p:nvPr/>
          </p:nvSpPr>
          <p:spPr>
            <a:xfrm>
              <a:off x="6409392" y="2643938"/>
              <a:ext cx="33915" cy="90884"/>
            </a:xfrm>
            <a:custGeom>
              <a:avLst/>
              <a:gdLst/>
              <a:ahLst/>
              <a:cxnLst/>
              <a:rect l="l" t="t" r="r" b="b"/>
              <a:pathLst>
                <a:path w="1140" h="3066" extrusionOk="0">
                  <a:moveTo>
                    <a:pt x="0" y="1"/>
                  </a:moveTo>
                  <a:lnTo>
                    <a:pt x="0" y="3066"/>
                  </a:lnTo>
                  <a:lnTo>
                    <a:pt x="1139" y="3066"/>
                  </a:lnTo>
                  <a:lnTo>
                    <a:pt x="1139" y="1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4"/>
            <p:cNvSpPr/>
            <p:nvPr/>
          </p:nvSpPr>
          <p:spPr>
            <a:xfrm>
              <a:off x="6333530" y="2643938"/>
              <a:ext cx="33915" cy="90884"/>
            </a:xfrm>
            <a:custGeom>
              <a:avLst/>
              <a:gdLst/>
              <a:ahLst/>
              <a:cxnLst/>
              <a:rect l="l" t="t" r="r" b="b"/>
              <a:pathLst>
                <a:path w="1140" h="3066" extrusionOk="0">
                  <a:moveTo>
                    <a:pt x="1" y="1"/>
                  </a:moveTo>
                  <a:lnTo>
                    <a:pt x="1" y="3066"/>
                  </a:lnTo>
                  <a:lnTo>
                    <a:pt x="1140" y="3066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4"/>
            <p:cNvSpPr/>
            <p:nvPr/>
          </p:nvSpPr>
          <p:spPr>
            <a:xfrm>
              <a:off x="6256864" y="2643938"/>
              <a:ext cx="33112" cy="90884"/>
            </a:xfrm>
            <a:custGeom>
              <a:avLst/>
              <a:gdLst/>
              <a:ahLst/>
              <a:cxnLst/>
              <a:rect l="l" t="t" r="r" b="b"/>
              <a:pathLst>
                <a:path w="1113" h="3066" extrusionOk="0">
                  <a:moveTo>
                    <a:pt x="1" y="1"/>
                  </a:moveTo>
                  <a:lnTo>
                    <a:pt x="1" y="3066"/>
                  </a:lnTo>
                  <a:lnTo>
                    <a:pt x="1113" y="3066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4"/>
            <p:cNvSpPr/>
            <p:nvPr/>
          </p:nvSpPr>
          <p:spPr>
            <a:xfrm>
              <a:off x="6177788" y="2643938"/>
              <a:ext cx="33112" cy="90884"/>
            </a:xfrm>
            <a:custGeom>
              <a:avLst/>
              <a:gdLst/>
              <a:ahLst/>
              <a:cxnLst/>
              <a:rect l="l" t="t" r="r" b="b"/>
              <a:pathLst>
                <a:path w="1113" h="3066" extrusionOk="0">
                  <a:moveTo>
                    <a:pt x="1" y="1"/>
                  </a:moveTo>
                  <a:lnTo>
                    <a:pt x="1" y="3066"/>
                  </a:lnTo>
                  <a:lnTo>
                    <a:pt x="1113" y="3066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4"/>
            <p:cNvSpPr/>
            <p:nvPr/>
          </p:nvSpPr>
          <p:spPr>
            <a:xfrm>
              <a:off x="6100319" y="2643938"/>
              <a:ext cx="33915" cy="90884"/>
            </a:xfrm>
            <a:custGeom>
              <a:avLst/>
              <a:gdLst/>
              <a:ahLst/>
              <a:cxnLst/>
              <a:rect l="l" t="t" r="r" b="b"/>
              <a:pathLst>
                <a:path w="1140" h="3066" extrusionOk="0">
                  <a:moveTo>
                    <a:pt x="1" y="1"/>
                  </a:moveTo>
                  <a:lnTo>
                    <a:pt x="1" y="3066"/>
                  </a:lnTo>
                  <a:lnTo>
                    <a:pt x="1140" y="3066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4"/>
            <p:cNvSpPr/>
            <p:nvPr/>
          </p:nvSpPr>
          <p:spPr>
            <a:xfrm>
              <a:off x="6024487" y="2643938"/>
              <a:ext cx="33915" cy="90884"/>
            </a:xfrm>
            <a:custGeom>
              <a:avLst/>
              <a:gdLst/>
              <a:ahLst/>
              <a:cxnLst/>
              <a:rect l="l" t="t" r="r" b="b"/>
              <a:pathLst>
                <a:path w="1140" h="3066" extrusionOk="0">
                  <a:moveTo>
                    <a:pt x="0" y="1"/>
                  </a:moveTo>
                  <a:lnTo>
                    <a:pt x="0" y="3066"/>
                  </a:lnTo>
                  <a:lnTo>
                    <a:pt x="1139" y="3066"/>
                  </a:lnTo>
                  <a:lnTo>
                    <a:pt x="1139" y="1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4"/>
            <p:cNvSpPr/>
            <p:nvPr/>
          </p:nvSpPr>
          <p:spPr>
            <a:xfrm>
              <a:off x="5947018" y="2643938"/>
              <a:ext cx="33915" cy="90884"/>
            </a:xfrm>
            <a:custGeom>
              <a:avLst/>
              <a:gdLst/>
              <a:ahLst/>
              <a:cxnLst/>
              <a:rect l="l" t="t" r="r" b="b"/>
              <a:pathLst>
                <a:path w="1140" h="3066" extrusionOk="0">
                  <a:moveTo>
                    <a:pt x="0" y="1"/>
                  </a:moveTo>
                  <a:lnTo>
                    <a:pt x="0" y="3066"/>
                  </a:lnTo>
                  <a:lnTo>
                    <a:pt x="1139" y="3066"/>
                  </a:lnTo>
                  <a:lnTo>
                    <a:pt x="1139" y="1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4"/>
            <p:cNvSpPr/>
            <p:nvPr/>
          </p:nvSpPr>
          <p:spPr>
            <a:xfrm>
              <a:off x="5867942" y="2643938"/>
              <a:ext cx="33915" cy="90884"/>
            </a:xfrm>
            <a:custGeom>
              <a:avLst/>
              <a:gdLst/>
              <a:ahLst/>
              <a:cxnLst/>
              <a:rect l="l" t="t" r="r" b="b"/>
              <a:pathLst>
                <a:path w="1140" h="3066" extrusionOk="0">
                  <a:moveTo>
                    <a:pt x="0" y="1"/>
                  </a:moveTo>
                  <a:lnTo>
                    <a:pt x="0" y="3066"/>
                  </a:lnTo>
                  <a:lnTo>
                    <a:pt x="1139" y="3066"/>
                  </a:lnTo>
                  <a:lnTo>
                    <a:pt x="1139" y="1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4"/>
            <p:cNvSpPr/>
            <p:nvPr/>
          </p:nvSpPr>
          <p:spPr>
            <a:xfrm>
              <a:off x="5395066" y="1478929"/>
              <a:ext cx="939297" cy="225164"/>
            </a:xfrm>
            <a:custGeom>
              <a:avLst/>
              <a:gdLst/>
              <a:ahLst/>
              <a:cxnLst/>
              <a:rect l="l" t="t" r="r" b="b"/>
              <a:pathLst>
                <a:path w="31573" h="7596" extrusionOk="0">
                  <a:moveTo>
                    <a:pt x="4883" y="7595"/>
                  </a:moveTo>
                  <a:lnTo>
                    <a:pt x="1" y="3527"/>
                  </a:lnTo>
                  <a:lnTo>
                    <a:pt x="4883" y="1"/>
                  </a:lnTo>
                  <a:lnTo>
                    <a:pt x="4883" y="2008"/>
                  </a:lnTo>
                  <a:lnTo>
                    <a:pt x="31573" y="2008"/>
                  </a:lnTo>
                  <a:lnTo>
                    <a:pt x="31573" y="5181"/>
                  </a:lnTo>
                  <a:lnTo>
                    <a:pt x="4883" y="5181"/>
                  </a:lnTo>
                  <a:close/>
                </a:path>
              </a:pathLst>
            </a:custGeom>
            <a:solidFill>
              <a:srgbClr val="6EA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4"/>
            <p:cNvSpPr/>
            <p:nvPr/>
          </p:nvSpPr>
          <p:spPr>
            <a:xfrm>
              <a:off x="5921195" y="1331783"/>
              <a:ext cx="746428" cy="94115"/>
            </a:xfrm>
            <a:custGeom>
              <a:avLst/>
              <a:gdLst/>
              <a:ahLst/>
              <a:cxnLst/>
              <a:rect l="l" t="t" r="r" b="b"/>
              <a:pathLst>
                <a:path w="25090" h="3175" extrusionOk="0">
                  <a:moveTo>
                    <a:pt x="0" y="1"/>
                  </a:moveTo>
                  <a:lnTo>
                    <a:pt x="25090" y="1"/>
                  </a:lnTo>
                  <a:lnTo>
                    <a:pt x="25090" y="3174"/>
                  </a:lnTo>
                  <a:lnTo>
                    <a:pt x="0" y="3174"/>
                  </a:lnTo>
                  <a:close/>
                </a:path>
              </a:pathLst>
            </a:custGeom>
            <a:solidFill>
              <a:srgbClr val="B1D6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4"/>
            <p:cNvSpPr/>
            <p:nvPr/>
          </p:nvSpPr>
          <p:spPr>
            <a:xfrm>
              <a:off x="6586911" y="1380842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1"/>
                  </a:moveTo>
                  <a:lnTo>
                    <a:pt x="0" y="3038"/>
                  </a:lnTo>
                  <a:lnTo>
                    <a:pt x="1140" y="3038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4"/>
            <p:cNvSpPr/>
            <p:nvPr/>
          </p:nvSpPr>
          <p:spPr>
            <a:xfrm>
              <a:off x="6509441" y="1380842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1" y="1"/>
                  </a:moveTo>
                  <a:lnTo>
                    <a:pt x="1" y="3038"/>
                  </a:lnTo>
                  <a:lnTo>
                    <a:pt x="1140" y="3038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4"/>
            <p:cNvSpPr/>
            <p:nvPr/>
          </p:nvSpPr>
          <p:spPr>
            <a:xfrm>
              <a:off x="6434412" y="1380842"/>
              <a:ext cx="33112" cy="90084"/>
            </a:xfrm>
            <a:custGeom>
              <a:avLst/>
              <a:gdLst/>
              <a:ahLst/>
              <a:cxnLst/>
              <a:rect l="l" t="t" r="r" b="b"/>
              <a:pathLst>
                <a:path w="1113" h="3039" extrusionOk="0">
                  <a:moveTo>
                    <a:pt x="0" y="1"/>
                  </a:moveTo>
                  <a:lnTo>
                    <a:pt x="0" y="3038"/>
                  </a:lnTo>
                  <a:lnTo>
                    <a:pt x="1112" y="3038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4"/>
            <p:cNvSpPr/>
            <p:nvPr/>
          </p:nvSpPr>
          <p:spPr>
            <a:xfrm>
              <a:off x="6356943" y="1380842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1"/>
                  </a:moveTo>
                  <a:lnTo>
                    <a:pt x="0" y="3038"/>
                  </a:lnTo>
                  <a:lnTo>
                    <a:pt x="1139" y="3038"/>
                  </a:lnTo>
                  <a:lnTo>
                    <a:pt x="1139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4"/>
            <p:cNvSpPr/>
            <p:nvPr/>
          </p:nvSpPr>
          <p:spPr>
            <a:xfrm>
              <a:off x="6277867" y="1380842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1"/>
                  </a:moveTo>
                  <a:lnTo>
                    <a:pt x="0" y="3038"/>
                  </a:lnTo>
                  <a:lnTo>
                    <a:pt x="1139" y="3038"/>
                  </a:lnTo>
                  <a:lnTo>
                    <a:pt x="1139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4"/>
            <p:cNvSpPr/>
            <p:nvPr/>
          </p:nvSpPr>
          <p:spPr>
            <a:xfrm>
              <a:off x="6200399" y="1380842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1"/>
                  </a:moveTo>
                  <a:lnTo>
                    <a:pt x="0" y="3038"/>
                  </a:lnTo>
                  <a:lnTo>
                    <a:pt x="1139" y="3038"/>
                  </a:lnTo>
                  <a:lnTo>
                    <a:pt x="1139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4"/>
            <p:cNvSpPr/>
            <p:nvPr/>
          </p:nvSpPr>
          <p:spPr>
            <a:xfrm>
              <a:off x="6124536" y="1380842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1"/>
                  </a:moveTo>
                  <a:lnTo>
                    <a:pt x="0" y="3038"/>
                  </a:lnTo>
                  <a:lnTo>
                    <a:pt x="1140" y="3038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4"/>
            <p:cNvSpPr/>
            <p:nvPr/>
          </p:nvSpPr>
          <p:spPr>
            <a:xfrm>
              <a:off x="6047870" y="1380842"/>
              <a:ext cx="33112" cy="90084"/>
            </a:xfrm>
            <a:custGeom>
              <a:avLst/>
              <a:gdLst/>
              <a:ahLst/>
              <a:cxnLst/>
              <a:rect l="l" t="t" r="r" b="b"/>
              <a:pathLst>
                <a:path w="1113" h="3039" extrusionOk="0">
                  <a:moveTo>
                    <a:pt x="1" y="1"/>
                  </a:moveTo>
                  <a:lnTo>
                    <a:pt x="1" y="3038"/>
                  </a:lnTo>
                  <a:lnTo>
                    <a:pt x="1113" y="303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4"/>
            <p:cNvSpPr/>
            <p:nvPr/>
          </p:nvSpPr>
          <p:spPr>
            <a:xfrm>
              <a:off x="5968795" y="1380842"/>
              <a:ext cx="33112" cy="90084"/>
            </a:xfrm>
            <a:custGeom>
              <a:avLst/>
              <a:gdLst/>
              <a:ahLst/>
              <a:cxnLst/>
              <a:rect l="l" t="t" r="r" b="b"/>
              <a:pathLst>
                <a:path w="1113" h="3039" extrusionOk="0">
                  <a:moveTo>
                    <a:pt x="1" y="1"/>
                  </a:moveTo>
                  <a:lnTo>
                    <a:pt x="1" y="3038"/>
                  </a:lnTo>
                  <a:lnTo>
                    <a:pt x="1113" y="303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4"/>
            <p:cNvSpPr/>
            <p:nvPr/>
          </p:nvSpPr>
          <p:spPr>
            <a:xfrm>
              <a:off x="6334333" y="1538421"/>
              <a:ext cx="277627" cy="94915"/>
            </a:xfrm>
            <a:custGeom>
              <a:avLst/>
              <a:gdLst/>
              <a:ahLst/>
              <a:cxnLst/>
              <a:rect l="l" t="t" r="r" b="b"/>
              <a:pathLst>
                <a:path w="9332" h="3202" extrusionOk="0">
                  <a:moveTo>
                    <a:pt x="1" y="28"/>
                  </a:moveTo>
                  <a:lnTo>
                    <a:pt x="9331" y="1"/>
                  </a:lnTo>
                  <a:lnTo>
                    <a:pt x="9331" y="3174"/>
                  </a:lnTo>
                  <a:lnTo>
                    <a:pt x="1" y="3201"/>
                  </a:lnTo>
                  <a:close/>
                </a:path>
              </a:pathLst>
            </a:custGeom>
            <a:solidFill>
              <a:srgbClr val="FF80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4"/>
            <p:cNvSpPr/>
            <p:nvPr/>
          </p:nvSpPr>
          <p:spPr>
            <a:xfrm>
              <a:off x="6510245" y="1492594"/>
              <a:ext cx="33915" cy="90884"/>
            </a:xfrm>
            <a:custGeom>
              <a:avLst/>
              <a:gdLst/>
              <a:ahLst/>
              <a:cxnLst/>
              <a:rect l="l" t="t" r="r" b="b"/>
              <a:pathLst>
                <a:path w="1140" h="3066" extrusionOk="0">
                  <a:moveTo>
                    <a:pt x="1113" y="1"/>
                  </a:moveTo>
                  <a:lnTo>
                    <a:pt x="1" y="28"/>
                  </a:lnTo>
                  <a:lnTo>
                    <a:pt x="1" y="3066"/>
                  </a:lnTo>
                  <a:lnTo>
                    <a:pt x="1140" y="3066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F200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4"/>
            <p:cNvSpPr/>
            <p:nvPr/>
          </p:nvSpPr>
          <p:spPr>
            <a:xfrm>
              <a:off x="6432776" y="1492594"/>
              <a:ext cx="33915" cy="90884"/>
            </a:xfrm>
            <a:custGeom>
              <a:avLst/>
              <a:gdLst/>
              <a:ahLst/>
              <a:cxnLst/>
              <a:rect l="l" t="t" r="r" b="b"/>
              <a:pathLst>
                <a:path w="1140" h="3066" extrusionOk="0">
                  <a:moveTo>
                    <a:pt x="1" y="1"/>
                  </a:moveTo>
                  <a:lnTo>
                    <a:pt x="1" y="3066"/>
                  </a:lnTo>
                  <a:lnTo>
                    <a:pt x="1140" y="3066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F200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4"/>
            <p:cNvSpPr/>
            <p:nvPr/>
          </p:nvSpPr>
          <p:spPr>
            <a:xfrm>
              <a:off x="6356943" y="1492594"/>
              <a:ext cx="33915" cy="90884"/>
            </a:xfrm>
            <a:custGeom>
              <a:avLst/>
              <a:gdLst/>
              <a:ahLst/>
              <a:cxnLst/>
              <a:rect l="l" t="t" r="r" b="b"/>
              <a:pathLst>
                <a:path w="1140" h="3066" extrusionOk="0">
                  <a:moveTo>
                    <a:pt x="0" y="1"/>
                  </a:moveTo>
                  <a:lnTo>
                    <a:pt x="0" y="3066"/>
                  </a:lnTo>
                  <a:lnTo>
                    <a:pt x="1139" y="3066"/>
                  </a:lnTo>
                  <a:lnTo>
                    <a:pt x="1139" y="1"/>
                  </a:lnTo>
                  <a:close/>
                </a:path>
              </a:pathLst>
            </a:custGeom>
            <a:solidFill>
              <a:srgbClr val="F200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4"/>
            <p:cNvSpPr/>
            <p:nvPr/>
          </p:nvSpPr>
          <p:spPr>
            <a:xfrm>
              <a:off x="5650857" y="1493394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1" y="1"/>
                  </a:moveTo>
                  <a:lnTo>
                    <a:pt x="1" y="3039"/>
                  </a:lnTo>
                  <a:lnTo>
                    <a:pt x="1140" y="3039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4"/>
            <p:cNvSpPr/>
            <p:nvPr/>
          </p:nvSpPr>
          <p:spPr>
            <a:xfrm>
              <a:off x="5738024" y="1493394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1"/>
                  </a:moveTo>
                  <a:lnTo>
                    <a:pt x="0" y="3039"/>
                  </a:lnTo>
                  <a:lnTo>
                    <a:pt x="1139" y="3039"/>
                  </a:lnTo>
                  <a:lnTo>
                    <a:pt x="1139" y="1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4"/>
            <p:cNvSpPr/>
            <p:nvPr/>
          </p:nvSpPr>
          <p:spPr>
            <a:xfrm>
              <a:off x="5813857" y="1493394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1" y="1"/>
                  </a:moveTo>
                  <a:lnTo>
                    <a:pt x="1" y="3039"/>
                  </a:lnTo>
                  <a:lnTo>
                    <a:pt x="1140" y="3039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4"/>
            <p:cNvSpPr/>
            <p:nvPr/>
          </p:nvSpPr>
          <p:spPr>
            <a:xfrm>
              <a:off x="5891326" y="1493394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1" y="1"/>
                  </a:moveTo>
                  <a:lnTo>
                    <a:pt x="1" y="3039"/>
                  </a:lnTo>
                  <a:lnTo>
                    <a:pt x="1140" y="3039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4"/>
            <p:cNvSpPr/>
            <p:nvPr/>
          </p:nvSpPr>
          <p:spPr>
            <a:xfrm>
              <a:off x="5970401" y="1493394"/>
              <a:ext cx="33945" cy="90084"/>
            </a:xfrm>
            <a:custGeom>
              <a:avLst/>
              <a:gdLst/>
              <a:ahLst/>
              <a:cxnLst/>
              <a:rect l="l" t="t" r="r" b="b"/>
              <a:pathLst>
                <a:path w="1141" h="3039" extrusionOk="0">
                  <a:moveTo>
                    <a:pt x="1" y="1"/>
                  </a:moveTo>
                  <a:lnTo>
                    <a:pt x="1" y="3039"/>
                  </a:lnTo>
                  <a:lnTo>
                    <a:pt x="1140" y="3039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4"/>
            <p:cNvSpPr/>
            <p:nvPr/>
          </p:nvSpPr>
          <p:spPr>
            <a:xfrm>
              <a:off x="6047870" y="1493394"/>
              <a:ext cx="33112" cy="90084"/>
            </a:xfrm>
            <a:custGeom>
              <a:avLst/>
              <a:gdLst/>
              <a:ahLst/>
              <a:cxnLst/>
              <a:rect l="l" t="t" r="r" b="b"/>
              <a:pathLst>
                <a:path w="1113" h="3039" extrusionOk="0">
                  <a:moveTo>
                    <a:pt x="1" y="1"/>
                  </a:moveTo>
                  <a:lnTo>
                    <a:pt x="1" y="3039"/>
                  </a:lnTo>
                  <a:lnTo>
                    <a:pt x="1113" y="3039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4"/>
            <p:cNvSpPr/>
            <p:nvPr/>
          </p:nvSpPr>
          <p:spPr>
            <a:xfrm>
              <a:off x="6123733" y="1493394"/>
              <a:ext cx="33112" cy="90084"/>
            </a:xfrm>
            <a:custGeom>
              <a:avLst/>
              <a:gdLst/>
              <a:ahLst/>
              <a:cxnLst/>
              <a:rect l="l" t="t" r="r" b="b"/>
              <a:pathLst>
                <a:path w="1113" h="3039" extrusionOk="0">
                  <a:moveTo>
                    <a:pt x="0" y="1"/>
                  </a:moveTo>
                  <a:lnTo>
                    <a:pt x="0" y="3039"/>
                  </a:lnTo>
                  <a:lnTo>
                    <a:pt x="1112" y="3039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4"/>
            <p:cNvSpPr/>
            <p:nvPr/>
          </p:nvSpPr>
          <p:spPr>
            <a:xfrm>
              <a:off x="6200399" y="1493394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1"/>
                  </a:moveTo>
                  <a:lnTo>
                    <a:pt x="0" y="3039"/>
                  </a:lnTo>
                  <a:lnTo>
                    <a:pt x="1139" y="3039"/>
                  </a:lnTo>
                  <a:lnTo>
                    <a:pt x="1139" y="1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4"/>
            <p:cNvSpPr/>
            <p:nvPr/>
          </p:nvSpPr>
          <p:spPr>
            <a:xfrm>
              <a:off x="6279474" y="1493394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1"/>
                  </a:moveTo>
                  <a:lnTo>
                    <a:pt x="0" y="3039"/>
                  </a:lnTo>
                  <a:lnTo>
                    <a:pt x="1139" y="3039"/>
                  </a:lnTo>
                  <a:lnTo>
                    <a:pt x="1139" y="1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4"/>
            <p:cNvSpPr/>
            <p:nvPr/>
          </p:nvSpPr>
          <p:spPr>
            <a:xfrm>
              <a:off x="6907258" y="998127"/>
              <a:ext cx="359112" cy="242031"/>
            </a:xfrm>
            <a:custGeom>
              <a:avLst/>
              <a:gdLst/>
              <a:ahLst/>
              <a:cxnLst/>
              <a:rect l="l" t="t" r="r" b="b"/>
              <a:pathLst>
                <a:path w="12071" h="8165" extrusionOk="0">
                  <a:moveTo>
                    <a:pt x="12071" y="1"/>
                  </a:moveTo>
                  <a:lnTo>
                    <a:pt x="9847" y="136"/>
                  </a:lnTo>
                  <a:lnTo>
                    <a:pt x="10389" y="950"/>
                  </a:lnTo>
                  <a:lnTo>
                    <a:pt x="1" y="7921"/>
                  </a:lnTo>
                  <a:lnTo>
                    <a:pt x="163" y="8165"/>
                  </a:lnTo>
                  <a:lnTo>
                    <a:pt x="10525" y="1194"/>
                  </a:lnTo>
                  <a:lnTo>
                    <a:pt x="11094" y="2008"/>
                  </a:lnTo>
                  <a:lnTo>
                    <a:pt x="120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4"/>
            <p:cNvSpPr/>
            <p:nvPr/>
          </p:nvSpPr>
          <p:spPr>
            <a:xfrm>
              <a:off x="6907258" y="1478929"/>
              <a:ext cx="359112" cy="242031"/>
            </a:xfrm>
            <a:custGeom>
              <a:avLst/>
              <a:gdLst/>
              <a:ahLst/>
              <a:cxnLst/>
              <a:rect l="l" t="t" r="r" b="b"/>
              <a:pathLst>
                <a:path w="12071" h="8165" extrusionOk="0">
                  <a:moveTo>
                    <a:pt x="163" y="1"/>
                  </a:moveTo>
                  <a:lnTo>
                    <a:pt x="1" y="218"/>
                  </a:lnTo>
                  <a:lnTo>
                    <a:pt x="10389" y="7188"/>
                  </a:lnTo>
                  <a:lnTo>
                    <a:pt x="9847" y="8002"/>
                  </a:lnTo>
                  <a:lnTo>
                    <a:pt x="12071" y="8165"/>
                  </a:lnTo>
                  <a:lnTo>
                    <a:pt x="11094" y="6158"/>
                  </a:lnTo>
                  <a:lnTo>
                    <a:pt x="10525" y="6971"/>
                  </a:lnTo>
                  <a:lnTo>
                    <a:pt x="1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4"/>
            <p:cNvSpPr/>
            <p:nvPr/>
          </p:nvSpPr>
          <p:spPr>
            <a:xfrm>
              <a:off x="6907258" y="2488789"/>
              <a:ext cx="359112" cy="241231"/>
            </a:xfrm>
            <a:custGeom>
              <a:avLst/>
              <a:gdLst/>
              <a:ahLst/>
              <a:cxnLst/>
              <a:rect l="l" t="t" r="r" b="b"/>
              <a:pathLst>
                <a:path w="12071" h="8138" extrusionOk="0">
                  <a:moveTo>
                    <a:pt x="12071" y="0"/>
                  </a:moveTo>
                  <a:lnTo>
                    <a:pt x="9847" y="136"/>
                  </a:lnTo>
                  <a:lnTo>
                    <a:pt x="10389" y="949"/>
                  </a:lnTo>
                  <a:lnTo>
                    <a:pt x="1" y="7920"/>
                  </a:lnTo>
                  <a:lnTo>
                    <a:pt x="163" y="8137"/>
                  </a:lnTo>
                  <a:lnTo>
                    <a:pt x="10525" y="1166"/>
                  </a:lnTo>
                  <a:lnTo>
                    <a:pt x="11094" y="1980"/>
                  </a:lnTo>
                  <a:lnTo>
                    <a:pt x="120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4"/>
            <p:cNvSpPr/>
            <p:nvPr/>
          </p:nvSpPr>
          <p:spPr>
            <a:xfrm>
              <a:off x="6907258" y="2969591"/>
              <a:ext cx="359112" cy="242031"/>
            </a:xfrm>
            <a:custGeom>
              <a:avLst/>
              <a:gdLst/>
              <a:ahLst/>
              <a:cxnLst/>
              <a:rect l="l" t="t" r="r" b="b"/>
              <a:pathLst>
                <a:path w="12071" h="8165" extrusionOk="0">
                  <a:moveTo>
                    <a:pt x="163" y="0"/>
                  </a:moveTo>
                  <a:lnTo>
                    <a:pt x="1" y="217"/>
                  </a:lnTo>
                  <a:lnTo>
                    <a:pt x="10389" y="7188"/>
                  </a:lnTo>
                  <a:lnTo>
                    <a:pt x="9847" y="8002"/>
                  </a:lnTo>
                  <a:lnTo>
                    <a:pt x="12071" y="8164"/>
                  </a:lnTo>
                  <a:lnTo>
                    <a:pt x="11094" y="6157"/>
                  </a:lnTo>
                  <a:lnTo>
                    <a:pt x="10525" y="697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4"/>
            <p:cNvSpPr/>
            <p:nvPr/>
          </p:nvSpPr>
          <p:spPr>
            <a:xfrm>
              <a:off x="7314774" y="1015024"/>
              <a:ext cx="477726" cy="225135"/>
            </a:xfrm>
            <a:custGeom>
              <a:avLst/>
              <a:gdLst/>
              <a:ahLst/>
              <a:cxnLst/>
              <a:rect l="l" t="t" r="r" b="b"/>
              <a:pathLst>
                <a:path w="16058" h="7595" extrusionOk="0">
                  <a:moveTo>
                    <a:pt x="4910" y="7595"/>
                  </a:moveTo>
                  <a:lnTo>
                    <a:pt x="0" y="3526"/>
                  </a:lnTo>
                  <a:lnTo>
                    <a:pt x="4910" y="0"/>
                  </a:lnTo>
                  <a:lnTo>
                    <a:pt x="4910" y="2007"/>
                  </a:lnTo>
                  <a:lnTo>
                    <a:pt x="16058" y="2007"/>
                  </a:lnTo>
                  <a:lnTo>
                    <a:pt x="16058" y="5181"/>
                  </a:lnTo>
                  <a:lnTo>
                    <a:pt x="4910" y="5181"/>
                  </a:lnTo>
                  <a:close/>
                </a:path>
              </a:pathLst>
            </a:custGeom>
            <a:solidFill>
              <a:srgbClr val="6EA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4"/>
            <p:cNvSpPr/>
            <p:nvPr/>
          </p:nvSpPr>
          <p:spPr>
            <a:xfrm>
              <a:off x="7536679" y="868679"/>
              <a:ext cx="528568" cy="93315"/>
            </a:xfrm>
            <a:custGeom>
              <a:avLst/>
              <a:gdLst/>
              <a:ahLst/>
              <a:cxnLst/>
              <a:rect l="l" t="t" r="r" b="b"/>
              <a:pathLst>
                <a:path w="17767" h="3148" extrusionOk="0">
                  <a:moveTo>
                    <a:pt x="0" y="1"/>
                  </a:moveTo>
                  <a:lnTo>
                    <a:pt x="17766" y="1"/>
                  </a:lnTo>
                  <a:lnTo>
                    <a:pt x="17766" y="3147"/>
                  </a:lnTo>
                  <a:lnTo>
                    <a:pt x="0" y="3147"/>
                  </a:lnTo>
                  <a:close/>
                </a:path>
              </a:pathLst>
            </a:custGeom>
            <a:solidFill>
              <a:srgbClr val="B1D6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4"/>
            <p:cNvSpPr/>
            <p:nvPr/>
          </p:nvSpPr>
          <p:spPr>
            <a:xfrm>
              <a:off x="7972428" y="916937"/>
              <a:ext cx="33915" cy="90884"/>
            </a:xfrm>
            <a:custGeom>
              <a:avLst/>
              <a:gdLst/>
              <a:ahLst/>
              <a:cxnLst/>
              <a:rect l="l" t="t" r="r" b="b"/>
              <a:pathLst>
                <a:path w="1140" h="3066" extrusionOk="0">
                  <a:moveTo>
                    <a:pt x="0" y="0"/>
                  </a:moveTo>
                  <a:lnTo>
                    <a:pt x="0" y="3065"/>
                  </a:lnTo>
                  <a:lnTo>
                    <a:pt x="1139" y="3065"/>
                  </a:lnTo>
                  <a:lnTo>
                    <a:pt x="1139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4"/>
            <p:cNvSpPr/>
            <p:nvPr/>
          </p:nvSpPr>
          <p:spPr>
            <a:xfrm>
              <a:off x="7893352" y="916937"/>
              <a:ext cx="33915" cy="90884"/>
            </a:xfrm>
            <a:custGeom>
              <a:avLst/>
              <a:gdLst/>
              <a:ahLst/>
              <a:cxnLst/>
              <a:rect l="l" t="t" r="r" b="b"/>
              <a:pathLst>
                <a:path w="1140" h="3066" extrusionOk="0">
                  <a:moveTo>
                    <a:pt x="0" y="0"/>
                  </a:moveTo>
                  <a:lnTo>
                    <a:pt x="0" y="3065"/>
                  </a:lnTo>
                  <a:lnTo>
                    <a:pt x="1139" y="3065"/>
                  </a:lnTo>
                  <a:lnTo>
                    <a:pt x="1139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4"/>
            <p:cNvSpPr/>
            <p:nvPr/>
          </p:nvSpPr>
          <p:spPr>
            <a:xfrm>
              <a:off x="7815883" y="916937"/>
              <a:ext cx="33915" cy="90884"/>
            </a:xfrm>
            <a:custGeom>
              <a:avLst/>
              <a:gdLst/>
              <a:ahLst/>
              <a:cxnLst/>
              <a:rect l="l" t="t" r="r" b="b"/>
              <a:pathLst>
                <a:path w="1140" h="3066" extrusionOk="0">
                  <a:moveTo>
                    <a:pt x="0" y="0"/>
                  </a:moveTo>
                  <a:lnTo>
                    <a:pt x="0" y="3065"/>
                  </a:lnTo>
                  <a:lnTo>
                    <a:pt x="1139" y="3065"/>
                  </a:lnTo>
                  <a:lnTo>
                    <a:pt x="1139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4"/>
            <p:cNvSpPr/>
            <p:nvPr/>
          </p:nvSpPr>
          <p:spPr>
            <a:xfrm>
              <a:off x="7740021" y="916937"/>
              <a:ext cx="33915" cy="90884"/>
            </a:xfrm>
            <a:custGeom>
              <a:avLst/>
              <a:gdLst/>
              <a:ahLst/>
              <a:cxnLst/>
              <a:rect l="l" t="t" r="r" b="b"/>
              <a:pathLst>
                <a:path w="1140" h="3066" extrusionOk="0">
                  <a:moveTo>
                    <a:pt x="0" y="0"/>
                  </a:moveTo>
                  <a:lnTo>
                    <a:pt x="0" y="3065"/>
                  </a:lnTo>
                  <a:lnTo>
                    <a:pt x="1140" y="3065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4"/>
            <p:cNvSpPr/>
            <p:nvPr/>
          </p:nvSpPr>
          <p:spPr>
            <a:xfrm>
              <a:off x="7663355" y="916937"/>
              <a:ext cx="33112" cy="90884"/>
            </a:xfrm>
            <a:custGeom>
              <a:avLst/>
              <a:gdLst/>
              <a:ahLst/>
              <a:cxnLst/>
              <a:rect l="l" t="t" r="r" b="b"/>
              <a:pathLst>
                <a:path w="1113" h="3066" extrusionOk="0">
                  <a:moveTo>
                    <a:pt x="1" y="0"/>
                  </a:moveTo>
                  <a:lnTo>
                    <a:pt x="1" y="3065"/>
                  </a:lnTo>
                  <a:lnTo>
                    <a:pt x="1113" y="3065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4"/>
            <p:cNvSpPr/>
            <p:nvPr/>
          </p:nvSpPr>
          <p:spPr>
            <a:xfrm>
              <a:off x="7584279" y="916937"/>
              <a:ext cx="33112" cy="90884"/>
            </a:xfrm>
            <a:custGeom>
              <a:avLst/>
              <a:gdLst/>
              <a:ahLst/>
              <a:cxnLst/>
              <a:rect l="l" t="t" r="r" b="b"/>
              <a:pathLst>
                <a:path w="1113" h="3066" extrusionOk="0">
                  <a:moveTo>
                    <a:pt x="1" y="0"/>
                  </a:moveTo>
                  <a:lnTo>
                    <a:pt x="1" y="3065"/>
                  </a:lnTo>
                  <a:lnTo>
                    <a:pt x="1113" y="3065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4"/>
            <p:cNvSpPr/>
            <p:nvPr/>
          </p:nvSpPr>
          <p:spPr>
            <a:xfrm>
              <a:off x="7792470" y="1073716"/>
              <a:ext cx="196915" cy="95686"/>
            </a:xfrm>
            <a:custGeom>
              <a:avLst/>
              <a:gdLst/>
              <a:ahLst/>
              <a:cxnLst/>
              <a:rect l="l" t="t" r="r" b="b"/>
              <a:pathLst>
                <a:path w="6619" h="3228" extrusionOk="0">
                  <a:moveTo>
                    <a:pt x="1" y="27"/>
                  </a:moveTo>
                  <a:lnTo>
                    <a:pt x="6619" y="0"/>
                  </a:lnTo>
                  <a:lnTo>
                    <a:pt x="6619" y="3201"/>
                  </a:lnTo>
                  <a:lnTo>
                    <a:pt x="28" y="3228"/>
                  </a:lnTo>
                  <a:close/>
                </a:path>
              </a:pathLst>
            </a:custGeom>
            <a:solidFill>
              <a:srgbClr val="FF80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4"/>
            <p:cNvSpPr/>
            <p:nvPr/>
          </p:nvSpPr>
          <p:spPr>
            <a:xfrm>
              <a:off x="7890913" y="1031090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1" y="1"/>
                  </a:moveTo>
                  <a:lnTo>
                    <a:pt x="1" y="3039"/>
                  </a:lnTo>
                  <a:lnTo>
                    <a:pt x="1140" y="3039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F200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4"/>
            <p:cNvSpPr/>
            <p:nvPr/>
          </p:nvSpPr>
          <p:spPr>
            <a:xfrm>
              <a:off x="7815883" y="1028689"/>
              <a:ext cx="33915" cy="90884"/>
            </a:xfrm>
            <a:custGeom>
              <a:avLst/>
              <a:gdLst/>
              <a:ahLst/>
              <a:cxnLst/>
              <a:rect l="l" t="t" r="r" b="b"/>
              <a:pathLst>
                <a:path w="1140" h="3066" extrusionOk="0">
                  <a:moveTo>
                    <a:pt x="0" y="0"/>
                  </a:moveTo>
                  <a:lnTo>
                    <a:pt x="0" y="3065"/>
                  </a:lnTo>
                  <a:lnTo>
                    <a:pt x="1139" y="3065"/>
                  </a:lnTo>
                  <a:lnTo>
                    <a:pt x="1139" y="0"/>
                  </a:lnTo>
                  <a:close/>
                </a:path>
              </a:pathLst>
            </a:custGeom>
            <a:solidFill>
              <a:srgbClr val="F200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4"/>
            <p:cNvSpPr/>
            <p:nvPr/>
          </p:nvSpPr>
          <p:spPr>
            <a:xfrm>
              <a:off x="7508417" y="1028689"/>
              <a:ext cx="33945" cy="90884"/>
            </a:xfrm>
            <a:custGeom>
              <a:avLst/>
              <a:gdLst/>
              <a:ahLst/>
              <a:cxnLst/>
              <a:rect l="l" t="t" r="r" b="b"/>
              <a:pathLst>
                <a:path w="1141" h="3066" extrusionOk="0">
                  <a:moveTo>
                    <a:pt x="1" y="0"/>
                  </a:moveTo>
                  <a:lnTo>
                    <a:pt x="1" y="3065"/>
                  </a:lnTo>
                  <a:lnTo>
                    <a:pt x="1140" y="3065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4"/>
            <p:cNvSpPr/>
            <p:nvPr/>
          </p:nvSpPr>
          <p:spPr>
            <a:xfrm>
              <a:off x="7584279" y="1027088"/>
              <a:ext cx="33112" cy="90054"/>
            </a:xfrm>
            <a:custGeom>
              <a:avLst/>
              <a:gdLst/>
              <a:ahLst/>
              <a:cxnLst/>
              <a:rect l="l" t="t" r="r" b="b"/>
              <a:pathLst>
                <a:path w="1113" h="3038" extrusionOk="0">
                  <a:moveTo>
                    <a:pt x="1" y="0"/>
                  </a:moveTo>
                  <a:lnTo>
                    <a:pt x="1" y="3038"/>
                  </a:lnTo>
                  <a:lnTo>
                    <a:pt x="1113" y="3038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4"/>
            <p:cNvSpPr/>
            <p:nvPr/>
          </p:nvSpPr>
          <p:spPr>
            <a:xfrm>
              <a:off x="7663355" y="1028689"/>
              <a:ext cx="33112" cy="90884"/>
            </a:xfrm>
            <a:custGeom>
              <a:avLst/>
              <a:gdLst/>
              <a:ahLst/>
              <a:cxnLst/>
              <a:rect l="l" t="t" r="r" b="b"/>
              <a:pathLst>
                <a:path w="1113" h="3066" extrusionOk="0">
                  <a:moveTo>
                    <a:pt x="1" y="0"/>
                  </a:moveTo>
                  <a:lnTo>
                    <a:pt x="1" y="3065"/>
                  </a:lnTo>
                  <a:lnTo>
                    <a:pt x="1113" y="3065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4"/>
            <p:cNvSpPr/>
            <p:nvPr/>
          </p:nvSpPr>
          <p:spPr>
            <a:xfrm>
              <a:off x="7740021" y="1029489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0"/>
                  </a:moveTo>
                  <a:lnTo>
                    <a:pt x="0" y="3038"/>
                  </a:lnTo>
                  <a:lnTo>
                    <a:pt x="1140" y="3038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4"/>
            <p:cNvSpPr/>
            <p:nvPr/>
          </p:nvSpPr>
          <p:spPr>
            <a:xfrm>
              <a:off x="7730322" y="3025852"/>
              <a:ext cx="477755" cy="225164"/>
            </a:xfrm>
            <a:custGeom>
              <a:avLst/>
              <a:gdLst/>
              <a:ahLst/>
              <a:cxnLst/>
              <a:rect l="l" t="t" r="r" b="b"/>
              <a:pathLst>
                <a:path w="16059" h="7596" extrusionOk="0">
                  <a:moveTo>
                    <a:pt x="11149" y="1"/>
                  </a:moveTo>
                  <a:lnTo>
                    <a:pt x="16058" y="4069"/>
                  </a:lnTo>
                  <a:lnTo>
                    <a:pt x="11149" y="7595"/>
                  </a:lnTo>
                  <a:lnTo>
                    <a:pt x="11149" y="5561"/>
                  </a:lnTo>
                  <a:lnTo>
                    <a:pt x="1" y="5561"/>
                  </a:lnTo>
                  <a:lnTo>
                    <a:pt x="1" y="2415"/>
                  </a:lnTo>
                  <a:lnTo>
                    <a:pt x="11149" y="2415"/>
                  </a:lnTo>
                  <a:close/>
                </a:path>
              </a:pathLst>
            </a:custGeom>
            <a:solidFill>
              <a:srgbClr val="6EA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4"/>
            <p:cNvSpPr/>
            <p:nvPr/>
          </p:nvSpPr>
          <p:spPr>
            <a:xfrm>
              <a:off x="7457604" y="3303247"/>
              <a:ext cx="528568" cy="94085"/>
            </a:xfrm>
            <a:custGeom>
              <a:avLst/>
              <a:gdLst/>
              <a:ahLst/>
              <a:cxnLst/>
              <a:rect l="l" t="t" r="r" b="b"/>
              <a:pathLst>
                <a:path w="17767" h="3174" extrusionOk="0">
                  <a:moveTo>
                    <a:pt x="0" y="0"/>
                  </a:moveTo>
                  <a:lnTo>
                    <a:pt x="17766" y="0"/>
                  </a:lnTo>
                  <a:lnTo>
                    <a:pt x="17766" y="3174"/>
                  </a:lnTo>
                  <a:lnTo>
                    <a:pt x="0" y="3174"/>
                  </a:lnTo>
                  <a:close/>
                </a:path>
              </a:pathLst>
            </a:custGeom>
            <a:solidFill>
              <a:srgbClr val="B1D6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4"/>
            <p:cNvSpPr/>
            <p:nvPr/>
          </p:nvSpPr>
          <p:spPr>
            <a:xfrm>
              <a:off x="7516509" y="3258220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0"/>
                  </a:moveTo>
                  <a:lnTo>
                    <a:pt x="0" y="3038"/>
                  </a:lnTo>
                  <a:lnTo>
                    <a:pt x="1139" y="3038"/>
                  </a:lnTo>
                  <a:lnTo>
                    <a:pt x="1139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4"/>
            <p:cNvSpPr/>
            <p:nvPr/>
          </p:nvSpPr>
          <p:spPr>
            <a:xfrm>
              <a:off x="7595584" y="3258220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0"/>
                  </a:moveTo>
                  <a:lnTo>
                    <a:pt x="0" y="3038"/>
                  </a:lnTo>
                  <a:lnTo>
                    <a:pt x="1140" y="3038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4"/>
            <p:cNvSpPr/>
            <p:nvPr/>
          </p:nvSpPr>
          <p:spPr>
            <a:xfrm>
              <a:off x="7673053" y="3258220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0"/>
                  </a:moveTo>
                  <a:lnTo>
                    <a:pt x="0" y="3038"/>
                  </a:lnTo>
                  <a:lnTo>
                    <a:pt x="1139" y="3038"/>
                  </a:lnTo>
                  <a:lnTo>
                    <a:pt x="1139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4"/>
            <p:cNvSpPr/>
            <p:nvPr/>
          </p:nvSpPr>
          <p:spPr>
            <a:xfrm>
              <a:off x="7748886" y="3258220"/>
              <a:ext cx="33945" cy="90084"/>
            </a:xfrm>
            <a:custGeom>
              <a:avLst/>
              <a:gdLst/>
              <a:ahLst/>
              <a:cxnLst/>
              <a:rect l="l" t="t" r="r" b="b"/>
              <a:pathLst>
                <a:path w="1141" h="3039" extrusionOk="0">
                  <a:moveTo>
                    <a:pt x="1" y="0"/>
                  </a:moveTo>
                  <a:lnTo>
                    <a:pt x="1" y="3038"/>
                  </a:lnTo>
                  <a:lnTo>
                    <a:pt x="1140" y="3038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4"/>
            <p:cNvSpPr/>
            <p:nvPr/>
          </p:nvSpPr>
          <p:spPr>
            <a:xfrm>
              <a:off x="7826355" y="3258220"/>
              <a:ext cx="33112" cy="90084"/>
            </a:xfrm>
            <a:custGeom>
              <a:avLst/>
              <a:gdLst/>
              <a:ahLst/>
              <a:cxnLst/>
              <a:rect l="l" t="t" r="r" b="b"/>
              <a:pathLst>
                <a:path w="1113" h="3039" extrusionOk="0">
                  <a:moveTo>
                    <a:pt x="1" y="0"/>
                  </a:moveTo>
                  <a:lnTo>
                    <a:pt x="1" y="3038"/>
                  </a:lnTo>
                  <a:lnTo>
                    <a:pt x="1113" y="3038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4"/>
            <p:cNvSpPr/>
            <p:nvPr/>
          </p:nvSpPr>
          <p:spPr>
            <a:xfrm>
              <a:off x="7905431" y="3258220"/>
              <a:ext cx="33112" cy="90084"/>
            </a:xfrm>
            <a:custGeom>
              <a:avLst/>
              <a:gdLst/>
              <a:ahLst/>
              <a:cxnLst/>
              <a:rect l="l" t="t" r="r" b="b"/>
              <a:pathLst>
                <a:path w="1113" h="3039" extrusionOk="0">
                  <a:moveTo>
                    <a:pt x="1" y="0"/>
                  </a:moveTo>
                  <a:lnTo>
                    <a:pt x="1" y="3038"/>
                  </a:lnTo>
                  <a:lnTo>
                    <a:pt x="1113" y="3038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5F8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7533437" y="3096609"/>
              <a:ext cx="196915" cy="94915"/>
            </a:xfrm>
            <a:custGeom>
              <a:avLst/>
              <a:gdLst/>
              <a:ahLst/>
              <a:cxnLst/>
              <a:rect l="l" t="t" r="r" b="b"/>
              <a:pathLst>
                <a:path w="6619" h="3202" extrusionOk="0">
                  <a:moveTo>
                    <a:pt x="6619" y="3201"/>
                  </a:moveTo>
                  <a:lnTo>
                    <a:pt x="1" y="3201"/>
                  </a:lnTo>
                  <a:lnTo>
                    <a:pt x="1" y="28"/>
                  </a:lnTo>
                  <a:lnTo>
                    <a:pt x="6592" y="1"/>
                  </a:lnTo>
                  <a:close/>
                </a:path>
              </a:pathLst>
            </a:custGeom>
            <a:solidFill>
              <a:srgbClr val="FF80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7597994" y="3144037"/>
              <a:ext cx="33915" cy="90884"/>
            </a:xfrm>
            <a:custGeom>
              <a:avLst/>
              <a:gdLst/>
              <a:ahLst/>
              <a:cxnLst/>
              <a:rect l="l" t="t" r="r" b="b"/>
              <a:pathLst>
                <a:path w="1140" h="3066" extrusionOk="0">
                  <a:moveTo>
                    <a:pt x="1113" y="1"/>
                  </a:moveTo>
                  <a:lnTo>
                    <a:pt x="1" y="28"/>
                  </a:lnTo>
                  <a:lnTo>
                    <a:pt x="1" y="3066"/>
                  </a:lnTo>
                  <a:lnTo>
                    <a:pt x="1140" y="3066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F200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7673053" y="3146468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0"/>
                  </a:moveTo>
                  <a:lnTo>
                    <a:pt x="0" y="3038"/>
                  </a:lnTo>
                  <a:lnTo>
                    <a:pt x="1139" y="3038"/>
                  </a:lnTo>
                  <a:lnTo>
                    <a:pt x="1139" y="0"/>
                  </a:lnTo>
                  <a:close/>
                </a:path>
              </a:pathLst>
            </a:custGeom>
            <a:solidFill>
              <a:srgbClr val="F200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7980490" y="3146468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0"/>
                  </a:moveTo>
                  <a:lnTo>
                    <a:pt x="0" y="3038"/>
                  </a:lnTo>
                  <a:lnTo>
                    <a:pt x="1140" y="3038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7905431" y="3148068"/>
              <a:ext cx="33112" cy="90884"/>
            </a:xfrm>
            <a:custGeom>
              <a:avLst/>
              <a:gdLst/>
              <a:ahLst/>
              <a:cxnLst/>
              <a:rect l="l" t="t" r="r" b="b"/>
              <a:pathLst>
                <a:path w="1113" h="3066" extrusionOk="0">
                  <a:moveTo>
                    <a:pt x="1" y="1"/>
                  </a:moveTo>
                  <a:lnTo>
                    <a:pt x="1" y="3066"/>
                  </a:lnTo>
                  <a:lnTo>
                    <a:pt x="1113" y="3066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7826355" y="3146468"/>
              <a:ext cx="33112" cy="90084"/>
            </a:xfrm>
            <a:custGeom>
              <a:avLst/>
              <a:gdLst/>
              <a:ahLst/>
              <a:cxnLst/>
              <a:rect l="l" t="t" r="r" b="b"/>
              <a:pathLst>
                <a:path w="1113" h="3039" extrusionOk="0">
                  <a:moveTo>
                    <a:pt x="1" y="0"/>
                  </a:moveTo>
                  <a:lnTo>
                    <a:pt x="1" y="3038"/>
                  </a:lnTo>
                  <a:lnTo>
                    <a:pt x="1113" y="3038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4"/>
            <p:cNvSpPr/>
            <p:nvPr/>
          </p:nvSpPr>
          <p:spPr>
            <a:xfrm>
              <a:off x="7748886" y="3146468"/>
              <a:ext cx="33945" cy="90084"/>
            </a:xfrm>
            <a:custGeom>
              <a:avLst/>
              <a:gdLst/>
              <a:ahLst/>
              <a:cxnLst/>
              <a:rect l="l" t="t" r="r" b="b"/>
              <a:pathLst>
                <a:path w="1141" h="3039" extrusionOk="0">
                  <a:moveTo>
                    <a:pt x="1" y="0"/>
                  </a:moveTo>
                  <a:lnTo>
                    <a:pt x="1" y="3038"/>
                  </a:lnTo>
                  <a:lnTo>
                    <a:pt x="1140" y="3038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4"/>
            <p:cNvSpPr/>
            <p:nvPr/>
          </p:nvSpPr>
          <p:spPr>
            <a:xfrm>
              <a:off x="7390607" y="2471093"/>
              <a:ext cx="477755" cy="225965"/>
            </a:xfrm>
            <a:custGeom>
              <a:avLst/>
              <a:gdLst/>
              <a:ahLst/>
              <a:cxnLst/>
              <a:rect l="l" t="t" r="r" b="b"/>
              <a:pathLst>
                <a:path w="16059" h="7623" extrusionOk="0">
                  <a:moveTo>
                    <a:pt x="4910" y="7622"/>
                  </a:moveTo>
                  <a:lnTo>
                    <a:pt x="1" y="3554"/>
                  </a:lnTo>
                  <a:lnTo>
                    <a:pt x="4910" y="0"/>
                  </a:lnTo>
                  <a:lnTo>
                    <a:pt x="4910" y="2035"/>
                  </a:lnTo>
                  <a:lnTo>
                    <a:pt x="16058" y="2035"/>
                  </a:lnTo>
                  <a:lnTo>
                    <a:pt x="16058" y="5208"/>
                  </a:lnTo>
                  <a:lnTo>
                    <a:pt x="4910" y="5208"/>
                  </a:lnTo>
                  <a:close/>
                </a:path>
              </a:pathLst>
            </a:custGeom>
            <a:solidFill>
              <a:srgbClr val="6EA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4"/>
            <p:cNvSpPr/>
            <p:nvPr/>
          </p:nvSpPr>
          <p:spPr>
            <a:xfrm>
              <a:off x="7629470" y="2324748"/>
              <a:ext cx="510807" cy="94115"/>
            </a:xfrm>
            <a:custGeom>
              <a:avLst/>
              <a:gdLst/>
              <a:ahLst/>
              <a:cxnLst/>
              <a:rect l="l" t="t" r="r" b="b"/>
              <a:pathLst>
                <a:path w="17170" h="3175" extrusionOk="0">
                  <a:moveTo>
                    <a:pt x="1" y="1"/>
                  </a:moveTo>
                  <a:lnTo>
                    <a:pt x="17170" y="1"/>
                  </a:lnTo>
                  <a:lnTo>
                    <a:pt x="17170" y="3174"/>
                  </a:lnTo>
                  <a:lnTo>
                    <a:pt x="1" y="3174"/>
                  </a:lnTo>
                  <a:close/>
                </a:path>
              </a:pathLst>
            </a:custGeom>
            <a:solidFill>
              <a:srgbClr val="6EA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4"/>
            <p:cNvSpPr/>
            <p:nvPr/>
          </p:nvSpPr>
          <p:spPr>
            <a:xfrm>
              <a:off x="8048260" y="2373806"/>
              <a:ext cx="33112" cy="90084"/>
            </a:xfrm>
            <a:custGeom>
              <a:avLst/>
              <a:gdLst/>
              <a:ahLst/>
              <a:cxnLst/>
              <a:rect l="l" t="t" r="r" b="b"/>
              <a:pathLst>
                <a:path w="1113" h="3039" extrusionOk="0">
                  <a:moveTo>
                    <a:pt x="1" y="0"/>
                  </a:moveTo>
                  <a:lnTo>
                    <a:pt x="1" y="3038"/>
                  </a:lnTo>
                  <a:lnTo>
                    <a:pt x="1113" y="3038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4"/>
            <p:cNvSpPr/>
            <p:nvPr/>
          </p:nvSpPr>
          <p:spPr>
            <a:xfrm>
              <a:off x="7969185" y="2373806"/>
              <a:ext cx="33112" cy="90084"/>
            </a:xfrm>
            <a:custGeom>
              <a:avLst/>
              <a:gdLst/>
              <a:ahLst/>
              <a:cxnLst/>
              <a:rect l="l" t="t" r="r" b="b"/>
              <a:pathLst>
                <a:path w="1113" h="3039" extrusionOk="0">
                  <a:moveTo>
                    <a:pt x="1" y="0"/>
                  </a:moveTo>
                  <a:lnTo>
                    <a:pt x="1" y="3038"/>
                  </a:lnTo>
                  <a:lnTo>
                    <a:pt x="1113" y="3038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4"/>
            <p:cNvSpPr/>
            <p:nvPr/>
          </p:nvSpPr>
          <p:spPr>
            <a:xfrm>
              <a:off x="7891716" y="2373806"/>
              <a:ext cx="33112" cy="90084"/>
            </a:xfrm>
            <a:custGeom>
              <a:avLst/>
              <a:gdLst/>
              <a:ahLst/>
              <a:cxnLst/>
              <a:rect l="l" t="t" r="r" b="b"/>
              <a:pathLst>
                <a:path w="1113" h="3039" extrusionOk="0">
                  <a:moveTo>
                    <a:pt x="1" y="0"/>
                  </a:moveTo>
                  <a:lnTo>
                    <a:pt x="1" y="3038"/>
                  </a:lnTo>
                  <a:lnTo>
                    <a:pt x="1113" y="3038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7815883" y="2373806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0"/>
                  </a:moveTo>
                  <a:lnTo>
                    <a:pt x="0" y="3038"/>
                  </a:lnTo>
                  <a:lnTo>
                    <a:pt x="1139" y="3038"/>
                  </a:lnTo>
                  <a:lnTo>
                    <a:pt x="1139" y="0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7738414" y="2373806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0"/>
                  </a:moveTo>
                  <a:lnTo>
                    <a:pt x="0" y="3038"/>
                  </a:lnTo>
                  <a:lnTo>
                    <a:pt x="1139" y="3038"/>
                  </a:lnTo>
                  <a:lnTo>
                    <a:pt x="1139" y="0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7659339" y="2373806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0"/>
                  </a:moveTo>
                  <a:lnTo>
                    <a:pt x="0" y="3038"/>
                  </a:lnTo>
                  <a:lnTo>
                    <a:pt x="1139" y="3038"/>
                  </a:lnTo>
                  <a:lnTo>
                    <a:pt x="1139" y="0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7868332" y="2530585"/>
              <a:ext cx="196915" cy="94915"/>
            </a:xfrm>
            <a:custGeom>
              <a:avLst/>
              <a:gdLst/>
              <a:ahLst/>
              <a:cxnLst/>
              <a:rect l="l" t="t" r="r" b="b"/>
              <a:pathLst>
                <a:path w="6619" h="3202" extrusionOk="0">
                  <a:moveTo>
                    <a:pt x="0" y="28"/>
                  </a:moveTo>
                  <a:lnTo>
                    <a:pt x="6591" y="0"/>
                  </a:lnTo>
                  <a:lnTo>
                    <a:pt x="6618" y="3201"/>
                  </a:lnTo>
                  <a:lnTo>
                    <a:pt x="0" y="3201"/>
                  </a:lnTo>
                  <a:close/>
                </a:path>
              </a:pathLst>
            </a:custGeom>
            <a:solidFill>
              <a:srgbClr val="FF80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7966775" y="2487159"/>
              <a:ext cx="33915" cy="90884"/>
            </a:xfrm>
            <a:custGeom>
              <a:avLst/>
              <a:gdLst/>
              <a:ahLst/>
              <a:cxnLst/>
              <a:rect l="l" t="t" r="r" b="b"/>
              <a:pathLst>
                <a:path w="1140" h="3066" extrusionOk="0">
                  <a:moveTo>
                    <a:pt x="0" y="1"/>
                  </a:moveTo>
                  <a:lnTo>
                    <a:pt x="0" y="3066"/>
                  </a:lnTo>
                  <a:lnTo>
                    <a:pt x="1140" y="3066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F200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7891716" y="2485558"/>
              <a:ext cx="33915" cy="90884"/>
            </a:xfrm>
            <a:custGeom>
              <a:avLst/>
              <a:gdLst/>
              <a:ahLst/>
              <a:cxnLst/>
              <a:rect l="l" t="t" r="r" b="b"/>
              <a:pathLst>
                <a:path w="1140" h="3066" extrusionOk="0">
                  <a:moveTo>
                    <a:pt x="1" y="1"/>
                  </a:moveTo>
                  <a:lnTo>
                    <a:pt x="1" y="3066"/>
                  </a:lnTo>
                  <a:lnTo>
                    <a:pt x="1140" y="303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F200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4"/>
            <p:cNvSpPr/>
            <p:nvPr/>
          </p:nvSpPr>
          <p:spPr>
            <a:xfrm>
              <a:off x="7584279" y="2485558"/>
              <a:ext cx="33112" cy="90084"/>
            </a:xfrm>
            <a:custGeom>
              <a:avLst/>
              <a:gdLst/>
              <a:ahLst/>
              <a:cxnLst/>
              <a:rect l="l" t="t" r="r" b="b"/>
              <a:pathLst>
                <a:path w="1113" h="3039" extrusionOk="0">
                  <a:moveTo>
                    <a:pt x="1" y="1"/>
                  </a:moveTo>
                  <a:lnTo>
                    <a:pt x="1" y="3038"/>
                  </a:lnTo>
                  <a:lnTo>
                    <a:pt x="1113" y="303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4"/>
            <p:cNvSpPr/>
            <p:nvPr/>
          </p:nvSpPr>
          <p:spPr>
            <a:xfrm>
              <a:off x="7659339" y="2483958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0"/>
                  </a:moveTo>
                  <a:lnTo>
                    <a:pt x="0" y="3038"/>
                  </a:lnTo>
                  <a:lnTo>
                    <a:pt x="1139" y="3038"/>
                  </a:lnTo>
                  <a:lnTo>
                    <a:pt x="1139" y="0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4"/>
            <p:cNvSpPr/>
            <p:nvPr/>
          </p:nvSpPr>
          <p:spPr>
            <a:xfrm>
              <a:off x="7738414" y="2485558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1"/>
                  </a:moveTo>
                  <a:lnTo>
                    <a:pt x="0" y="3038"/>
                  </a:lnTo>
                  <a:lnTo>
                    <a:pt x="1139" y="3038"/>
                  </a:lnTo>
                  <a:lnTo>
                    <a:pt x="1139" y="1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4"/>
            <p:cNvSpPr/>
            <p:nvPr/>
          </p:nvSpPr>
          <p:spPr>
            <a:xfrm>
              <a:off x="7815883" y="2485558"/>
              <a:ext cx="33915" cy="90884"/>
            </a:xfrm>
            <a:custGeom>
              <a:avLst/>
              <a:gdLst/>
              <a:ahLst/>
              <a:cxnLst/>
              <a:rect l="l" t="t" r="r" b="b"/>
              <a:pathLst>
                <a:path w="1140" h="3066" extrusionOk="0">
                  <a:moveTo>
                    <a:pt x="0" y="1"/>
                  </a:moveTo>
                  <a:lnTo>
                    <a:pt x="0" y="3066"/>
                  </a:lnTo>
                  <a:lnTo>
                    <a:pt x="1139" y="3066"/>
                  </a:lnTo>
                  <a:lnTo>
                    <a:pt x="1139" y="1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7561699" y="2324748"/>
              <a:ext cx="67800" cy="94915"/>
            </a:xfrm>
            <a:custGeom>
              <a:avLst/>
              <a:gdLst/>
              <a:ahLst/>
              <a:cxnLst/>
              <a:rect l="l" t="t" r="r" b="b"/>
              <a:pathLst>
                <a:path w="2279" h="3202" extrusionOk="0">
                  <a:moveTo>
                    <a:pt x="0" y="1"/>
                  </a:moveTo>
                  <a:lnTo>
                    <a:pt x="2279" y="1"/>
                  </a:lnTo>
                  <a:lnTo>
                    <a:pt x="2279" y="3201"/>
                  </a:lnTo>
                  <a:lnTo>
                    <a:pt x="0" y="3201"/>
                  </a:lnTo>
                  <a:close/>
                </a:path>
              </a:pathLst>
            </a:custGeom>
            <a:solidFill>
              <a:srgbClr val="FF80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7646427" y="1535220"/>
              <a:ext cx="477726" cy="225135"/>
            </a:xfrm>
            <a:custGeom>
              <a:avLst/>
              <a:gdLst/>
              <a:ahLst/>
              <a:cxnLst/>
              <a:rect l="l" t="t" r="r" b="b"/>
              <a:pathLst>
                <a:path w="16058" h="7595" extrusionOk="0">
                  <a:moveTo>
                    <a:pt x="11148" y="0"/>
                  </a:moveTo>
                  <a:lnTo>
                    <a:pt x="16057" y="4069"/>
                  </a:lnTo>
                  <a:lnTo>
                    <a:pt x="11148" y="7595"/>
                  </a:lnTo>
                  <a:lnTo>
                    <a:pt x="11148" y="5561"/>
                  </a:lnTo>
                  <a:lnTo>
                    <a:pt x="0" y="5561"/>
                  </a:lnTo>
                  <a:lnTo>
                    <a:pt x="0" y="2414"/>
                  </a:lnTo>
                  <a:lnTo>
                    <a:pt x="11148" y="2414"/>
                  </a:lnTo>
                  <a:close/>
                </a:path>
              </a:pathLst>
            </a:custGeom>
            <a:solidFill>
              <a:srgbClr val="6EA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7373679" y="1812585"/>
              <a:ext cx="510807" cy="94115"/>
            </a:xfrm>
            <a:custGeom>
              <a:avLst/>
              <a:gdLst/>
              <a:ahLst/>
              <a:cxnLst/>
              <a:rect l="l" t="t" r="r" b="b"/>
              <a:pathLst>
                <a:path w="17170" h="3175" extrusionOk="0">
                  <a:moveTo>
                    <a:pt x="0" y="1"/>
                  </a:moveTo>
                  <a:lnTo>
                    <a:pt x="17170" y="1"/>
                  </a:lnTo>
                  <a:lnTo>
                    <a:pt x="17170" y="3174"/>
                  </a:lnTo>
                  <a:lnTo>
                    <a:pt x="0" y="3174"/>
                  </a:lnTo>
                  <a:close/>
                </a:path>
              </a:pathLst>
            </a:custGeom>
            <a:solidFill>
              <a:srgbClr val="6EA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7432584" y="1767587"/>
              <a:ext cx="33915" cy="90054"/>
            </a:xfrm>
            <a:custGeom>
              <a:avLst/>
              <a:gdLst/>
              <a:ahLst/>
              <a:cxnLst/>
              <a:rect l="l" t="t" r="r" b="b"/>
              <a:pathLst>
                <a:path w="1140" h="3038" extrusionOk="0">
                  <a:moveTo>
                    <a:pt x="0" y="0"/>
                  </a:moveTo>
                  <a:lnTo>
                    <a:pt x="0" y="3038"/>
                  </a:lnTo>
                  <a:lnTo>
                    <a:pt x="1139" y="3038"/>
                  </a:lnTo>
                  <a:lnTo>
                    <a:pt x="1139" y="0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4"/>
            <p:cNvSpPr/>
            <p:nvPr/>
          </p:nvSpPr>
          <p:spPr>
            <a:xfrm>
              <a:off x="7511660" y="1767587"/>
              <a:ext cx="33915" cy="90054"/>
            </a:xfrm>
            <a:custGeom>
              <a:avLst/>
              <a:gdLst/>
              <a:ahLst/>
              <a:cxnLst/>
              <a:rect l="l" t="t" r="r" b="b"/>
              <a:pathLst>
                <a:path w="1140" h="3038" extrusionOk="0">
                  <a:moveTo>
                    <a:pt x="0" y="0"/>
                  </a:moveTo>
                  <a:lnTo>
                    <a:pt x="0" y="3038"/>
                  </a:lnTo>
                  <a:lnTo>
                    <a:pt x="1140" y="3038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4"/>
            <p:cNvSpPr/>
            <p:nvPr/>
          </p:nvSpPr>
          <p:spPr>
            <a:xfrm>
              <a:off x="7589129" y="1767587"/>
              <a:ext cx="33915" cy="90054"/>
            </a:xfrm>
            <a:custGeom>
              <a:avLst/>
              <a:gdLst/>
              <a:ahLst/>
              <a:cxnLst/>
              <a:rect l="l" t="t" r="r" b="b"/>
              <a:pathLst>
                <a:path w="1140" h="3038" extrusionOk="0">
                  <a:moveTo>
                    <a:pt x="0" y="0"/>
                  </a:moveTo>
                  <a:lnTo>
                    <a:pt x="0" y="3038"/>
                  </a:lnTo>
                  <a:lnTo>
                    <a:pt x="1140" y="3038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>
              <a:off x="7664961" y="1767587"/>
              <a:ext cx="33945" cy="90054"/>
            </a:xfrm>
            <a:custGeom>
              <a:avLst/>
              <a:gdLst/>
              <a:ahLst/>
              <a:cxnLst/>
              <a:rect l="l" t="t" r="r" b="b"/>
              <a:pathLst>
                <a:path w="1141" h="3038" extrusionOk="0">
                  <a:moveTo>
                    <a:pt x="1" y="0"/>
                  </a:moveTo>
                  <a:lnTo>
                    <a:pt x="1" y="3038"/>
                  </a:lnTo>
                  <a:lnTo>
                    <a:pt x="1140" y="3038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4"/>
            <p:cNvSpPr/>
            <p:nvPr/>
          </p:nvSpPr>
          <p:spPr>
            <a:xfrm>
              <a:off x="7742430" y="1767587"/>
              <a:ext cx="33112" cy="90054"/>
            </a:xfrm>
            <a:custGeom>
              <a:avLst/>
              <a:gdLst/>
              <a:ahLst/>
              <a:cxnLst/>
              <a:rect l="l" t="t" r="r" b="b"/>
              <a:pathLst>
                <a:path w="1113" h="3038" extrusionOk="0">
                  <a:moveTo>
                    <a:pt x="1" y="0"/>
                  </a:moveTo>
                  <a:lnTo>
                    <a:pt x="1" y="3038"/>
                  </a:lnTo>
                  <a:lnTo>
                    <a:pt x="1113" y="3038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4"/>
            <p:cNvSpPr/>
            <p:nvPr/>
          </p:nvSpPr>
          <p:spPr>
            <a:xfrm>
              <a:off x="7821506" y="1767587"/>
              <a:ext cx="33141" cy="90054"/>
            </a:xfrm>
            <a:custGeom>
              <a:avLst/>
              <a:gdLst/>
              <a:ahLst/>
              <a:cxnLst/>
              <a:rect l="l" t="t" r="r" b="b"/>
              <a:pathLst>
                <a:path w="1114" h="3038" extrusionOk="0">
                  <a:moveTo>
                    <a:pt x="1" y="0"/>
                  </a:moveTo>
                  <a:lnTo>
                    <a:pt x="1" y="3038"/>
                  </a:lnTo>
                  <a:lnTo>
                    <a:pt x="1113" y="3038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4"/>
            <p:cNvSpPr/>
            <p:nvPr/>
          </p:nvSpPr>
          <p:spPr>
            <a:xfrm>
              <a:off x="7449512" y="1605976"/>
              <a:ext cx="196945" cy="94886"/>
            </a:xfrm>
            <a:custGeom>
              <a:avLst/>
              <a:gdLst/>
              <a:ahLst/>
              <a:cxnLst/>
              <a:rect l="l" t="t" r="r" b="b"/>
              <a:pathLst>
                <a:path w="6620" h="3201" extrusionOk="0">
                  <a:moveTo>
                    <a:pt x="6619" y="3201"/>
                  </a:moveTo>
                  <a:lnTo>
                    <a:pt x="1" y="3201"/>
                  </a:lnTo>
                  <a:lnTo>
                    <a:pt x="1" y="27"/>
                  </a:lnTo>
                  <a:lnTo>
                    <a:pt x="6592" y="0"/>
                  </a:lnTo>
                  <a:close/>
                </a:path>
              </a:pathLst>
            </a:custGeom>
            <a:solidFill>
              <a:srgbClr val="FF80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>
              <a:off x="7514069" y="1653404"/>
              <a:ext cx="33915" cy="90884"/>
            </a:xfrm>
            <a:custGeom>
              <a:avLst/>
              <a:gdLst/>
              <a:ahLst/>
              <a:cxnLst/>
              <a:rect l="l" t="t" r="r" b="b"/>
              <a:pathLst>
                <a:path w="1140" h="3066" extrusionOk="0">
                  <a:moveTo>
                    <a:pt x="1113" y="0"/>
                  </a:moveTo>
                  <a:lnTo>
                    <a:pt x="1" y="28"/>
                  </a:lnTo>
                  <a:lnTo>
                    <a:pt x="1" y="3065"/>
                  </a:lnTo>
                  <a:lnTo>
                    <a:pt x="1140" y="3065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F200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4"/>
            <p:cNvSpPr/>
            <p:nvPr/>
          </p:nvSpPr>
          <p:spPr>
            <a:xfrm>
              <a:off x="7589129" y="1655805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0" y="1"/>
                  </a:moveTo>
                  <a:lnTo>
                    <a:pt x="0" y="3039"/>
                  </a:lnTo>
                  <a:lnTo>
                    <a:pt x="1140" y="3039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F200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4"/>
            <p:cNvSpPr/>
            <p:nvPr/>
          </p:nvSpPr>
          <p:spPr>
            <a:xfrm>
              <a:off x="7896565" y="1655805"/>
              <a:ext cx="33915" cy="90084"/>
            </a:xfrm>
            <a:custGeom>
              <a:avLst/>
              <a:gdLst/>
              <a:ahLst/>
              <a:cxnLst/>
              <a:rect l="l" t="t" r="r" b="b"/>
              <a:pathLst>
                <a:path w="1140" h="3039" extrusionOk="0">
                  <a:moveTo>
                    <a:pt x="1" y="1"/>
                  </a:moveTo>
                  <a:lnTo>
                    <a:pt x="1" y="3039"/>
                  </a:lnTo>
                  <a:lnTo>
                    <a:pt x="1140" y="3039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4"/>
            <p:cNvSpPr/>
            <p:nvPr/>
          </p:nvSpPr>
          <p:spPr>
            <a:xfrm>
              <a:off x="7821506" y="1657436"/>
              <a:ext cx="33141" cy="90884"/>
            </a:xfrm>
            <a:custGeom>
              <a:avLst/>
              <a:gdLst/>
              <a:ahLst/>
              <a:cxnLst/>
              <a:rect l="l" t="t" r="r" b="b"/>
              <a:pathLst>
                <a:path w="1114" h="3066" extrusionOk="0">
                  <a:moveTo>
                    <a:pt x="1" y="0"/>
                  </a:moveTo>
                  <a:lnTo>
                    <a:pt x="1" y="3065"/>
                  </a:lnTo>
                  <a:lnTo>
                    <a:pt x="1113" y="3065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4"/>
            <p:cNvSpPr/>
            <p:nvPr/>
          </p:nvSpPr>
          <p:spPr>
            <a:xfrm>
              <a:off x="7742430" y="1655805"/>
              <a:ext cx="33112" cy="90084"/>
            </a:xfrm>
            <a:custGeom>
              <a:avLst/>
              <a:gdLst/>
              <a:ahLst/>
              <a:cxnLst/>
              <a:rect l="l" t="t" r="r" b="b"/>
              <a:pathLst>
                <a:path w="1113" h="3039" extrusionOk="0">
                  <a:moveTo>
                    <a:pt x="1" y="1"/>
                  </a:moveTo>
                  <a:lnTo>
                    <a:pt x="1" y="3039"/>
                  </a:lnTo>
                  <a:lnTo>
                    <a:pt x="1113" y="3039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4"/>
            <p:cNvSpPr/>
            <p:nvPr/>
          </p:nvSpPr>
          <p:spPr>
            <a:xfrm>
              <a:off x="7664961" y="1655805"/>
              <a:ext cx="33945" cy="90084"/>
            </a:xfrm>
            <a:custGeom>
              <a:avLst/>
              <a:gdLst/>
              <a:ahLst/>
              <a:cxnLst/>
              <a:rect l="l" t="t" r="r" b="b"/>
              <a:pathLst>
                <a:path w="1141" h="3039" extrusionOk="0">
                  <a:moveTo>
                    <a:pt x="1" y="1"/>
                  </a:moveTo>
                  <a:lnTo>
                    <a:pt x="1" y="3039"/>
                  </a:lnTo>
                  <a:lnTo>
                    <a:pt x="1140" y="3039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4"/>
            <p:cNvSpPr/>
            <p:nvPr/>
          </p:nvSpPr>
          <p:spPr>
            <a:xfrm>
              <a:off x="7884457" y="1812585"/>
              <a:ext cx="68633" cy="94115"/>
            </a:xfrm>
            <a:custGeom>
              <a:avLst/>
              <a:gdLst/>
              <a:ahLst/>
              <a:cxnLst/>
              <a:rect l="l" t="t" r="r" b="b"/>
              <a:pathLst>
                <a:path w="2307" h="3175" extrusionOk="0">
                  <a:moveTo>
                    <a:pt x="2306" y="3174"/>
                  </a:moveTo>
                  <a:lnTo>
                    <a:pt x="28" y="3174"/>
                  </a:lnTo>
                  <a:lnTo>
                    <a:pt x="1" y="1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rgbClr val="FF80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4"/>
            <p:cNvSpPr/>
            <p:nvPr/>
          </p:nvSpPr>
          <p:spPr>
            <a:xfrm>
              <a:off x="1344247" y="1313316"/>
              <a:ext cx="30" cy="557190"/>
            </a:xfrm>
            <a:custGeom>
              <a:avLst/>
              <a:gdLst/>
              <a:ahLst/>
              <a:cxnLst/>
              <a:rect l="l" t="t" r="r" b="b"/>
              <a:pathLst>
                <a:path w="1" h="18797" extrusionOk="0">
                  <a:moveTo>
                    <a:pt x="1" y="18797"/>
                  </a:move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4"/>
            <p:cNvSpPr/>
            <p:nvPr/>
          </p:nvSpPr>
          <p:spPr>
            <a:xfrm>
              <a:off x="1344247" y="1313316"/>
              <a:ext cx="30" cy="557190"/>
            </a:xfrm>
            <a:custGeom>
              <a:avLst/>
              <a:gdLst/>
              <a:ahLst/>
              <a:cxnLst/>
              <a:rect l="l" t="t" r="r" b="b"/>
              <a:pathLst>
                <a:path w="1" h="18797" fill="none" extrusionOk="0">
                  <a:moveTo>
                    <a:pt x="1" y="18797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4075" cap="flat" cmpd="sng">
              <a:solidFill>
                <a:srgbClr val="FFFFFF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4"/>
            <p:cNvSpPr/>
            <p:nvPr/>
          </p:nvSpPr>
          <p:spPr>
            <a:xfrm>
              <a:off x="1872785" y="1579446"/>
              <a:ext cx="130751" cy="94085"/>
            </a:xfrm>
            <a:custGeom>
              <a:avLst/>
              <a:gdLst/>
              <a:ahLst/>
              <a:cxnLst/>
              <a:rect l="l" t="t" r="r" b="b"/>
              <a:pathLst>
                <a:path w="4395" h="3174" extrusionOk="0">
                  <a:moveTo>
                    <a:pt x="4395" y="3174"/>
                  </a:moveTo>
                  <a:lnTo>
                    <a:pt x="1" y="3174"/>
                  </a:lnTo>
                  <a:lnTo>
                    <a:pt x="1" y="0"/>
                  </a:lnTo>
                  <a:lnTo>
                    <a:pt x="4368" y="0"/>
                  </a:lnTo>
                  <a:close/>
                </a:path>
              </a:pathLst>
            </a:custGeom>
            <a:solidFill>
              <a:srgbClr val="6EA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4"/>
            <p:cNvSpPr/>
            <p:nvPr/>
          </p:nvSpPr>
          <p:spPr>
            <a:xfrm>
              <a:off x="1920415" y="1636508"/>
              <a:ext cx="33112" cy="90884"/>
            </a:xfrm>
            <a:custGeom>
              <a:avLst/>
              <a:gdLst/>
              <a:ahLst/>
              <a:cxnLst/>
              <a:rect l="l" t="t" r="r" b="b"/>
              <a:pathLst>
                <a:path w="1113" h="3066" extrusionOk="0">
                  <a:moveTo>
                    <a:pt x="0" y="1"/>
                  </a:moveTo>
                  <a:lnTo>
                    <a:pt x="0" y="3066"/>
                  </a:lnTo>
                  <a:lnTo>
                    <a:pt x="1112" y="3066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4"/>
            <p:cNvSpPr/>
            <p:nvPr/>
          </p:nvSpPr>
          <p:spPr>
            <a:xfrm>
              <a:off x="1771932" y="1248191"/>
              <a:ext cx="160590" cy="154378"/>
            </a:xfrm>
            <a:custGeom>
              <a:avLst/>
              <a:gdLst/>
              <a:ahLst/>
              <a:cxnLst/>
              <a:rect l="l" t="t" r="r" b="b"/>
              <a:pathLst>
                <a:path w="5398" h="5208" extrusionOk="0">
                  <a:moveTo>
                    <a:pt x="3445" y="5208"/>
                  </a:moveTo>
                  <a:lnTo>
                    <a:pt x="0" y="2495"/>
                  </a:lnTo>
                  <a:lnTo>
                    <a:pt x="1953" y="0"/>
                  </a:lnTo>
                  <a:lnTo>
                    <a:pt x="5398" y="2712"/>
                  </a:lnTo>
                  <a:close/>
                </a:path>
              </a:pathLst>
            </a:custGeom>
            <a:solidFill>
              <a:srgbClr val="6EA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4"/>
            <p:cNvSpPr/>
            <p:nvPr/>
          </p:nvSpPr>
          <p:spPr>
            <a:xfrm>
              <a:off x="1775146" y="1322150"/>
              <a:ext cx="83151" cy="91684"/>
            </a:xfrm>
            <a:custGeom>
              <a:avLst/>
              <a:gdLst/>
              <a:ahLst/>
              <a:cxnLst/>
              <a:rect l="l" t="t" r="r" b="b"/>
              <a:pathLst>
                <a:path w="2795" h="3093" extrusionOk="0">
                  <a:moveTo>
                    <a:pt x="1899" y="0"/>
                  </a:moveTo>
                  <a:lnTo>
                    <a:pt x="1" y="2414"/>
                  </a:lnTo>
                  <a:lnTo>
                    <a:pt x="896" y="3093"/>
                  </a:lnTo>
                  <a:lnTo>
                    <a:pt x="2795" y="706"/>
                  </a:lnTo>
                  <a:lnTo>
                    <a:pt x="1899" y="0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4"/>
            <p:cNvSpPr/>
            <p:nvPr/>
          </p:nvSpPr>
          <p:spPr>
            <a:xfrm>
              <a:off x="1090063" y="1641340"/>
              <a:ext cx="159817" cy="149576"/>
            </a:xfrm>
            <a:custGeom>
              <a:avLst/>
              <a:gdLst/>
              <a:ahLst/>
              <a:cxnLst/>
              <a:rect l="l" t="t" r="r" b="b"/>
              <a:pathLst>
                <a:path w="5372" h="5046" extrusionOk="0">
                  <a:moveTo>
                    <a:pt x="1737" y="1"/>
                  </a:moveTo>
                  <a:lnTo>
                    <a:pt x="5371" y="2415"/>
                  </a:lnTo>
                  <a:lnTo>
                    <a:pt x="3635" y="5046"/>
                  </a:lnTo>
                  <a:lnTo>
                    <a:pt x="1" y="2632"/>
                  </a:lnTo>
                  <a:close/>
                </a:path>
              </a:pathLst>
            </a:custGeom>
            <a:solidFill>
              <a:srgbClr val="6EA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4"/>
            <p:cNvSpPr/>
            <p:nvPr/>
          </p:nvSpPr>
          <p:spPr>
            <a:xfrm>
              <a:off x="1162682" y="1623643"/>
              <a:ext cx="78302" cy="93315"/>
            </a:xfrm>
            <a:custGeom>
              <a:avLst/>
              <a:gdLst/>
              <a:ahLst/>
              <a:cxnLst/>
              <a:rect l="l" t="t" r="r" b="b"/>
              <a:pathLst>
                <a:path w="2632" h="3148" extrusionOk="0">
                  <a:moveTo>
                    <a:pt x="1682" y="1"/>
                  </a:moveTo>
                  <a:lnTo>
                    <a:pt x="1" y="2523"/>
                  </a:lnTo>
                  <a:lnTo>
                    <a:pt x="923" y="3147"/>
                  </a:lnTo>
                  <a:lnTo>
                    <a:pt x="2632" y="625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4"/>
            <p:cNvSpPr/>
            <p:nvPr/>
          </p:nvSpPr>
          <p:spPr>
            <a:xfrm>
              <a:off x="1850205" y="2541049"/>
              <a:ext cx="139617" cy="107750"/>
            </a:xfrm>
            <a:custGeom>
              <a:avLst/>
              <a:gdLst/>
              <a:ahLst/>
              <a:cxnLst/>
              <a:rect l="l" t="t" r="r" b="b"/>
              <a:pathLst>
                <a:path w="4693" h="3635" extrusionOk="0">
                  <a:moveTo>
                    <a:pt x="0" y="488"/>
                  </a:moveTo>
                  <a:lnTo>
                    <a:pt x="4367" y="0"/>
                  </a:lnTo>
                  <a:lnTo>
                    <a:pt x="4693" y="3146"/>
                  </a:lnTo>
                  <a:lnTo>
                    <a:pt x="353" y="3635"/>
                  </a:lnTo>
                  <a:close/>
                </a:path>
              </a:pathLst>
            </a:custGeom>
            <a:solidFill>
              <a:srgbClr val="6EA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4"/>
            <p:cNvSpPr/>
            <p:nvPr/>
          </p:nvSpPr>
          <p:spPr>
            <a:xfrm>
              <a:off x="1893789" y="2492791"/>
              <a:ext cx="42781" cy="93315"/>
            </a:xfrm>
            <a:custGeom>
              <a:avLst/>
              <a:gdLst/>
              <a:ahLst/>
              <a:cxnLst/>
              <a:rect l="l" t="t" r="r" b="b"/>
              <a:pathLst>
                <a:path w="1438" h="3148" extrusionOk="0">
                  <a:moveTo>
                    <a:pt x="1112" y="1"/>
                  </a:moveTo>
                  <a:lnTo>
                    <a:pt x="0" y="109"/>
                  </a:lnTo>
                  <a:lnTo>
                    <a:pt x="326" y="3147"/>
                  </a:lnTo>
                  <a:lnTo>
                    <a:pt x="1438" y="3039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4"/>
            <p:cNvSpPr/>
            <p:nvPr/>
          </p:nvSpPr>
          <p:spPr>
            <a:xfrm>
              <a:off x="1539526" y="1743458"/>
              <a:ext cx="159014" cy="156809"/>
            </a:xfrm>
            <a:custGeom>
              <a:avLst/>
              <a:gdLst/>
              <a:ahLst/>
              <a:cxnLst/>
              <a:rect l="l" t="t" r="r" b="b"/>
              <a:pathLst>
                <a:path w="5345" h="5290" extrusionOk="0">
                  <a:moveTo>
                    <a:pt x="1" y="3011"/>
                  </a:moveTo>
                  <a:lnTo>
                    <a:pt x="3147" y="0"/>
                  </a:lnTo>
                  <a:lnTo>
                    <a:pt x="5344" y="2279"/>
                  </a:lnTo>
                  <a:lnTo>
                    <a:pt x="2171" y="5289"/>
                  </a:lnTo>
                  <a:close/>
                </a:path>
              </a:pathLst>
            </a:custGeom>
            <a:solidFill>
              <a:srgbClr val="6EA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4"/>
            <p:cNvSpPr/>
            <p:nvPr/>
          </p:nvSpPr>
          <p:spPr>
            <a:xfrm>
              <a:off x="1537919" y="1737026"/>
              <a:ext cx="87167" cy="88453"/>
            </a:xfrm>
            <a:custGeom>
              <a:avLst/>
              <a:gdLst/>
              <a:ahLst/>
              <a:cxnLst/>
              <a:rect l="l" t="t" r="r" b="b"/>
              <a:pathLst>
                <a:path w="2930" h="2984" extrusionOk="0">
                  <a:moveTo>
                    <a:pt x="814" y="0"/>
                  </a:moveTo>
                  <a:lnTo>
                    <a:pt x="0" y="760"/>
                  </a:lnTo>
                  <a:lnTo>
                    <a:pt x="2089" y="2984"/>
                  </a:lnTo>
                  <a:lnTo>
                    <a:pt x="2930" y="2197"/>
                  </a:lnTo>
                  <a:lnTo>
                    <a:pt x="814" y="0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4"/>
            <p:cNvSpPr/>
            <p:nvPr/>
          </p:nvSpPr>
          <p:spPr>
            <a:xfrm>
              <a:off x="1107823" y="2484758"/>
              <a:ext cx="158984" cy="157609"/>
            </a:xfrm>
            <a:custGeom>
              <a:avLst/>
              <a:gdLst/>
              <a:ahLst/>
              <a:cxnLst/>
              <a:rect l="l" t="t" r="r" b="b"/>
              <a:pathLst>
                <a:path w="5344" h="5317" extrusionOk="0">
                  <a:moveTo>
                    <a:pt x="0" y="3038"/>
                  </a:moveTo>
                  <a:lnTo>
                    <a:pt x="3147" y="0"/>
                  </a:lnTo>
                  <a:lnTo>
                    <a:pt x="5344" y="2306"/>
                  </a:lnTo>
                  <a:lnTo>
                    <a:pt x="2170" y="5317"/>
                  </a:lnTo>
                  <a:close/>
                </a:path>
              </a:pathLst>
            </a:custGeom>
            <a:solidFill>
              <a:srgbClr val="6EA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4"/>
            <p:cNvSpPr/>
            <p:nvPr/>
          </p:nvSpPr>
          <p:spPr>
            <a:xfrm>
              <a:off x="1106217" y="2478326"/>
              <a:ext cx="86364" cy="89283"/>
            </a:xfrm>
            <a:custGeom>
              <a:avLst/>
              <a:gdLst/>
              <a:ahLst/>
              <a:cxnLst/>
              <a:rect l="l" t="t" r="r" b="b"/>
              <a:pathLst>
                <a:path w="2903" h="3012" extrusionOk="0">
                  <a:moveTo>
                    <a:pt x="814" y="0"/>
                  </a:moveTo>
                  <a:lnTo>
                    <a:pt x="0" y="787"/>
                  </a:lnTo>
                  <a:lnTo>
                    <a:pt x="2089" y="3011"/>
                  </a:lnTo>
                  <a:lnTo>
                    <a:pt x="2902" y="2225"/>
                  </a:lnTo>
                  <a:lnTo>
                    <a:pt x="814" y="0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4"/>
            <p:cNvSpPr/>
            <p:nvPr/>
          </p:nvSpPr>
          <p:spPr>
            <a:xfrm>
              <a:off x="795538" y="2633504"/>
              <a:ext cx="147709" cy="119815"/>
            </a:xfrm>
            <a:custGeom>
              <a:avLst/>
              <a:gdLst/>
              <a:ahLst/>
              <a:cxnLst/>
              <a:rect l="l" t="t" r="r" b="b"/>
              <a:pathLst>
                <a:path w="4965" h="4042" extrusionOk="0">
                  <a:moveTo>
                    <a:pt x="4259" y="4042"/>
                  </a:moveTo>
                  <a:lnTo>
                    <a:pt x="0" y="3092"/>
                  </a:lnTo>
                  <a:lnTo>
                    <a:pt x="679" y="0"/>
                  </a:lnTo>
                  <a:lnTo>
                    <a:pt x="4964" y="950"/>
                  </a:lnTo>
                  <a:close/>
                </a:path>
              </a:pathLst>
            </a:custGeom>
            <a:solidFill>
              <a:srgbClr val="6EA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4"/>
            <p:cNvSpPr/>
            <p:nvPr/>
          </p:nvSpPr>
          <p:spPr>
            <a:xfrm>
              <a:off x="829423" y="2699429"/>
              <a:ext cx="53282" cy="95716"/>
            </a:xfrm>
            <a:custGeom>
              <a:avLst/>
              <a:gdLst/>
              <a:ahLst/>
              <a:cxnLst/>
              <a:rect l="l" t="t" r="r" b="b"/>
              <a:pathLst>
                <a:path w="1791" h="3229" extrusionOk="0">
                  <a:moveTo>
                    <a:pt x="679" y="0"/>
                  </a:moveTo>
                  <a:lnTo>
                    <a:pt x="1" y="2984"/>
                  </a:lnTo>
                  <a:lnTo>
                    <a:pt x="1113" y="3228"/>
                  </a:lnTo>
                  <a:lnTo>
                    <a:pt x="1791" y="245"/>
                  </a:lnTo>
                  <a:lnTo>
                    <a:pt x="679" y="0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4"/>
            <p:cNvSpPr/>
            <p:nvPr/>
          </p:nvSpPr>
          <p:spPr>
            <a:xfrm>
              <a:off x="1022292" y="2775818"/>
              <a:ext cx="158984" cy="143944"/>
            </a:xfrm>
            <a:custGeom>
              <a:avLst/>
              <a:gdLst/>
              <a:ahLst/>
              <a:cxnLst/>
              <a:rect l="l" t="t" r="r" b="b"/>
              <a:pathLst>
                <a:path w="5344" h="4856" extrusionOk="0">
                  <a:moveTo>
                    <a:pt x="1492" y="0"/>
                  </a:moveTo>
                  <a:lnTo>
                    <a:pt x="5344" y="2089"/>
                  </a:lnTo>
                  <a:lnTo>
                    <a:pt x="3852" y="4855"/>
                  </a:lnTo>
                  <a:lnTo>
                    <a:pt x="0" y="2767"/>
                  </a:lnTo>
                  <a:close/>
                </a:path>
              </a:pathLst>
            </a:custGeom>
            <a:solidFill>
              <a:srgbClr val="6EA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4"/>
            <p:cNvSpPr/>
            <p:nvPr/>
          </p:nvSpPr>
          <p:spPr>
            <a:xfrm>
              <a:off x="1092502" y="2751689"/>
              <a:ext cx="73453" cy="95716"/>
            </a:xfrm>
            <a:custGeom>
              <a:avLst/>
              <a:gdLst/>
              <a:ahLst/>
              <a:cxnLst/>
              <a:rect l="l" t="t" r="r" b="b"/>
              <a:pathLst>
                <a:path w="2469" h="3229" extrusionOk="0">
                  <a:moveTo>
                    <a:pt x="1465" y="1"/>
                  </a:moveTo>
                  <a:lnTo>
                    <a:pt x="0" y="2686"/>
                  </a:lnTo>
                  <a:lnTo>
                    <a:pt x="1004" y="3228"/>
                  </a:lnTo>
                  <a:lnTo>
                    <a:pt x="2468" y="543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4"/>
            <p:cNvSpPr/>
            <p:nvPr/>
          </p:nvSpPr>
          <p:spPr>
            <a:xfrm>
              <a:off x="1634755" y="2672099"/>
              <a:ext cx="160591" cy="151177"/>
            </a:xfrm>
            <a:custGeom>
              <a:avLst/>
              <a:gdLst/>
              <a:ahLst/>
              <a:cxnLst/>
              <a:rect l="l" t="t" r="r" b="b"/>
              <a:pathLst>
                <a:path w="5398" h="5100" extrusionOk="0">
                  <a:moveTo>
                    <a:pt x="3608" y="5100"/>
                  </a:moveTo>
                  <a:lnTo>
                    <a:pt x="0" y="2604"/>
                  </a:lnTo>
                  <a:lnTo>
                    <a:pt x="1790" y="0"/>
                  </a:lnTo>
                  <a:lnTo>
                    <a:pt x="5398" y="2469"/>
                  </a:lnTo>
                  <a:close/>
                </a:path>
              </a:pathLst>
            </a:custGeom>
            <a:solidFill>
              <a:srgbClr val="6EA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4"/>
            <p:cNvSpPr/>
            <p:nvPr/>
          </p:nvSpPr>
          <p:spPr>
            <a:xfrm>
              <a:off x="1642817" y="2746057"/>
              <a:ext cx="79105" cy="93285"/>
            </a:xfrm>
            <a:custGeom>
              <a:avLst/>
              <a:gdLst/>
              <a:ahLst/>
              <a:cxnLst/>
              <a:rect l="l" t="t" r="r" b="b"/>
              <a:pathLst>
                <a:path w="2659" h="3147" extrusionOk="0">
                  <a:moveTo>
                    <a:pt x="1736" y="1"/>
                  </a:moveTo>
                  <a:lnTo>
                    <a:pt x="0" y="2496"/>
                  </a:lnTo>
                  <a:lnTo>
                    <a:pt x="950" y="3147"/>
                  </a:lnTo>
                  <a:lnTo>
                    <a:pt x="2659" y="624"/>
                  </a:lnTo>
                  <a:lnTo>
                    <a:pt x="1736" y="1"/>
                  </a:lnTo>
                  <a:close/>
                </a:path>
              </a:pathLst>
            </a:custGeom>
            <a:solidFill>
              <a:srgbClr val="0B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4"/>
            <p:cNvSpPr txBox="1"/>
            <p:nvPr/>
          </p:nvSpPr>
          <p:spPr>
            <a:xfrm>
              <a:off x="704412" y="3501025"/>
              <a:ext cx="49335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45720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3CD7FF"/>
                </a:buClr>
                <a:buSzPts val="900"/>
                <a:buFont typeface="Kalam"/>
                <a:buAutoNum type="arabicPeriod"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BREAKING OF HYDROGEN BONDS AT </a:t>
              </a:r>
              <a:r>
                <a:rPr lang="en" sz="900" b="1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95°C </a:t>
              </a: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LEADS TO SEPARATION OF STRANDS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45720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3CD7FF"/>
                </a:buClr>
                <a:buSzPts val="900"/>
                <a:buFont typeface="Kalam"/>
                <a:buAutoNum type="arabicPeriod"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ANNEALING OF PRIMERS AT </a:t>
              </a:r>
              <a:r>
                <a:rPr lang="en" sz="900" b="1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55°C</a:t>
              </a:r>
              <a:endParaRPr sz="900" b="1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45720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rgbClr val="3CD7FF"/>
                </a:buClr>
                <a:buSzPts val="900"/>
                <a:buFont typeface="Kalam"/>
                <a:buAutoNum type="arabicPeriod"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CREATION OF NEW STRAND AT </a:t>
              </a:r>
              <a:r>
                <a:rPr lang="en" sz="900" b="1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72°C</a:t>
              </a:r>
              <a:endParaRPr sz="900" b="1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80" name="Google Shape;880;p44"/>
            <p:cNvSpPr txBox="1"/>
            <p:nvPr/>
          </p:nvSpPr>
          <p:spPr>
            <a:xfrm>
              <a:off x="928750" y="959750"/>
              <a:ext cx="831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BBE3A2"/>
                  </a:solidFill>
                  <a:latin typeface="Kalam"/>
                  <a:ea typeface="Kalam"/>
                  <a:cs typeface="Kalam"/>
                  <a:sym typeface="Kalam"/>
                </a:rPr>
                <a:t>ORIGINAL DNA FRAGMENT</a:t>
              </a:r>
              <a:endParaRPr sz="700">
                <a:solidFill>
                  <a:srgbClr val="BBE3A2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81" name="Google Shape;881;p44"/>
            <p:cNvSpPr txBox="1"/>
            <p:nvPr/>
          </p:nvSpPr>
          <p:spPr>
            <a:xfrm>
              <a:off x="713713" y="3111175"/>
              <a:ext cx="8310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7FC8FF"/>
                  </a:solidFill>
                  <a:latin typeface="Kalam"/>
                  <a:ea typeface="Kalam"/>
                  <a:cs typeface="Kalam"/>
                  <a:sym typeface="Kalam"/>
                </a:rPr>
                <a:t>NUCLEOTIDE</a:t>
              </a:r>
              <a:endParaRPr sz="700">
                <a:solidFill>
                  <a:srgbClr val="7FC8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82" name="Google Shape;882;p44"/>
            <p:cNvSpPr txBox="1"/>
            <p:nvPr/>
          </p:nvSpPr>
          <p:spPr>
            <a:xfrm>
              <a:off x="1103925" y="2824050"/>
              <a:ext cx="8310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2839D"/>
                  </a:solidFill>
                  <a:latin typeface="Kalam"/>
                  <a:ea typeface="Kalam"/>
                  <a:cs typeface="Kalam"/>
                  <a:sym typeface="Kalam"/>
                </a:rPr>
                <a:t>DNA PRIMER</a:t>
              </a:r>
              <a:endParaRPr sz="700">
                <a:solidFill>
                  <a:srgbClr val="F2839D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83" name="Google Shape;883;p44"/>
            <p:cNvSpPr txBox="1"/>
            <p:nvPr/>
          </p:nvSpPr>
          <p:spPr>
            <a:xfrm>
              <a:off x="2427975" y="1962650"/>
              <a:ext cx="8310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3CD7FF"/>
                  </a:solidFill>
                  <a:latin typeface="Kalam"/>
                  <a:ea typeface="Kalam"/>
                  <a:cs typeface="Kalam"/>
                  <a:sym typeface="Kalam"/>
                </a:rPr>
                <a:t>1.</a:t>
              </a:r>
              <a:endParaRPr sz="900" b="1">
                <a:solidFill>
                  <a:srgbClr val="3CD7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84" name="Google Shape;884;p44"/>
            <p:cNvSpPr txBox="1"/>
            <p:nvPr/>
          </p:nvSpPr>
          <p:spPr>
            <a:xfrm>
              <a:off x="3210725" y="1964625"/>
              <a:ext cx="8310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3CD7FF"/>
                  </a:solidFill>
                  <a:latin typeface="Kalam"/>
                  <a:ea typeface="Kalam"/>
                  <a:cs typeface="Kalam"/>
                  <a:sym typeface="Kalam"/>
                </a:rPr>
                <a:t>2.</a:t>
              </a:r>
              <a:endParaRPr sz="900" b="1">
                <a:solidFill>
                  <a:srgbClr val="3CD7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885" name="Google Shape;885;p44"/>
            <p:cNvSpPr txBox="1"/>
            <p:nvPr/>
          </p:nvSpPr>
          <p:spPr>
            <a:xfrm>
              <a:off x="4708438" y="1942513"/>
              <a:ext cx="8310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3CD7FF"/>
                  </a:solidFill>
                  <a:latin typeface="Kalam"/>
                  <a:ea typeface="Kalam"/>
                  <a:cs typeface="Kalam"/>
                  <a:sym typeface="Kalam"/>
                </a:rPr>
                <a:t>3.</a:t>
              </a:r>
              <a:endParaRPr sz="900" b="1">
                <a:solidFill>
                  <a:srgbClr val="3CD7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886" name="Google Shape;886;p44"/>
          <p:cNvSpPr txBox="1"/>
          <p:nvPr/>
        </p:nvSpPr>
        <p:spPr>
          <a:xfrm>
            <a:off x="505500" y="339450"/>
            <a:ext cx="8133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stages of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PCR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r>
              <a:rPr lang="en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Taq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polymerase is a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thermostable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polymerase, sourced from extremophilic bacteria. After the strands have been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separated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and the primers have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annealed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Taq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polymerase adds free nucleotides to the exposed DNA strands. Each PCR cycle results in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double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number of DNA fragments.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Transgenic Organisms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92" name="Google Shape;892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creation of transgenic organisms is referred to as </a:t>
            </a:r>
            <a:r>
              <a:rPr lang="en" b="1">
                <a:solidFill>
                  <a:srgbClr val="CCCCCC"/>
                </a:solidFill>
              </a:rPr>
              <a:t>genetic engineering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i="1">
                <a:solidFill>
                  <a:srgbClr val="CCCCCC"/>
                </a:solidFill>
              </a:rPr>
              <a:t>E. coli </a:t>
            </a:r>
            <a:r>
              <a:rPr lang="en">
                <a:solidFill>
                  <a:srgbClr val="CCCCCC"/>
                </a:solidFill>
              </a:rPr>
              <a:t>bacteria can be genetically engineered to produce </a:t>
            </a:r>
            <a:r>
              <a:rPr lang="en" b="1">
                <a:solidFill>
                  <a:srgbClr val="CCCCCC"/>
                </a:solidFill>
              </a:rPr>
              <a:t>human insulin protein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Corn plants can be genetically engineered to create </a:t>
            </a:r>
            <a:r>
              <a:rPr lang="en" b="1">
                <a:solidFill>
                  <a:srgbClr val="CCCCCC"/>
                </a:solidFill>
              </a:rPr>
              <a:t>toxins </a:t>
            </a:r>
            <a:r>
              <a:rPr lang="en">
                <a:solidFill>
                  <a:srgbClr val="CCCCCC"/>
                </a:solidFill>
              </a:rPr>
              <a:t>that are </a:t>
            </a:r>
            <a:r>
              <a:rPr lang="en" b="1">
                <a:solidFill>
                  <a:srgbClr val="CCCCCC"/>
                </a:solidFill>
              </a:rPr>
              <a:t>insecticidal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Goats can be genetically engineered to excrete </a:t>
            </a:r>
            <a:r>
              <a:rPr lang="en" b="1">
                <a:solidFill>
                  <a:srgbClr val="CCCCCC"/>
                </a:solidFill>
              </a:rPr>
              <a:t>silk protein </a:t>
            </a:r>
            <a:r>
              <a:rPr lang="en">
                <a:solidFill>
                  <a:srgbClr val="CCCCCC"/>
                </a:solidFill>
              </a:rPr>
              <a:t>in their </a:t>
            </a:r>
            <a:r>
              <a:rPr lang="en" b="1">
                <a:solidFill>
                  <a:srgbClr val="CCCCCC"/>
                </a:solidFill>
              </a:rPr>
              <a:t>milk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There are many potential </a:t>
            </a:r>
            <a:r>
              <a:rPr lang="en" b="1">
                <a:solidFill>
                  <a:srgbClr val="CCCCCC"/>
                </a:solidFill>
              </a:rPr>
              <a:t>humanitarian benefits </a:t>
            </a:r>
            <a:r>
              <a:rPr lang="en">
                <a:solidFill>
                  <a:srgbClr val="CCCCCC"/>
                </a:solidFill>
              </a:rPr>
              <a:t>to using transgenic organisms.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It is likely that transgenic organisms will benefit humanity in a number of different ways.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These have to be balanced against the </a:t>
            </a:r>
            <a:r>
              <a:rPr lang="en" b="1">
                <a:solidFill>
                  <a:srgbClr val="CCCCCC"/>
                </a:solidFill>
              </a:rPr>
              <a:t>ethical, monetary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social </a:t>
            </a:r>
            <a:r>
              <a:rPr lang="en">
                <a:solidFill>
                  <a:srgbClr val="CCCCCC"/>
                </a:solidFill>
              </a:rPr>
              <a:t>concerns many people have about using transgenic organisms.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Environmentalists and anti-globalisation activists are often in </a:t>
            </a:r>
            <a:r>
              <a:rPr lang="en" b="1">
                <a:solidFill>
                  <a:srgbClr val="CCCCCC"/>
                </a:solidFill>
              </a:rPr>
              <a:t>staunch opposition </a:t>
            </a:r>
            <a:r>
              <a:rPr lang="en">
                <a:solidFill>
                  <a:srgbClr val="CCCCCC"/>
                </a:solidFill>
              </a:rPr>
              <a:t>to the use of transgenic organisms.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893" name="Google Shape;893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4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99" name="Google Shape;899;p46"/>
          <p:cNvSpPr txBox="1"/>
          <p:nvPr/>
        </p:nvSpPr>
        <p:spPr>
          <a:xfrm>
            <a:off x="5771950" y="1167900"/>
            <a:ext cx="2777400" cy="28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use of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transgenic </a:t>
            </a:r>
            <a:r>
              <a:rPr lang="en" sz="1300" b="1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E.</a:t>
            </a:r>
            <a:r>
              <a:rPr lang="en" sz="13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 b="1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coli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bacteria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 create human insulin remains the most famous medical application of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genetic engineering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Insulin was originally sourced from the pancreases of pigs or horses. This led to many cases of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allergic reactions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creation of a human insulin analogue has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revolutionised therapy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for Type I diabetics.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900" name="Google Shape;900;p46"/>
          <p:cNvPicPr preferRelativeResize="0"/>
          <p:nvPr/>
        </p:nvPicPr>
        <p:blipFill rotWithShape="1">
          <a:blip r:embed="rId3">
            <a:alphaModFix/>
          </a:blip>
          <a:srcRect r="33862"/>
          <a:stretch/>
        </p:blipFill>
        <p:spPr>
          <a:xfrm>
            <a:off x="0" y="0"/>
            <a:ext cx="5100191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1" name="Google Shape;901;p46"/>
          <p:cNvCxnSpPr/>
          <p:nvPr/>
        </p:nvCxnSpPr>
        <p:spPr>
          <a:xfrm>
            <a:off x="5100200" y="-2100"/>
            <a:ext cx="0" cy="5147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6" name="Google Shape;906;p47"/>
          <p:cNvPicPr preferRelativeResize="0"/>
          <p:nvPr/>
        </p:nvPicPr>
        <p:blipFill rotWithShape="1">
          <a:blip r:embed="rId3">
            <a:alphaModFix/>
          </a:blip>
          <a:srcRect t="28075" b="2958"/>
          <a:stretch/>
        </p:blipFill>
        <p:spPr>
          <a:xfrm>
            <a:off x="0" y="919375"/>
            <a:ext cx="9144003" cy="4224126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908" name="Google Shape;908;p47"/>
          <p:cNvSpPr txBox="1"/>
          <p:nvPr/>
        </p:nvSpPr>
        <p:spPr>
          <a:xfrm>
            <a:off x="831450" y="155850"/>
            <a:ext cx="7481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march against the agrochemical company Monsanto. Environmentalists and anti-globalisation activists are often in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staunch opposition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 the use of transgenic organisms.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909" name="Google Shape;909;p47"/>
          <p:cNvCxnSpPr/>
          <p:nvPr/>
        </p:nvCxnSpPr>
        <p:spPr>
          <a:xfrm rot="10800000" flipH="1">
            <a:off x="-7500" y="919375"/>
            <a:ext cx="9159000" cy="6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Evaluating Transgenic Organisms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15" name="Google Shape;915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Regulators have to </a:t>
            </a:r>
            <a:r>
              <a:rPr lang="en" sz="1600" b="1">
                <a:solidFill>
                  <a:srgbClr val="CCCCCC"/>
                </a:solidFill>
              </a:rPr>
              <a:t>balance </a:t>
            </a:r>
            <a:r>
              <a:rPr lang="en" sz="1600">
                <a:solidFill>
                  <a:srgbClr val="CCCCCC"/>
                </a:solidFill>
              </a:rPr>
              <a:t>the </a:t>
            </a:r>
            <a:r>
              <a:rPr lang="en" sz="1600" b="1">
                <a:solidFill>
                  <a:srgbClr val="CCCCCC"/>
                </a:solidFill>
              </a:rPr>
              <a:t>humanitarian benefits</a:t>
            </a:r>
            <a:r>
              <a:rPr lang="en" sz="1600">
                <a:solidFill>
                  <a:srgbClr val="CCCCCC"/>
                </a:solidFill>
              </a:rPr>
              <a:t> of transgenic organisms with </a:t>
            </a:r>
            <a:r>
              <a:rPr lang="en" sz="1600" b="1">
                <a:solidFill>
                  <a:srgbClr val="CCCCCC"/>
                </a:solidFill>
              </a:rPr>
              <a:t>legitimate concerns </a:t>
            </a:r>
            <a:r>
              <a:rPr lang="en" sz="1600">
                <a:solidFill>
                  <a:srgbClr val="CCCCCC"/>
                </a:solidFill>
              </a:rPr>
              <a:t>over their ethics and applications:</a:t>
            </a:r>
            <a:endParaRPr sz="1600"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916" name="Google Shape;916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graphicFrame>
        <p:nvGraphicFramePr>
          <p:cNvPr id="917" name="Google Shape;917;p48"/>
          <p:cNvGraphicFramePr/>
          <p:nvPr/>
        </p:nvGraphicFramePr>
        <p:xfrm>
          <a:off x="831150" y="1972525"/>
          <a:ext cx="7481700" cy="2887575"/>
        </p:xfrm>
        <a:graphic>
          <a:graphicData uri="http://schemas.openxmlformats.org/drawingml/2006/table">
            <a:tbl>
              <a:tblPr>
                <a:noFill/>
                <a:tableStyleId>{A00F7EAB-C886-40CA-B9BB-935B78E69537}</a:tableStyleId>
              </a:tblPr>
              <a:tblGrid>
                <a:gridCol w="249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8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Field</a:t>
                      </a:r>
                      <a:endParaRPr sz="1000" b="1">
                        <a:solidFill>
                          <a:srgbClr val="FFFFFF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7DA33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Benefits</a:t>
                      </a:r>
                      <a:endParaRPr sz="1000" b="1">
                        <a:solidFill>
                          <a:srgbClr val="17DA33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FF003C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Concerns</a:t>
                      </a:r>
                      <a:endParaRPr sz="1000" b="1">
                        <a:solidFill>
                          <a:srgbClr val="FF003C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Medicine</a:t>
                      </a:r>
                      <a:endParaRPr sz="1000">
                        <a:solidFill>
                          <a:srgbClr val="FFFFFF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Creation of large quantities of vaccines quickly and cheaply (the </a:t>
                      </a:r>
                      <a:r>
                        <a:rPr lang="en" sz="800" b="1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hepatitis B </a:t>
                      </a:r>
                      <a:r>
                        <a:rPr lang="en" sz="8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vaccine is created using transgenic yeast). Creation of drugs with improved efficacy and safety (</a:t>
                      </a:r>
                      <a:r>
                        <a:rPr lang="en" sz="800" b="1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insulin </a:t>
                      </a:r>
                      <a:r>
                        <a:rPr lang="en" sz="8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from transgenic </a:t>
                      </a:r>
                      <a:r>
                        <a:rPr lang="en" sz="800" i="1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E. coli</a:t>
                      </a:r>
                      <a:r>
                        <a:rPr lang="en" sz="8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). </a:t>
                      </a:r>
                      <a:endParaRPr sz="800">
                        <a:solidFill>
                          <a:srgbClr val="FFFFFF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Potential issues over </a:t>
                      </a:r>
                      <a:r>
                        <a:rPr lang="en" sz="800" b="1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patent ownership</a:t>
                      </a:r>
                      <a:r>
                        <a:rPr lang="en" sz="8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. Companies may limit use of life-saving technologies.</a:t>
                      </a:r>
                      <a:endParaRPr sz="800">
                        <a:solidFill>
                          <a:srgbClr val="FFFFFF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Agriculture</a:t>
                      </a:r>
                      <a:endParaRPr sz="1000">
                        <a:solidFill>
                          <a:srgbClr val="FFFFFF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Creation of crops with </a:t>
                      </a:r>
                      <a:r>
                        <a:rPr lang="en" sz="800" b="1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higher yields </a:t>
                      </a:r>
                      <a:r>
                        <a:rPr lang="en" sz="8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or more resistance to drought. Could significantly reduce malnutrition or famine. </a:t>
                      </a:r>
                      <a:r>
                        <a:rPr lang="en" sz="800" b="1">
                          <a:solidFill>
                            <a:srgbClr val="FFD966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Golden rice</a:t>
                      </a:r>
                      <a:r>
                        <a:rPr lang="en" sz="800" b="1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" sz="8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is an example of a transgenic crop with increased levels of beta-carotene (this can help with blindness caused by vitamin A deficiency).</a:t>
                      </a:r>
                      <a:endParaRPr sz="800">
                        <a:solidFill>
                          <a:srgbClr val="FFFFFF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Transgenic crops could </a:t>
                      </a:r>
                      <a:r>
                        <a:rPr lang="en" sz="800" b="1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interbreed </a:t>
                      </a:r>
                      <a:r>
                        <a:rPr lang="en" sz="8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with wild plants, creating transgenic ‘</a:t>
                      </a:r>
                      <a:r>
                        <a:rPr lang="en" sz="800" b="1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superweeds</a:t>
                      </a:r>
                      <a:r>
                        <a:rPr lang="en" sz="8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’. This might have unknown consequences to the environment. Agrochemical companies charge </a:t>
                      </a:r>
                      <a:r>
                        <a:rPr lang="en" sz="800" b="1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high prices </a:t>
                      </a:r>
                      <a:r>
                        <a:rPr lang="en" sz="8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for transgenic seeds and often require farmers to repurchase seeds each year.</a:t>
                      </a:r>
                      <a:endParaRPr sz="800">
                        <a:solidFill>
                          <a:srgbClr val="FFFFFF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2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Industry</a:t>
                      </a:r>
                      <a:endParaRPr sz="1000">
                        <a:solidFill>
                          <a:srgbClr val="FFFFFF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Industrial biology often requires the use of </a:t>
                      </a:r>
                      <a:r>
                        <a:rPr lang="en" sz="800" b="1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enzymes </a:t>
                      </a:r>
                      <a:r>
                        <a:rPr lang="en" sz="8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(chymosin in cheese-making, for example). Large quantities of these enzymes are often produced quickly and cheaply by transgenic organisms.</a:t>
                      </a:r>
                      <a:endParaRPr sz="800">
                        <a:solidFill>
                          <a:srgbClr val="FFFFFF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 few large biotechnology companies have near-total control of the market. Anti-globalists are against this as a point of principle. Some believe that biotechnology will introduce </a:t>
                      </a:r>
                      <a:r>
                        <a:rPr lang="en" sz="800" b="1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unwanted toxins </a:t>
                      </a:r>
                      <a:r>
                        <a:rPr lang="en" sz="800">
                          <a:solidFill>
                            <a:srgbClr val="FFFFFF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into the food supply.</a:t>
                      </a:r>
                      <a:endParaRPr sz="800">
                        <a:solidFill>
                          <a:srgbClr val="FFFFFF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7"/>
          <p:cNvPicPr preferRelativeResize="0"/>
          <p:nvPr/>
        </p:nvPicPr>
        <p:blipFill rotWithShape="1">
          <a:blip r:embed="rId3">
            <a:alphaModFix/>
          </a:blip>
          <a:srcRect l="6916" r="985"/>
          <a:stretch/>
        </p:blipFill>
        <p:spPr>
          <a:xfrm>
            <a:off x="3669200" y="0"/>
            <a:ext cx="54748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15" name="Google Shape;115;p27"/>
          <p:cNvSpPr txBox="1"/>
          <p:nvPr/>
        </p:nvSpPr>
        <p:spPr>
          <a:xfrm>
            <a:off x="586450" y="1725150"/>
            <a:ext cx="24366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Human Genome Project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was a vast international undertaking.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first sequence of a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complete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human genome was published in 2003.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16" name="Google Shape;116;p27"/>
          <p:cNvCxnSpPr/>
          <p:nvPr/>
        </p:nvCxnSpPr>
        <p:spPr>
          <a:xfrm rot="10800000">
            <a:off x="3660925" y="-125"/>
            <a:ext cx="0" cy="5151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Proteome Sequencing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2" name="Google Shape;122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 </a:t>
            </a:r>
            <a:r>
              <a:rPr lang="en" b="1">
                <a:solidFill>
                  <a:srgbClr val="CCCCCC"/>
                </a:solidFill>
              </a:rPr>
              <a:t>proteome </a:t>
            </a:r>
            <a:r>
              <a:rPr lang="en">
                <a:solidFill>
                  <a:srgbClr val="CCCCCC"/>
                </a:solidFill>
              </a:rPr>
              <a:t>can be defined as the </a:t>
            </a:r>
            <a:r>
              <a:rPr lang="en" b="1">
                <a:solidFill>
                  <a:srgbClr val="CCCCCC"/>
                </a:solidFill>
              </a:rPr>
              <a:t>complete collection </a:t>
            </a:r>
            <a:r>
              <a:rPr lang="en">
                <a:solidFill>
                  <a:srgbClr val="CCCCCC"/>
                </a:solidFill>
              </a:rPr>
              <a:t>of </a:t>
            </a:r>
            <a:r>
              <a:rPr lang="en" b="1">
                <a:solidFill>
                  <a:srgbClr val="CCCCCC"/>
                </a:solidFill>
              </a:rPr>
              <a:t>proteins </a:t>
            </a:r>
            <a:r>
              <a:rPr lang="en">
                <a:solidFill>
                  <a:srgbClr val="CCCCCC"/>
                </a:solidFill>
              </a:rPr>
              <a:t>that are made by a particular organism.</a:t>
            </a:r>
            <a:endParaRPr baseline="30000"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Prokaryotic organisms and viruses have </a:t>
            </a:r>
            <a:r>
              <a:rPr lang="en" b="1">
                <a:solidFill>
                  <a:srgbClr val="CCCCCC"/>
                </a:solidFill>
              </a:rPr>
              <a:t>very little </a:t>
            </a:r>
            <a:r>
              <a:rPr lang="en">
                <a:solidFill>
                  <a:srgbClr val="CCCCCC"/>
                </a:solidFill>
              </a:rPr>
              <a:t>non-coding DNA.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means that the majority of their genes are </a:t>
            </a:r>
            <a:r>
              <a:rPr lang="en" b="1">
                <a:solidFill>
                  <a:srgbClr val="CCCCCC"/>
                </a:solidFill>
              </a:rPr>
              <a:t>expressed </a:t>
            </a:r>
            <a:r>
              <a:rPr lang="en">
                <a:solidFill>
                  <a:srgbClr val="CCCCCC"/>
                </a:solidFill>
              </a:rPr>
              <a:t>in the proteome.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It is </a:t>
            </a:r>
            <a:r>
              <a:rPr lang="en" b="1">
                <a:solidFill>
                  <a:srgbClr val="CCCCCC"/>
                </a:solidFill>
              </a:rPr>
              <a:t>easy </a:t>
            </a:r>
            <a:r>
              <a:rPr lang="en">
                <a:solidFill>
                  <a:srgbClr val="CCCCCC"/>
                </a:solidFill>
              </a:rPr>
              <a:t>to determine which proteins are made by the organism.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Determining the proteome of </a:t>
            </a:r>
            <a:r>
              <a:rPr lang="en" b="1">
                <a:solidFill>
                  <a:srgbClr val="CCCCCC"/>
                </a:solidFill>
              </a:rPr>
              <a:t>simple organisms </a:t>
            </a:r>
            <a:r>
              <a:rPr lang="en">
                <a:solidFill>
                  <a:srgbClr val="CCCCCC"/>
                </a:solidFill>
              </a:rPr>
              <a:t>has useful applications: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It is possible to identify protein-based </a:t>
            </a:r>
            <a:r>
              <a:rPr lang="en" b="1">
                <a:solidFill>
                  <a:srgbClr val="CCCCCC"/>
                </a:solidFill>
              </a:rPr>
              <a:t>antigens </a:t>
            </a:r>
            <a:r>
              <a:rPr lang="en">
                <a:solidFill>
                  <a:srgbClr val="CCCCCC"/>
                </a:solidFill>
              </a:rPr>
              <a:t>on the surface of pathogenic bacteria.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may help to design </a:t>
            </a:r>
            <a:r>
              <a:rPr lang="en" b="1">
                <a:solidFill>
                  <a:srgbClr val="CCCCCC"/>
                </a:solidFill>
              </a:rPr>
              <a:t>vaccines </a:t>
            </a:r>
            <a:r>
              <a:rPr lang="en">
                <a:solidFill>
                  <a:srgbClr val="CCCCCC"/>
                </a:solidFill>
              </a:rPr>
              <a:t>in response to outbreaks of disease.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Eukaryotic organisms have </a:t>
            </a:r>
            <a:r>
              <a:rPr lang="en" b="1">
                <a:solidFill>
                  <a:srgbClr val="CCCCCC"/>
                </a:solidFill>
              </a:rPr>
              <a:t>lots </a:t>
            </a:r>
            <a:r>
              <a:rPr lang="en">
                <a:solidFill>
                  <a:srgbClr val="CCCCCC"/>
                </a:solidFill>
              </a:rPr>
              <a:t>of non-coding DNA.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regions of DNA are referred to as </a:t>
            </a:r>
            <a:r>
              <a:rPr lang="en" b="1">
                <a:solidFill>
                  <a:srgbClr val="CCCCCC"/>
                </a:solidFill>
              </a:rPr>
              <a:t>intronic DNA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Eukaryotes also contain </a:t>
            </a:r>
            <a:r>
              <a:rPr lang="en" b="1">
                <a:solidFill>
                  <a:srgbClr val="CCCCCC"/>
                </a:solidFill>
              </a:rPr>
              <a:t>regulatory genes </a:t>
            </a:r>
            <a:r>
              <a:rPr lang="en">
                <a:solidFill>
                  <a:srgbClr val="CCCCCC"/>
                </a:solidFill>
              </a:rPr>
              <a:t>- these determine when genes are </a:t>
            </a:r>
            <a:r>
              <a:rPr lang="en" b="1">
                <a:solidFill>
                  <a:srgbClr val="CCCCCC"/>
                </a:solidFill>
              </a:rPr>
              <a:t>switched on </a:t>
            </a:r>
            <a:r>
              <a:rPr lang="en">
                <a:solidFill>
                  <a:srgbClr val="CCCCCC"/>
                </a:solidFill>
              </a:rPr>
              <a:t>or </a:t>
            </a:r>
            <a:r>
              <a:rPr lang="en" b="1">
                <a:solidFill>
                  <a:srgbClr val="CCCCCC"/>
                </a:solidFill>
              </a:rPr>
              <a:t>off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It is much </a:t>
            </a:r>
            <a:r>
              <a:rPr lang="en" b="1">
                <a:solidFill>
                  <a:srgbClr val="CCCCCC"/>
                </a:solidFill>
              </a:rPr>
              <a:t>more difficult </a:t>
            </a:r>
            <a:r>
              <a:rPr lang="en">
                <a:solidFill>
                  <a:srgbClr val="CCCCCC"/>
                </a:solidFill>
              </a:rPr>
              <a:t>to determine the proteome of a eukaryotic organism from its genome.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23" name="Google Shape;123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129" name="Google Shape;129;p29"/>
          <p:cNvPicPr preferRelativeResize="0"/>
          <p:nvPr/>
        </p:nvPicPr>
        <p:blipFill rotWithShape="1">
          <a:blip r:embed="rId3">
            <a:alphaModFix/>
          </a:blip>
          <a:srcRect b="8416"/>
          <a:stretch/>
        </p:blipFill>
        <p:spPr>
          <a:xfrm>
            <a:off x="410625" y="546599"/>
            <a:ext cx="4204600" cy="385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9"/>
          <p:cNvSpPr txBox="1"/>
          <p:nvPr/>
        </p:nvSpPr>
        <p:spPr>
          <a:xfrm>
            <a:off x="4930375" y="1779000"/>
            <a:ext cx="34374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protein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MAP2K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Mutations in the base sequence of the MAP2K gene have been linked to an increased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risk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breast cancer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Proteome sequencing may help to determine how the gene mutations affect the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structure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function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of the protein.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Recombinant DNA Technology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6" name="Google Shape;136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21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Char char="●"/>
            </a:pPr>
            <a:r>
              <a:rPr lang="en" sz="1700">
                <a:solidFill>
                  <a:srgbClr val="4A86E8"/>
                </a:solidFill>
              </a:rPr>
              <a:t>Specification Point 3.8.4.1 - Recombinant DNA technology.</a:t>
            </a:r>
            <a:endParaRPr sz="1700">
              <a:solidFill>
                <a:srgbClr val="4A86E8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Recombinant DNA technology is the </a:t>
            </a:r>
            <a:r>
              <a:rPr lang="en" sz="1700" b="1">
                <a:solidFill>
                  <a:srgbClr val="CCCCCC"/>
                </a:solidFill>
              </a:rPr>
              <a:t>joining </a:t>
            </a:r>
            <a:r>
              <a:rPr lang="en" sz="1700">
                <a:solidFill>
                  <a:srgbClr val="CCCCCC"/>
                </a:solidFill>
              </a:rPr>
              <a:t>of DNA molecules from </a:t>
            </a:r>
            <a:r>
              <a:rPr lang="en" sz="1700" b="1">
                <a:solidFill>
                  <a:srgbClr val="CCCCCC"/>
                </a:solidFill>
              </a:rPr>
              <a:t>2 different species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As DNA is </a:t>
            </a:r>
            <a:r>
              <a:rPr lang="en" sz="1300" b="1">
                <a:solidFill>
                  <a:srgbClr val="CCCCCC"/>
                </a:solidFill>
              </a:rPr>
              <a:t>universal </a:t>
            </a:r>
            <a:r>
              <a:rPr lang="en" sz="1300">
                <a:solidFill>
                  <a:srgbClr val="CCCCCC"/>
                </a:solidFill>
              </a:rPr>
              <a:t>(all living organisms use the </a:t>
            </a:r>
            <a:r>
              <a:rPr lang="en" sz="1300" b="1">
                <a:solidFill>
                  <a:srgbClr val="CCCCCC"/>
                </a:solidFill>
              </a:rPr>
              <a:t>same DNA codons</a:t>
            </a:r>
            <a:r>
              <a:rPr lang="en" sz="1300">
                <a:solidFill>
                  <a:srgbClr val="CCCCCC"/>
                </a:solidFill>
              </a:rPr>
              <a:t> to make the </a:t>
            </a:r>
            <a:r>
              <a:rPr lang="en" sz="1300" b="1">
                <a:solidFill>
                  <a:srgbClr val="CCCCCC"/>
                </a:solidFill>
              </a:rPr>
              <a:t>same amino acids</a:t>
            </a:r>
            <a:r>
              <a:rPr lang="en" sz="1300">
                <a:solidFill>
                  <a:srgbClr val="CCCCCC"/>
                </a:solidFill>
              </a:rPr>
              <a:t>), recombinant genes are likely to be </a:t>
            </a:r>
            <a:r>
              <a:rPr lang="en" sz="1300" b="1">
                <a:solidFill>
                  <a:srgbClr val="CCCCCC"/>
                </a:solidFill>
              </a:rPr>
              <a:t>expressed </a:t>
            </a:r>
            <a:r>
              <a:rPr lang="en" sz="1300">
                <a:solidFill>
                  <a:srgbClr val="CCCCCC"/>
                </a:solidFill>
              </a:rPr>
              <a:t>in the recipient organism.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An organism that contains genes from a </a:t>
            </a:r>
            <a:r>
              <a:rPr lang="en" sz="1700" b="1">
                <a:solidFill>
                  <a:srgbClr val="CCCCCC"/>
                </a:solidFill>
              </a:rPr>
              <a:t>different </a:t>
            </a:r>
            <a:r>
              <a:rPr lang="en" sz="1700">
                <a:solidFill>
                  <a:srgbClr val="CCCCCC"/>
                </a:solidFill>
              </a:rPr>
              <a:t>species is referred to as a </a:t>
            </a:r>
            <a:r>
              <a:rPr lang="en" sz="1700" b="1">
                <a:solidFill>
                  <a:srgbClr val="CCCCCC"/>
                </a:solidFill>
              </a:rPr>
              <a:t>transgenic organism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Transgenic organisms are usually </a:t>
            </a:r>
            <a:r>
              <a:rPr lang="en" sz="1300" b="1">
                <a:solidFill>
                  <a:srgbClr val="CCCCCC"/>
                </a:solidFill>
              </a:rPr>
              <a:t>bacteria </a:t>
            </a:r>
            <a:r>
              <a:rPr lang="en" sz="1300">
                <a:solidFill>
                  <a:srgbClr val="CCCCCC"/>
                </a:solidFill>
              </a:rPr>
              <a:t>or </a:t>
            </a:r>
            <a:r>
              <a:rPr lang="en" sz="1300" b="1">
                <a:solidFill>
                  <a:srgbClr val="CCCCCC"/>
                </a:solidFill>
              </a:rPr>
              <a:t>plants</a:t>
            </a:r>
            <a:r>
              <a:rPr lang="en" sz="1300">
                <a:solidFill>
                  <a:srgbClr val="CCCCCC"/>
                </a:solidFill>
              </a:rPr>
              <a:t>. 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There is, however, much new research into the application of transgenic animals.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137" name="Google Shape;137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138" name="Google Shape;138;p30"/>
          <p:cNvGrpSpPr/>
          <p:nvPr/>
        </p:nvGrpSpPr>
        <p:grpSpPr>
          <a:xfrm>
            <a:off x="5868153" y="1449821"/>
            <a:ext cx="2556300" cy="2979950"/>
            <a:chOff x="5827225" y="1390500"/>
            <a:chExt cx="2556300" cy="2979950"/>
          </a:xfrm>
        </p:grpSpPr>
        <p:grpSp>
          <p:nvGrpSpPr>
            <p:cNvPr id="139" name="Google Shape;139;p30"/>
            <p:cNvGrpSpPr/>
            <p:nvPr/>
          </p:nvGrpSpPr>
          <p:grpSpPr>
            <a:xfrm>
              <a:off x="6182900" y="1390500"/>
              <a:ext cx="1865028" cy="1892107"/>
              <a:chOff x="1016650" y="-19025"/>
              <a:chExt cx="5382475" cy="5460625"/>
            </a:xfrm>
          </p:grpSpPr>
          <p:sp>
            <p:nvSpPr>
              <p:cNvPr id="140" name="Google Shape;140;p30"/>
              <p:cNvSpPr/>
              <p:nvPr/>
            </p:nvSpPr>
            <p:spPr>
              <a:xfrm>
                <a:off x="1016650" y="-19025"/>
                <a:ext cx="5324500" cy="5460625"/>
              </a:xfrm>
              <a:custGeom>
                <a:avLst/>
                <a:gdLst/>
                <a:ahLst/>
                <a:cxnLst/>
                <a:rect l="l" t="t" r="r" b="b"/>
                <a:pathLst>
                  <a:path w="212980" h="218425" fill="none" extrusionOk="0">
                    <a:moveTo>
                      <a:pt x="212980" y="132204"/>
                    </a:moveTo>
                    <a:cubicBezTo>
                      <a:pt x="204408" y="181213"/>
                      <a:pt x="162256" y="217113"/>
                      <a:pt x="112541" y="217819"/>
                    </a:cubicBezTo>
                    <a:cubicBezTo>
                      <a:pt x="62725" y="218424"/>
                      <a:pt x="19665" y="183634"/>
                      <a:pt x="9883" y="134826"/>
                    </a:cubicBezTo>
                    <a:cubicBezTo>
                      <a:pt x="1" y="86119"/>
                      <a:pt x="26321" y="37312"/>
                      <a:pt x="72406" y="18656"/>
                    </a:cubicBezTo>
                    <a:cubicBezTo>
                      <a:pt x="118591" y="0"/>
                      <a:pt x="171433" y="16942"/>
                      <a:pt x="198156" y="58791"/>
                    </a:cubicBezTo>
                    <a:lnTo>
                      <a:pt x="188878" y="64337"/>
                    </a:lnTo>
                    <a:lnTo>
                      <a:pt x="192912" y="73212"/>
                    </a:lnTo>
                    <a:lnTo>
                      <a:pt x="185248" y="76640"/>
                    </a:lnTo>
                    <a:cubicBezTo>
                      <a:pt x="167298" y="41043"/>
                      <a:pt x="126659" y="23496"/>
                      <a:pt x="88238" y="34488"/>
                    </a:cubicBezTo>
                    <a:cubicBezTo>
                      <a:pt x="49817" y="45480"/>
                      <a:pt x="24707" y="82186"/>
                      <a:pt x="28338" y="121918"/>
                    </a:cubicBezTo>
                    <a:cubicBezTo>
                      <a:pt x="31867" y="161751"/>
                      <a:pt x="63229" y="193315"/>
                      <a:pt x="102961" y="197247"/>
                    </a:cubicBezTo>
                    <a:cubicBezTo>
                      <a:pt x="142693" y="201180"/>
                      <a:pt x="179601" y="176373"/>
                      <a:pt x="190895" y="138053"/>
                    </a:cubicBezTo>
                    <a:lnTo>
                      <a:pt x="201685" y="140877"/>
                    </a:lnTo>
                    <a:lnTo>
                      <a:pt x="204811" y="131196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100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30"/>
              <p:cNvSpPr/>
              <p:nvPr/>
            </p:nvSpPr>
            <p:spPr>
              <a:xfrm>
                <a:off x="5675575" y="1506200"/>
                <a:ext cx="723550" cy="1910975"/>
              </a:xfrm>
              <a:custGeom>
                <a:avLst/>
                <a:gdLst/>
                <a:ahLst/>
                <a:cxnLst/>
                <a:rect l="l" t="t" r="r" b="b"/>
                <a:pathLst>
                  <a:path w="28942" h="76439" extrusionOk="0">
                    <a:moveTo>
                      <a:pt x="13311" y="1"/>
                    </a:moveTo>
                    <a:lnTo>
                      <a:pt x="5647" y="4337"/>
                    </a:lnTo>
                    <a:lnTo>
                      <a:pt x="9681" y="13312"/>
                    </a:lnTo>
                    <a:lnTo>
                      <a:pt x="0" y="17850"/>
                    </a:lnTo>
                    <a:cubicBezTo>
                      <a:pt x="8370" y="35497"/>
                      <a:pt x="10185" y="55565"/>
                      <a:pt x="5244" y="74422"/>
                    </a:cubicBezTo>
                    <a:lnTo>
                      <a:pt x="13715" y="76439"/>
                    </a:lnTo>
                    <a:lnTo>
                      <a:pt x="16639" y="67363"/>
                    </a:lnTo>
                    <a:lnTo>
                      <a:pt x="26925" y="68775"/>
                    </a:lnTo>
                    <a:cubicBezTo>
                      <a:pt x="27833" y="65649"/>
                      <a:pt x="27833" y="61918"/>
                      <a:pt x="27933" y="59497"/>
                    </a:cubicBezTo>
                    <a:cubicBezTo>
                      <a:pt x="28942" y="42758"/>
                      <a:pt x="25816" y="26018"/>
                      <a:pt x="18858" y="10589"/>
                    </a:cubicBezTo>
                    <a:cubicBezTo>
                      <a:pt x="17244" y="6656"/>
                      <a:pt x="15530" y="3732"/>
                      <a:pt x="13311" y="1"/>
                    </a:cubicBezTo>
                    <a:close/>
                  </a:path>
                </a:pathLst>
              </a:custGeom>
              <a:solidFill>
                <a:srgbClr val="FF003C"/>
              </a:solidFill>
              <a:ln w="9525" cap="flat" cmpd="sng">
                <a:solidFill>
                  <a:srgbClr val="FFFFFF"/>
                </a:solidFill>
                <a:prstDash val="solid"/>
                <a:miter lim="100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2" name="Google Shape;142;p30"/>
            <p:cNvSpPr txBox="1"/>
            <p:nvPr/>
          </p:nvSpPr>
          <p:spPr>
            <a:xfrm>
              <a:off x="5827225" y="3339050"/>
              <a:ext cx="2556300" cy="103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Circular rings of bacterial DNA, called </a:t>
              </a:r>
              <a:r>
                <a:rPr lang="en" sz="1100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plasmids</a:t>
              </a:r>
              <a:r>
                <a:rPr lang="en" sz="11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, are often used as vectors. </a:t>
              </a:r>
              <a:endParaRPr sz="11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Transgenic plasmids </a:t>
              </a:r>
              <a:r>
                <a:rPr lang="en" sz="11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carry </a:t>
              </a:r>
              <a:r>
                <a:rPr lang="en" sz="1100" b="1">
                  <a:solidFill>
                    <a:srgbClr val="FF003C"/>
                  </a:solidFill>
                  <a:latin typeface="Cambria"/>
                  <a:ea typeface="Cambria"/>
                  <a:cs typeface="Cambria"/>
                  <a:sym typeface="Cambria"/>
                </a:rPr>
                <a:t>genes </a:t>
              </a:r>
              <a:r>
                <a:rPr lang="en" sz="11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from foreign organisms.</a:t>
              </a:r>
              <a:endParaRPr sz="11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Creating DNA Fragments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8" name="Google Shape;148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In order to </a:t>
            </a:r>
            <a:r>
              <a:rPr lang="en" sz="1600" b="1">
                <a:solidFill>
                  <a:srgbClr val="CCCCCC"/>
                </a:solidFill>
              </a:rPr>
              <a:t>isolate </a:t>
            </a:r>
            <a:r>
              <a:rPr lang="en" sz="1600">
                <a:solidFill>
                  <a:srgbClr val="CCCCCC"/>
                </a:solidFill>
              </a:rPr>
              <a:t>the desired gene, a </a:t>
            </a:r>
            <a:r>
              <a:rPr lang="en" sz="1600" b="1">
                <a:solidFill>
                  <a:srgbClr val="CCCCCC"/>
                </a:solidFill>
              </a:rPr>
              <a:t>DNA fragment </a:t>
            </a:r>
            <a:r>
              <a:rPr lang="en" sz="1600">
                <a:solidFill>
                  <a:srgbClr val="CCCCCC"/>
                </a:solidFill>
              </a:rPr>
              <a:t>must be produced.</a:t>
            </a:r>
            <a:endParaRPr sz="16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There are </a:t>
            </a:r>
            <a:r>
              <a:rPr lang="en" sz="1600" b="1">
                <a:solidFill>
                  <a:srgbClr val="CCCCCC"/>
                </a:solidFill>
              </a:rPr>
              <a:t>3 ways </a:t>
            </a:r>
            <a:r>
              <a:rPr lang="en" sz="1600">
                <a:solidFill>
                  <a:srgbClr val="CCCCCC"/>
                </a:solidFill>
              </a:rPr>
              <a:t>to create a DNA fragment: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Using the enzyme </a:t>
            </a:r>
            <a:r>
              <a:rPr lang="en" sz="1200" b="1">
                <a:solidFill>
                  <a:srgbClr val="CCCCCC"/>
                </a:solidFill>
              </a:rPr>
              <a:t>reverse transcriptase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Using </a:t>
            </a:r>
            <a:r>
              <a:rPr lang="en" sz="1200" b="1">
                <a:solidFill>
                  <a:srgbClr val="CCCCCC"/>
                </a:solidFill>
              </a:rPr>
              <a:t>restriction endonucleases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Using a </a:t>
            </a:r>
            <a:r>
              <a:rPr lang="en" sz="1200" b="1">
                <a:solidFill>
                  <a:srgbClr val="CCCCCC"/>
                </a:solidFill>
              </a:rPr>
              <a:t>gene machine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/>
            </a:pPr>
            <a:r>
              <a:rPr lang="en" sz="1600">
                <a:solidFill>
                  <a:srgbClr val="CCCCCC"/>
                </a:solidFill>
              </a:rPr>
              <a:t>RNA can be converted into </a:t>
            </a:r>
            <a:r>
              <a:rPr lang="en" sz="1600" b="1">
                <a:solidFill>
                  <a:srgbClr val="CCCCCC"/>
                </a:solidFill>
              </a:rPr>
              <a:t>cDNA</a:t>
            </a:r>
            <a:r>
              <a:rPr lang="en" sz="1600">
                <a:solidFill>
                  <a:srgbClr val="CCCCCC"/>
                </a:solidFill>
              </a:rPr>
              <a:t> using reverse transcriptase.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Most cells only contain </a:t>
            </a:r>
            <a:r>
              <a:rPr lang="en" sz="1200" b="1">
                <a:solidFill>
                  <a:srgbClr val="CCCCCC"/>
                </a:solidFill>
              </a:rPr>
              <a:t>2 copies </a:t>
            </a:r>
            <a:r>
              <a:rPr lang="en" sz="1200">
                <a:solidFill>
                  <a:srgbClr val="CCCCCC"/>
                </a:solidFill>
              </a:rPr>
              <a:t>of a particular gene. 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This means it is difficult to </a:t>
            </a:r>
            <a:r>
              <a:rPr lang="en" sz="1200" b="1">
                <a:solidFill>
                  <a:srgbClr val="CCCCCC"/>
                </a:solidFill>
              </a:rPr>
              <a:t>isolate </a:t>
            </a:r>
            <a:r>
              <a:rPr lang="en" sz="1200">
                <a:solidFill>
                  <a:srgbClr val="CCCCCC"/>
                </a:solidFill>
              </a:rPr>
              <a:t>the gene in question. 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When the gene is transcribed, </a:t>
            </a:r>
            <a:r>
              <a:rPr lang="en" sz="1200" b="1">
                <a:solidFill>
                  <a:srgbClr val="CCCCCC"/>
                </a:solidFill>
              </a:rPr>
              <a:t>lots </a:t>
            </a:r>
            <a:r>
              <a:rPr lang="en" sz="1200">
                <a:solidFill>
                  <a:srgbClr val="CCCCCC"/>
                </a:solidFill>
              </a:rPr>
              <a:t>of </a:t>
            </a:r>
            <a:r>
              <a:rPr lang="en" sz="1200" b="1">
                <a:solidFill>
                  <a:srgbClr val="CCCCCC"/>
                </a:solidFill>
              </a:rPr>
              <a:t>copies </a:t>
            </a:r>
            <a:r>
              <a:rPr lang="en" sz="1200">
                <a:solidFill>
                  <a:srgbClr val="CCCCCC"/>
                </a:solidFill>
              </a:rPr>
              <a:t>of </a:t>
            </a:r>
            <a:r>
              <a:rPr lang="en" sz="1200" b="1">
                <a:solidFill>
                  <a:srgbClr val="CCCCCC"/>
                </a:solidFill>
              </a:rPr>
              <a:t>mRNA </a:t>
            </a:r>
            <a:r>
              <a:rPr lang="en" sz="1200">
                <a:solidFill>
                  <a:srgbClr val="CCCCCC"/>
                </a:solidFill>
              </a:rPr>
              <a:t>are produced. 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The mRNA also </a:t>
            </a:r>
            <a:r>
              <a:rPr lang="en" sz="1200" b="1">
                <a:solidFill>
                  <a:srgbClr val="CCCCCC"/>
                </a:solidFill>
              </a:rPr>
              <a:t>does not </a:t>
            </a:r>
            <a:r>
              <a:rPr lang="en" sz="1200">
                <a:solidFill>
                  <a:srgbClr val="CCCCCC"/>
                </a:solidFill>
              </a:rPr>
              <a:t>contain any </a:t>
            </a:r>
            <a:r>
              <a:rPr lang="en" sz="1200" b="1">
                <a:solidFill>
                  <a:srgbClr val="CCCCCC"/>
                </a:solidFill>
              </a:rPr>
              <a:t>introns </a:t>
            </a:r>
            <a:r>
              <a:rPr lang="en" sz="1200">
                <a:solidFill>
                  <a:srgbClr val="CCCCCC"/>
                </a:solidFill>
              </a:rPr>
              <a:t>(these have been removed by </a:t>
            </a:r>
            <a:r>
              <a:rPr lang="en" sz="1200" b="1">
                <a:solidFill>
                  <a:srgbClr val="CCCCCC"/>
                </a:solidFill>
              </a:rPr>
              <a:t>splicing</a:t>
            </a:r>
            <a:r>
              <a:rPr lang="en" sz="1200">
                <a:solidFill>
                  <a:srgbClr val="CCCCCC"/>
                </a:solidFill>
              </a:rPr>
              <a:t>).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The enzyme </a:t>
            </a:r>
            <a:r>
              <a:rPr lang="en" sz="1200" b="1">
                <a:solidFill>
                  <a:srgbClr val="CCCCCC"/>
                </a:solidFill>
              </a:rPr>
              <a:t>reverse transcriptase </a:t>
            </a:r>
            <a:r>
              <a:rPr lang="en" sz="1200">
                <a:solidFill>
                  <a:srgbClr val="CCCCCC"/>
                </a:solidFill>
              </a:rPr>
              <a:t>creates a single strand of </a:t>
            </a:r>
            <a:r>
              <a:rPr lang="en" sz="1200" b="1">
                <a:solidFill>
                  <a:srgbClr val="CCCCCC"/>
                </a:solidFill>
              </a:rPr>
              <a:t>complementary DNA </a:t>
            </a:r>
            <a:r>
              <a:rPr lang="en" sz="1200">
                <a:solidFill>
                  <a:srgbClr val="CCCCCC"/>
                </a:solidFill>
              </a:rPr>
              <a:t>(</a:t>
            </a:r>
            <a:r>
              <a:rPr lang="en" sz="1200" b="1">
                <a:solidFill>
                  <a:srgbClr val="CCCCCC"/>
                </a:solidFill>
              </a:rPr>
              <a:t>cDNA</a:t>
            </a:r>
            <a:r>
              <a:rPr lang="en" sz="1200">
                <a:solidFill>
                  <a:srgbClr val="CCCCCC"/>
                </a:solidFill>
              </a:rPr>
              <a:t>) from the mRNA transcript.</a:t>
            </a:r>
            <a:endParaRPr sz="1200">
              <a:solidFill>
                <a:srgbClr val="CCCCCC"/>
              </a:solidFill>
            </a:endParaRPr>
          </a:p>
        </p:txBody>
      </p:sp>
      <p:sp>
        <p:nvSpPr>
          <p:cNvPr id="149" name="Google Shape;149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150" name="Google Shape;150;p31"/>
          <p:cNvGrpSpPr/>
          <p:nvPr/>
        </p:nvGrpSpPr>
        <p:grpSpPr>
          <a:xfrm>
            <a:off x="1026825" y="4089500"/>
            <a:ext cx="7090350" cy="689575"/>
            <a:chOff x="1030475" y="4071725"/>
            <a:chExt cx="7090350" cy="689575"/>
          </a:xfrm>
        </p:grpSpPr>
        <p:grpSp>
          <p:nvGrpSpPr>
            <p:cNvPr id="151" name="Google Shape;151;p31"/>
            <p:cNvGrpSpPr/>
            <p:nvPr/>
          </p:nvGrpSpPr>
          <p:grpSpPr>
            <a:xfrm>
              <a:off x="1741863" y="4166325"/>
              <a:ext cx="5660275" cy="284400"/>
              <a:chOff x="1439100" y="4166325"/>
              <a:chExt cx="5660275" cy="284400"/>
            </a:xfrm>
          </p:grpSpPr>
          <p:sp>
            <p:nvSpPr>
              <p:cNvPr id="152" name="Google Shape;152;p31"/>
              <p:cNvSpPr/>
              <p:nvPr/>
            </p:nvSpPr>
            <p:spPr>
              <a:xfrm>
                <a:off x="1439100" y="4228500"/>
                <a:ext cx="2158800" cy="142200"/>
              </a:xfrm>
              <a:prstGeom prst="rect">
                <a:avLst/>
              </a:prstGeom>
              <a:solidFill>
                <a:srgbClr val="FF0089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31"/>
              <p:cNvSpPr/>
              <p:nvPr/>
            </p:nvSpPr>
            <p:spPr>
              <a:xfrm>
                <a:off x="4940575" y="4166325"/>
                <a:ext cx="2158800" cy="142200"/>
              </a:xfrm>
              <a:prstGeom prst="rect">
                <a:avLst/>
              </a:prstGeom>
              <a:solidFill>
                <a:srgbClr val="FF0089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1"/>
              <p:cNvSpPr/>
              <p:nvPr/>
            </p:nvSpPr>
            <p:spPr>
              <a:xfrm>
                <a:off x="4940575" y="4308525"/>
                <a:ext cx="2158800" cy="142200"/>
              </a:xfrm>
              <a:prstGeom prst="rect">
                <a:avLst/>
              </a:prstGeom>
              <a:solidFill>
                <a:srgbClr val="00AEE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55" name="Google Shape;155;p31"/>
              <p:cNvCxnSpPr/>
              <p:nvPr/>
            </p:nvCxnSpPr>
            <p:spPr>
              <a:xfrm>
                <a:off x="3789538" y="4299600"/>
                <a:ext cx="9594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cxnSp>
        </p:grpSp>
        <p:sp>
          <p:nvSpPr>
            <p:cNvPr id="156" name="Google Shape;156;p31"/>
            <p:cNvSpPr txBox="1"/>
            <p:nvPr/>
          </p:nvSpPr>
          <p:spPr>
            <a:xfrm>
              <a:off x="1030475" y="4154625"/>
              <a:ext cx="9150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0089"/>
                  </a:solidFill>
                  <a:latin typeface="Kalam"/>
                  <a:ea typeface="Kalam"/>
                  <a:cs typeface="Kalam"/>
                  <a:sym typeface="Kalam"/>
                </a:rPr>
                <a:t>mRNA</a:t>
              </a:r>
              <a:endParaRPr sz="900">
                <a:solidFill>
                  <a:srgbClr val="FF0089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7" name="Google Shape;157;p31"/>
            <p:cNvSpPr txBox="1"/>
            <p:nvPr/>
          </p:nvSpPr>
          <p:spPr>
            <a:xfrm>
              <a:off x="7205825" y="4071725"/>
              <a:ext cx="9150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0089"/>
                  </a:solidFill>
                  <a:latin typeface="Kalam"/>
                  <a:ea typeface="Kalam"/>
                  <a:cs typeface="Kalam"/>
                  <a:sym typeface="Kalam"/>
                </a:rPr>
                <a:t>mRNA</a:t>
              </a:r>
              <a:endParaRPr sz="900">
                <a:solidFill>
                  <a:srgbClr val="FF0089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8" name="Google Shape;158;p31"/>
            <p:cNvSpPr txBox="1"/>
            <p:nvPr/>
          </p:nvSpPr>
          <p:spPr>
            <a:xfrm>
              <a:off x="7205825" y="4225525"/>
              <a:ext cx="9150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00AEEF"/>
                  </a:solidFill>
                  <a:latin typeface="Kalam"/>
                  <a:ea typeface="Kalam"/>
                  <a:cs typeface="Kalam"/>
                  <a:sym typeface="Kalam"/>
                </a:rPr>
                <a:t>cDNA</a:t>
              </a:r>
              <a:endParaRPr sz="900">
                <a:solidFill>
                  <a:srgbClr val="00AEE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9" name="Google Shape;159;p31"/>
            <p:cNvSpPr txBox="1"/>
            <p:nvPr/>
          </p:nvSpPr>
          <p:spPr>
            <a:xfrm>
              <a:off x="4016863" y="4299600"/>
              <a:ext cx="1110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REVERSE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TRANSCRIPTASE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Creating DNA Fragments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5" name="Google Shape;165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91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 startAt="2"/>
            </a:pPr>
            <a:r>
              <a:rPr lang="en" sz="1700">
                <a:solidFill>
                  <a:srgbClr val="CCCCCC"/>
                </a:solidFill>
              </a:rPr>
              <a:t>DNA can be isolated using </a:t>
            </a:r>
            <a:r>
              <a:rPr lang="en" sz="1700" b="1">
                <a:solidFill>
                  <a:srgbClr val="CCCCCC"/>
                </a:solidFill>
              </a:rPr>
              <a:t>restriction endonucleases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Restriction endonucleases are enzymes that recognise </a:t>
            </a:r>
            <a:r>
              <a:rPr lang="en" sz="1300" b="1">
                <a:solidFill>
                  <a:srgbClr val="CCCCCC"/>
                </a:solidFill>
              </a:rPr>
              <a:t>palindromic sequences </a:t>
            </a:r>
            <a:r>
              <a:rPr lang="en" sz="1300">
                <a:solidFill>
                  <a:srgbClr val="CCCCCC"/>
                </a:solidFill>
              </a:rPr>
              <a:t>of DNA.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For a DNA sequence to be considered a palindrome, its </a:t>
            </a:r>
            <a:r>
              <a:rPr lang="en" sz="1300" b="1">
                <a:solidFill>
                  <a:srgbClr val="CCCCCC"/>
                </a:solidFill>
              </a:rPr>
              <a:t>complementary strand </a:t>
            </a:r>
            <a:r>
              <a:rPr lang="en" sz="1300">
                <a:solidFill>
                  <a:srgbClr val="CCCCCC"/>
                </a:solidFill>
              </a:rPr>
              <a:t>must read the </a:t>
            </a:r>
            <a:r>
              <a:rPr lang="en" sz="1300" b="1">
                <a:solidFill>
                  <a:srgbClr val="CCCCCC"/>
                </a:solidFill>
              </a:rPr>
              <a:t>same </a:t>
            </a:r>
            <a:r>
              <a:rPr lang="en" sz="1300">
                <a:solidFill>
                  <a:srgbClr val="CCCCCC"/>
                </a:solidFill>
              </a:rPr>
              <a:t>in the </a:t>
            </a:r>
            <a:r>
              <a:rPr lang="en" sz="1300" b="1">
                <a:solidFill>
                  <a:srgbClr val="CCCCCC"/>
                </a:solidFill>
              </a:rPr>
              <a:t>opposite direction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Different restriction enzymes </a:t>
            </a:r>
            <a:r>
              <a:rPr lang="en" sz="1300" b="1">
                <a:solidFill>
                  <a:srgbClr val="CCCCCC"/>
                </a:solidFill>
              </a:rPr>
              <a:t>cut DNA </a:t>
            </a:r>
            <a:r>
              <a:rPr lang="en" sz="1300">
                <a:solidFill>
                  <a:srgbClr val="CCCCCC"/>
                </a:solidFill>
              </a:rPr>
              <a:t>at different sequences - referred to as </a:t>
            </a:r>
            <a:r>
              <a:rPr lang="en" sz="1300" b="1">
                <a:solidFill>
                  <a:srgbClr val="CCCCCC"/>
                </a:solidFill>
              </a:rPr>
              <a:t>recognition sites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If a gene contains a recognition site, restriction enzymes can be used to </a:t>
            </a:r>
            <a:r>
              <a:rPr lang="en" sz="1300" b="1">
                <a:solidFill>
                  <a:srgbClr val="CCCCCC"/>
                </a:solidFill>
              </a:rPr>
              <a:t>isolate </a:t>
            </a:r>
            <a:r>
              <a:rPr lang="en" sz="1300">
                <a:solidFill>
                  <a:srgbClr val="CCCCCC"/>
                </a:solidFill>
              </a:rPr>
              <a:t>it from the rest of the DNA.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This produces </a:t>
            </a:r>
            <a:r>
              <a:rPr lang="en" sz="1300" b="1">
                <a:solidFill>
                  <a:srgbClr val="CCCCCC"/>
                </a:solidFill>
              </a:rPr>
              <a:t>sticky ends</a:t>
            </a:r>
            <a:r>
              <a:rPr lang="en" sz="1300">
                <a:solidFill>
                  <a:srgbClr val="CCCCCC"/>
                </a:solidFill>
              </a:rPr>
              <a:t>; single stranded </a:t>
            </a:r>
            <a:r>
              <a:rPr lang="en" sz="1300" b="1">
                <a:solidFill>
                  <a:srgbClr val="CCCCCC"/>
                </a:solidFill>
              </a:rPr>
              <a:t>overhangs </a:t>
            </a:r>
            <a:r>
              <a:rPr lang="en" sz="1300">
                <a:solidFill>
                  <a:srgbClr val="CCCCCC"/>
                </a:solidFill>
              </a:rPr>
              <a:t>of DNA.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Sticky ends are useful because they allow the fragment to bind to </a:t>
            </a:r>
            <a:r>
              <a:rPr lang="en" sz="1300" b="1">
                <a:solidFill>
                  <a:srgbClr val="CCCCCC"/>
                </a:solidFill>
              </a:rPr>
              <a:t>complementary </a:t>
            </a:r>
            <a:r>
              <a:rPr lang="en" sz="1300">
                <a:solidFill>
                  <a:srgbClr val="CCCCCC"/>
                </a:solidFill>
              </a:rPr>
              <a:t>sequences when the fragment is inserted into another section of DNA (this is referred to as </a:t>
            </a:r>
            <a:r>
              <a:rPr lang="en" sz="1300" b="1">
                <a:solidFill>
                  <a:srgbClr val="CCCCCC"/>
                </a:solidFill>
              </a:rPr>
              <a:t>annealing</a:t>
            </a:r>
            <a:r>
              <a:rPr lang="en" sz="1300">
                <a:solidFill>
                  <a:srgbClr val="CCCCCC"/>
                </a:solidFill>
              </a:rPr>
              <a:t>).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166" name="Google Shape;166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167" name="Google Shape;167;p32"/>
          <p:cNvGrpSpPr/>
          <p:nvPr/>
        </p:nvGrpSpPr>
        <p:grpSpPr>
          <a:xfrm>
            <a:off x="5892325" y="1787613"/>
            <a:ext cx="2708400" cy="2455238"/>
            <a:chOff x="5892325" y="1878713"/>
            <a:chExt cx="2708400" cy="2455238"/>
          </a:xfrm>
        </p:grpSpPr>
        <p:sp>
          <p:nvSpPr>
            <p:cNvPr id="168" name="Google Shape;168;p32"/>
            <p:cNvSpPr txBox="1"/>
            <p:nvPr/>
          </p:nvSpPr>
          <p:spPr>
            <a:xfrm>
              <a:off x="6223375" y="1878713"/>
              <a:ext cx="20463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5’ - G A A T T C - 3’</a:t>
              </a:r>
              <a:endParaRPr sz="12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3’ - C T T A A G - 5’ </a:t>
              </a:r>
              <a:endParaRPr sz="12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9" name="Google Shape;169;p32"/>
            <p:cNvSpPr txBox="1"/>
            <p:nvPr/>
          </p:nvSpPr>
          <p:spPr>
            <a:xfrm>
              <a:off x="6325225" y="2356425"/>
              <a:ext cx="18426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The </a:t>
              </a:r>
              <a:r>
                <a:rPr lang="en" sz="1100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recognition site </a:t>
              </a:r>
              <a:r>
                <a:rPr lang="en" sz="11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for the enzyme EcoR1.</a:t>
              </a:r>
              <a:endParaRPr sz="11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0" name="Google Shape;170;p32"/>
            <p:cNvSpPr txBox="1"/>
            <p:nvPr/>
          </p:nvSpPr>
          <p:spPr>
            <a:xfrm>
              <a:off x="5892325" y="3030600"/>
              <a:ext cx="27084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00AEEF"/>
                  </a:solidFill>
                  <a:latin typeface="Kalam"/>
                  <a:ea typeface="Kalam"/>
                  <a:cs typeface="Kalam"/>
                  <a:sym typeface="Kalam"/>
                </a:rPr>
                <a:t>A A T T</a:t>
              </a:r>
              <a:r>
                <a:rPr lang="en" sz="12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 C T A C T G </a:t>
              </a:r>
              <a:r>
                <a:rPr lang="en" sz="1200">
                  <a:solidFill>
                    <a:schemeClr val="lt1"/>
                  </a:solidFill>
                  <a:latin typeface="Kalam"/>
                  <a:ea typeface="Kalam"/>
                  <a:cs typeface="Kalam"/>
                  <a:sym typeface="Kalam"/>
                </a:rPr>
                <a:t>A C C G</a:t>
              </a:r>
              <a:r>
                <a:rPr lang="en" sz="12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 </a:t>
              </a:r>
              <a:endParaRPr sz="12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Kalam"/>
                  <a:ea typeface="Kalam"/>
                  <a:cs typeface="Kalam"/>
                  <a:sym typeface="Kalam"/>
                </a:rPr>
                <a:t>G A T T</a:t>
              </a:r>
              <a:r>
                <a:rPr lang="en" sz="12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 G A T G A C </a:t>
              </a:r>
              <a:r>
                <a:rPr lang="en" sz="1200">
                  <a:solidFill>
                    <a:srgbClr val="00AEEF"/>
                  </a:solidFill>
                  <a:latin typeface="Kalam"/>
                  <a:ea typeface="Kalam"/>
                  <a:cs typeface="Kalam"/>
                  <a:sym typeface="Kalam"/>
                </a:rPr>
                <a:t>T T A A</a:t>
              </a:r>
              <a:r>
                <a:rPr lang="en" sz="12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 </a:t>
              </a:r>
              <a:endParaRPr sz="12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71" name="Google Shape;171;p32"/>
            <p:cNvSpPr txBox="1"/>
            <p:nvPr/>
          </p:nvSpPr>
          <p:spPr>
            <a:xfrm>
              <a:off x="6049375" y="3641250"/>
              <a:ext cx="23943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EcoRI creates </a:t>
              </a:r>
              <a:r>
                <a:rPr lang="en" sz="1100" b="1">
                  <a:solidFill>
                    <a:srgbClr val="00AEEF"/>
                  </a:solidFill>
                  <a:latin typeface="Cambria"/>
                  <a:ea typeface="Cambria"/>
                  <a:cs typeface="Cambria"/>
                  <a:sym typeface="Cambria"/>
                </a:rPr>
                <a:t>sticky ends</a:t>
              </a:r>
              <a:r>
                <a:rPr lang="en" sz="11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 which allows the DNA fragment to </a:t>
              </a:r>
              <a:r>
                <a:rPr lang="en" sz="1100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anneal </a:t>
              </a:r>
              <a:r>
                <a:rPr lang="en" sz="11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with other sections of DNA.</a:t>
              </a:r>
              <a:endParaRPr sz="11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Creating DNA Fragments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7" name="Google Shape;177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48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 startAt="3"/>
            </a:pPr>
            <a:r>
              <a:rPr lang="en" sz="1700">
                <a:solidFill>
                  <a:srgbClr val="CCCCCC"/>
                </a:solidFill>
              </a:rPr>
              <a:t>Genes can be </a:t>
            </a:r>
            <a:r>
              <a:rPr lang="en" sz="1700" b="1">
                <a:solidFill>
                  <a:srgbClr val="CCCCCC"/>
                </a:solidFill>
              </a:rPr>
              <a:t>created </a:t>
            </a:r>
            <a:r>
              <a:rPr lang="en" sz="1700">
                <a:solidFill>
                  <a:srgbClr val="CCCCCC"/>
                </a:solidFill>
              </a:rPr>
              <a:t>using a </a:t>
            </a:r>
            <a:r>
              <a:rPr lang="en" sz="1700" b="1">
                <a:solidFill>
                  <a:srgbClr val="CCCCCC"/>
                </a:solidFill>
              </a:rPr>
              <a:t>gene machine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A DNA sequence can be designed from scratch, or sourced from a </a:t>
            </a:r>
            <a:r>
              <a:rPr lang="en" sz="1300" b="1">
                <a:solidFill>
                  <a:srgbClr val="CCCCCC"/>
                </a:solidFill>
              </a:rPr>
              <a:t>gene registry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first few nucleotides are </a:t>
            </a:r>
            <a:r>
              <a:rPr lang="en" sz="1300" b="1">
                <a:solidFill>
                  <a:srgbClr val="CCCCCC"/>
                </a:solidFill>
              </a:rPr>
              <a:t>supported </a:t>
            </a:r>
            <a:r>
              <a:rPr lang="en" sz="1300">
                <a:solidFill>
                  <a:srgbClr val="CCCCCC"/>
                </a:solidFill>
              </a:rPr>
              <a:t>by silica beads.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A computer determines the </a:t>
            </a:r>
            <a:r>
              <a:rPr lang="en" sz="1300" b="1">
                <a:solidFill>
                  <a:srgbClr val="CCCCCC"/>
                </a:solidFill>
              </a:rPr>
              <a:t>correct order</a:t>
            </a:r>
            <a:r>
              <a:rPr lang="en" sz="1300">
                <a:solidFill>
                  <a:srgbClr val="CCCCCC"/>
                </a:solidFill>
              </a:rPr>
              <a:t> to add nucleotides.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creates short sections of DNA, referred to as </a:t>
            </a:r>
            <a:r>
              <a:rPr lang="en" sz="1300" b="1">
                <a:solidFill>
                  <a:srgbClr val="CCCCCC"/>
                </a:solidFill>
              </a:rPr>
              <a:t>oligonucleotides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Oligonucleotides can then be joined together to form a </a:t>
            </a:r>
            <a:r>
              <a:rPr lang="en" sz="1300" b="1">
                <a:solidFill>
                  <a:srgbClr val="CCCCCC"/>
                </a:solidFill>
              </a:rPr>
              <a:t>functional gene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is achieved using the enzyme </a:t>
            </a:r>
            <a:r>
              <a:rPr lang="en" sz="1300" b="1">
                <a:solidFill>
                  <a:srgbClr val="CCCCCC"/>
                </a:solidFill>
              </a:rPr>
              <a:t>DNA ligase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178" name="Google Shape;178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179" name="Google Shape;179;p33"/>
          <p:cNvGrpSpPr/>
          <p:nvPr/>
        </p:nvGrpSpPr>
        <p:grpSpPr>
          <a:xfrm>
            <a:off x="5648750" y="1360475"/>
            <a:ext cx="2542800" cy="3066700"/>
            <a:chOff x="5648750" y="1432500"/>
            <a:chExt cx="2542800" cy="3066700"/>
          </a:xfrm>
        </p:grpSpPr>
        <p:pic>
          <p:nvPicPr>
            <p:cNvPr id="180" name="Google Shape;180;p33"/>
            <p:cNvPicPr preferRelativeResize="0"/>
            <p:nvPr/>
          </p:nvPicPr>
          <p:blipFill rotWithShape="1">
            <a:blip r:embed="rId3">
              <a:alphaModFix/>
            </a:blip>
            <a:srcRect l="25799"/>
            <a:stretch/>
          </p:blipFill>
          <p:spPr>
            <a:xfrm>
              <a:off x="5681875" y="1432500"/>
              <a:ext cx="2473175" cy="22785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81" name="Google Shape;181;p33"/>
            <p:cNvSpPr txBox="1"/>
            <p:nvPr/>
          </p:nvSpPr>
          <p:spPr>
            <a:xfrm>
              <a:off x="5648750" y="3760300"/>
              <a:ext cx="25428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Oligonucleotide synthesizers, or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gene machines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, are an emerging discipline in synthetic biology.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2626</Words>
  <Application>Microsoft Office PowerPoint</Application>
  <PresentationFormat>On-screen Show (16:9)</PresentationFormat>
  <Paragraphs>236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Kalam</vt:lpstr>
      <vt:lpstr>Arial</vt:lpstr>
      <vt:lpstr>Cambria</vt:lpstr>
      <vt:lpstr>Times New Roman</vt:lpstr>
      <vt:lpstr>gg sans</vt:lpstr>
      <vt:lpstr>Simple Dark</vt:lpstr>
      <vt:lpstr>AQA A Level Biology 60 - Gene Technologies</vt:lpstr>
      <vt:lpstr>Genome Sequencing </vt:lpstr>
      <vt:lpstr>PowerPoint Presentation</vt:lpstr>
      <vt:lpstr>Proteome Sequencing </vt:lpstr>
      <vt:lpstr>PowerPoint Presentation</vt:lpstr>
      <vt:lpstr>Recombinant DNA Technology </vt:lpstr>
      <vt:lpstr>Creating DNA Fragments </vt:lpstr>
      <vt:lpstr>Creating DNA Fragments </vt:lpstr>
      <vt:lpstr>Creating DNA Fragments </vt:lpstr>
      <vt:lpstr>PowerPoint Presentation</vt:lpstr>
      <vt:lpstr>Amplifying DNA Fragments </vt:lpstr>
      <vt:lpstr>In Vivo Cloning </vt:lpstr>
      <vt:lpstr>PowerPoint Presentation</vt:lpstr>
      <vt:lpstr>Marker Genes </vt:lpstr>
      <vt:lpstr>PowerPoint Presentation</vt:lpstr>
      <vt:lpstr>PowerPoint Presentation</vt:lpstr>
      <vt:lpstr>Promoters and Terminators </vt:lpstr>
      <vt:lpstr>In Vitro Cloning </vt:lpstr>
      <vt:lpstr>In Vitro Cloning </vt:lpstr>
      <vt:lpstr>PowerPoint Presentation</vt:lpstr>
      <vt:lpstr>Transgenic Organisms </vt:lpstr>
      <vt:lpstr>PowerPoint Presentation</vt:lpstr>
      <vt:lpstr>PowerPoint Presentation</vt:lpstr>
      <vt:lpstr> Evaluating Transgenic Organisms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60 - Gene Technologies</dc:title>
  <cp:lastModifiedBy>Chezka Mae Madrona</cp:lastModifiedBy>
  <cp:revision>2</cp:revision>
  <dcterms:modified xsi:type="dcterms:W3CDTF">2025-07-25T11:13:17Z</dcterms:modified>
</cp:coreProperties>
</file>