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7"/>
    <p:restoredTop sz="94652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b4bc9a4b1f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b4bc9a4b1f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3d4d4122db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3d4d4122db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3d4d4122d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3d4d4122d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d4d4122db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d4d4122db_0_1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4bc9a4b1f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4bc9a4b1f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3d98e0127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3d98e0127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4bc9a4b1f_0_1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4bc9a4b1f_0_1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d4d4122d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d4d4122d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d4d4122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d4d4122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d4d4122d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d4d4122d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4bc9a4b1f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4bc9a4b1f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4bc9a4b1f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4bc9a4b1f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b4bc9a4b1f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b4bc9a4b1f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B6DFA34-D643-5047-DC3E-6C2C4138A5EF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D291F-F2B8-56DC-6907-403D4A998818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47AA3-F2E8-A402-9A41-50DB427B30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FE693-327B-F457-C102-28A8A583CB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5 - Enzymes</a:t>
            </a:r>
            <a:endParaRPr sz="3500"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Biological Catalysts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Models of Enzyme Action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theory of how enzymes work is called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lock and key model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Here the shape of the substrate (the key) fits perfectly in the active site (the lock).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shapes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perfectly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complementary to one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lock and key model was first proposed by German chemist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Emil Fischer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1894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more modern theory is called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induced fit model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enzyme and the substrate are not perfectly complementary to one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substrate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induces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slight change in the shape of the active site to create a perfect fit.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induced fit model was popularised by American biochemist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Daniel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Koshland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in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1950s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induced fit model explained why enzymes are so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specific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also an example of how scientific thinking can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 over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time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35"/>
          <p:cNvPicPr preferRelativeResize="0"/>
          <p:nvPr/>
        </p:nvPicPr>
        <p:blipFill rotWithShape="1">
          <a:blip r:embed="rId3">
            <a:alphaModFix/>
          </a:blip>
          <a:srcRect l="1283" t="6545" b="14121"/>
          <a:stretch/>
        </p:blipFill>
        <p:spPr>
          <a:xfrm>
            <a:off x="0" y="0"/>
            <a:ext cx="39690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5"/>
          <p:cNvSpPr txBox="1"/>
          <p:nvPr/>
        </p:nvSpPr>
        <p:spPr>
          <a:xfrm>
            <a:off x="4967850" y="2152650"/>
            <a:ext cx="3144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lock and key analogy for enzymes was first proposed by the German chemist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Emil Fischer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1894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62" name="Google Shape;462;p35"/>
          <p:cNvCxnSpPr/>
          <p:nvPr/>
        </p:nvCxnSpPr>
        <p:spPr>
          <a:xfrm>
            <a:off x="3969075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8" name="Google Shape;468;p36"/>
          <p:cNvGrpSpPr/>
          <p:nvPr/>
        </p:nvGrpSpPr>
        <p:grpSpPr>
          <a:xfrm>
            <a:off x="2045015" y="620177"/>
            <a:ext cx="1234372" cy="3903142"/>
            <a:chOff x="5979950" y="350550"/>
            <a:chExt cx="1246840" cy="3881020"/>
          </a:xfrm>
        </p:grpSpPr>
        <p:sp>
          <p:nvSpPr>
            <p:cNvPr id="469" name="Google Shape;469;p36"/>
            <p:cNvSpPr/>
            <p:nvPr/>
          </p:nvSpPr>
          <p:spPr>
            <a:xfrm>
              <a:off x="5979950" y="35055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7"/>
                  </a:lnTo>
                  <a:lnTo>
                    <a:pt x="21317" y="30387"/>
                  </a:lnTo>
                  <a:lnTo>
                    <a:pt x="21317" y="26177"/>
                  </a:lnTo>
                  <a:lnTo>
                    <a:pt x="20068" y="26177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5"/>
                  </a:lnTo>
                  <a:lnTo>
                    <a:pt x="16575" y="19005"/>
                  </a:lnTo>
                  <a:lnTo>
                    <a:pt x="16575" y="15127"/>
                  </a:lnTo>
                  <a:lnTo>
                    <a:pt x="23030" y="15127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C83737"/>
            </a:solidFill>
            <a:ln w="6650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6878290" y="479630"/>
              <a:ext cx="348500" cy="478680"/>
            </a:xfrm>
            <a:custGeom>
              <a:avLst/>
              <a:gdLst/>
              <a:ahLst/>
              <a:cxnLst/>
              <a:rect l="l" t="t" r="r" b="b"/>
              <a:pathLst>
                <a:path w="17425" h="23934" extrusionOk="0">
                  <a:moveTo>
                    <a:pt x="2431" y="1"/>
                  </a:moveTo>
                  <a:lnTo>
                    <a:pt x="2431" y="2750"/>
                  </a:lnTo>
                  <a:lnTo>
                    <a:pt x="6455" y="2750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5857" y="12551"/>
                  </a:lnTo>
                  <a:lnTo>
                    <a:pt x="5857" y="15779"/>
                  </a:lnTo>
                  <a:lnTo>
                    <a:pt x="3480" y="15779"/>
                  </a:lnTo>
                  <a:lnTo>
                    <a:pt x="3480" y="19723"/>
                  </a:lnTo>
                  <a:lnTo>
                    <a:pt x="4728" y="19723"/>
                  </a:lnTo>
                  <a:lnTo>
                    <a:pt x="4728" y="23933"/>
                  </a:lnTo>
                  <a:lnTo>
                    <a:pt x="17425" y="23933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81D7ED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5979950" y="35055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7"/>
                  </a:lnTo>
                  <a:lnTo>
                    <a:pt x="21317" y="30387"/>
                  </a:lnTo>
                  <a:lnTo>
                    <a:pt x="21317" y="26177"/>
                  </a:lnTo>
                  <a:lnTo>
                    <a:pt x="20068" y="26177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5"/>
                  </a:lnTo>
                  <a:lnTo>
                    <a:pt x="16575" y="19005"/>
                  </a:lnTo>
                  <a:lnTo>
                    <a:pt x="16575" y="15127"/>
                  </a:lnTo>
                  <a:lnTo>
                    <a:pt x="23030" y="15127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5979950" y="1271450"/>
              <a:ext cx="483720" cy="722000"/>
            </a:xfrm>
            <a:custGeom>
              <a:avLst/>
              <a:gdLst/>
              <a:ahLst/>
              <a:cxnLst/>
              <a:rect l="l" t="t" r="r" b="b"/>
              <a:pathLst>
                <a:path w="24186" h="36100" extrusionOk="0">
                  <a:moveTo>
                    <a:pt x="1" y="1"/>
                  </a:moveTo>
                  <a:lnTo>
                    <a:pt x="1" y="36099"/>
                  </a:lnTo>
                  <a:lnTo>
                    <a:pt x="24185" y="36099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5"/>
                  </a:lnTo>
                  <a:lnTo>
                    <a:pt x="19019" y="9205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6311450" y="1400550"/>
              <a:ext cx="348780" cy="478680"/>
            </a:xfrm>
            <a:custGeom>
              <a:avLst/>
              <a:gdLst/>
              <a:ahLst/>
              <a:cxnLst/>
              <a:rect l="l" t="t" r="r" b="b"/>
              <a:pathLst>
                <a:path w="17439" h="23934" extrusionOk="0">
                  <a:moveTo>
                    <a:pt x="2444" y="0"/>
                  </a:moveTo>
                  <a:lnTo>
                    <a:pt x="2444" y="2750"/>
                  </a:lnTo>
                  <a:lnTo>
                    <a:pt x="6455" y="2750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5857" y="12551"/>
                  </a:lnTo>
                  <a:lnTo>
                    <a:pt x="5857" y="15778"/>
                  </a:lnTo>
                  <a:lnTo>
                    <a:pt x="3493" y="15778"/>
                  </a:lnTo>
                  <a:lnTo>
                    <a:pt x="3493" y="19723"/>
                  </a:lnTo>
                  <a:lnTo>
                    <a:pt x="4742" y="19723"/>
                  </a:lnTo>
                  <a:lnTo>
                    <a:pt x="4742" y="23933"/>
                  </a:lnTo>
                  <a:lnTo>
                    <a:pt x="17438" y="23933"/>
                  </a:lnTo>
                  <a:lnTo>
                    <a:pt x="17438" y="0"/>
                  </a:lnTo>
                  <a:close/>
                </a:path>
              </a:pathLst>
            </a:custGeom>
            <a:solidFill>
              <a:srgbClr val="81D7ED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6499250" y="719750"/>
              <a:ext cx="303080" cy="20"/>
            </a:xfrm>
            <a:custGeom>
              <a:avLst/>
              <a:gdLst/>
              <a:ahLst/>
              <a:cxnLst/>
              <a:rect l="l" t="t" r="r" b="b"/>
              <a:pathLst>
                <a:path w="15154" h="1" fill="none" extrusionOk="0">
                  <a:moveTo>
                    <a:pt x="15154" y="1"/>
                  </a:moveTo>
                  <a:lnTo>
                    <a:pt x="0" y="1"/>
                  </a:lnTo>
                </a:path>
              </a:pathLst>
            </a:custGeom>
            <a:noFill/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6494470" y="704090"/>
              <a:ext cx="42520" cy="31360"/>
            </a:xfrm>
            <a:custGeom>
              <a:avLst/>
              <a:gdLst/>
              <a:ahLst/>
              <a:cxnLst/>
              <a:rect l="l" t="t" r="r" b="b"/>
              <a:pathLst>
                <a:path w="2126" h="1568" extrusionOk="0">
                  <a:moveTo>
                    <a:pt x="2125" y="1567"/>
                  </a:moveTo>
                  <a:lnTo>
                    <a:pt x="0" y="784"/>
                  </a:lnTo>
                  <a:lnTo>
                    <a:pt x="2125" y="0"/>
                  </a:lnTo>
                  <a:cubicBezTo>
                    <a:pt x="1780" y="465"/>
                    <a:pt x="1793" y="1089"/>
                    <a:pt x="2125" y="1567"/>
                  </a:cubicBezTo>
                  <a:close/>
                </a:path>
              </a:pathLst>
            </a:custGeom>
            <a:solidFill>
              <a:srgbClr val="282828"/>
            </a:solidFill>
            <a:ln w="300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5979950" y="2263030"/>
              <a:ext cx="483720" cy="722240"/>
            </a:xfrm>
            <a:custGeom>
              <a:avLst/>
              <a:gdLst/>
              <a:ahLst/>
              <a:cxnLst/>
              <a:rect l="l" t="t" r="r" b="b"/>
              <a:pathLst>
                <a:path w="24186" h="36112" extrusionOk="0">
                  <a:moveTo>
                    <a:pt x="1" y="0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3"/>
                  </a:lnTo>
                  <a:lnTo>
                    <a:pt x="22432" y="22233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4"/>
                  </a:lnTo>
                  <a:lnTo>
                    <a:pt x="19019" y="9204"/>
                  </a:lnTo>
                  <a:lnTo>
                    <a:pt x="19019" y="6455"/>
                  </a:lnTo>
                  <a:lnTo>
                    <a:pt x="24185" y="6455"/>
                  </a:lnTo>
                  <a:lnTo>
                    <a:pt x="24185" y="0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6381310" y="2643130"/>
              <a:ext cx="278920" cy="227660"/>
            </a:xfrm>
            <a:custGeom>
              <a:avLst/>
              <a:gdLst/>
              <a:ahLst/>
              <a:cxnLst/>
              <a:rect l="l" t="t" r="r" b="b"/>
              <a:pathLst>
                <a:path w="13946" h="11383" extrusionOk="0">
                  <a:moveTo>
                    <a:pt x="2364" y="1"/>
                  </a:moveTo>
                  <a:lnTo>
                    <a:pt x="2364" y="3228"/>
                  </a:lnTo>
                  <a:lnTo>
                    <a:pt x="0" y="3228"/>
                  </a:lnTo>
                  <a:lnTo>
                    <a:pt x="0" y="7173"/>
                  </a:lnTo>
                  <a:lnTo>
                    <a:pt x="1249" y="7173"/>
                  </a:lnTo>
                  <a:lnTo>
                    <a:pt x="1249" y="11383"/>
                  </a:lnTo>
                  <a:lnTo>
                    <a:pt x="13945" y="11383"/>
                  </a:lnTo>
                  <a:lnTo>
                    <a:pt x="13945" y="1"/>
                  </a:lnTo>
                  <a:close/>
                </a:path>
              </a:pathLst>
            </a:custGeom>
            <a:solidFill>
              <a:srgbClr val="37C871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6311450" y="2392130"/>
              <a:ext cx="348780" cy="251020"/>
            </a:xfrm>
            <a:custGeom>
              <a:avLst/>
              <a:gdLst/>
              <a:ahLst/>
              <a:cxnLst/>
              <a:rect l="l" t="t" r="r" b="b"/>
              <a:pathLst>
                <a:path w="17439" h="12551" extrusionOk="0">
                  <a:moveTo>
                    <a:pt x="2444" y="0"/>
                  </a:moveTo>
                  <a:lnTo>
                    <a:pt x="2444" y="2749"/>
                  </a:lnTo>
                  <a:lnTo>
                    <a:pt x="6455" y="2749"/>
                  </a:lnTo>
                  <a:lnTo>
                    <a:pt x="6455" y="8673"/>
                  </a:lnTo>
                  <a:lnTo>
                    <a:pt x="0" y="8673"/>
                  </a:lnTo>
                  <a:lnTo>
                    <a:pt x="0" y="12551"/>
                  </a:lnTo>
                  <a:lnTo>
                    <a:pt x="17438" y="12551"/>
                  </a:lnTo>
                  <a:lnTo>
                    <a:pt x="17438" y="0"/>
                  </a:lnTo>
                  <a:close/>
                </a:path>
              </a:pathLst>
            </a:custGeom>
            <a:solidFill>
              <a:srgbClr val="8DD35F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5979950" y="3325510"/>
              <a:ext cx="483720" cy="722260"/>
            </a:xfrm>
            <a:custGeom>
              <a:avLst/>
              <a:gdLst/>
              <a:ahLst/>
              <a:cxnLst/>
              <a:rect l="l" t="t" r="r" b="b"/>
              <a:pathLst>
                <a:path w="24186" h="36113" extrusionOk="0">
                  <a:moveTo>
                    <a:pt x="1" y="1"/>
                  </a:moveTo>
                  <a:lnTo>
                    <a:pt x="1" y="36112"/>
                  </a:lnTo>
                  <a:lnTo>
                    <a:pt x="24185" y="36112"/>
                  </a:lnTo>
                  <a:lnTo>
                    <a:pt x="24185" y="30388"/>
                  </a:lnTo>
                  <a:lnTo>
                    <a:pt x="21317" y="30388"/>
                  </a:lnTo>
                  <a:lnTo>
                    <a:pt x="21317" y="26178"/>
                  </a:lnTo>
                  <a:lnTo>
                    <a:pt x="20068" y="26178"/>
                  </a:lnTo>
                  <a:lnTo>
                    <a:pt x="20068" y="22234"/>
                  </a:lnTo>
                  <a:lnTo>
                    <a:pt x="22432" y="22234"/>
                  </a:lnTo>
                  <a:lnTo>
                    <a:pt x="22432" y="19006"/>
                  </a:lnTo>
                  <a:lnTo>
                    <a:pt x="16575" y="19006"/>
                  </a:lnTo>
                  <a:lnTo>
                    <a:pt x="16575" y="15128"/>
                  </a:lnTo>
                  <a:lnTo>
                    <a:pt x="23030" y="15128"/>
                  </a:lnTo>
                  <a:lnTo>
                    <a:pt x="23030" y="9205"/>
                  </a:lnTo>
                  <a:lnTo>
                    <a:pt x="19019" y="9205"/>
                  </a:lnTo>
                  <a:lnTo>
                    <a:pt x="19019" y="6456"/>
                  </a:lnTo>
                  <a:lnTo>
                    <a:pt x="24185" y="6456"/>
                  </a:lnTo>
                  <a:lnTo>
                    <a:pt x="24185" y="1"/>
                  </a:lnTo>
                  <a:close/>
                </a:path>
              </a:pathLst>
            </a:custGeom>
            <a:solidFill>
              <a:srgbClr val="FF1080"/>
            </a:solidFill>
            <a:ln w="6650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6667910" y="3919990"/>
              <a:ext cx="332840" cy="311580"/>
            </a:xfrm>
            <a:custGeom>
              <a:avLst/>
              <a:gdLst/>
              <a:ahLst/>
              <a:cxnLst/>
              <a:rect l="l" t="t" r="r" b="b"/>
              <a:pathLst>
                <a:path w="16642" h="15579" extrusionOk="0">
                  <a:moveTo>
                    <a:pt x="6508" y="0"/>
                  </a:moveTo>
                  <a:lnTo>
                    <a:pt x="4954" y="2816"/>
                  </a:lnTo>
                  <a:lnTo>
                    <a:pt x="2883" y="1674"/>
                  </a:lnTo>
                  <a:lnTo>
                    <a:pt x="957" y="5113"/>
                  </a:lnTo>
                  <a:lnTo>
                    <a:pt x="2059" y="5724"/>
                  </a:lnTo>
                  <a:lnTo>
                    <a:pt x="1" y="9403"/>
                  </a:lnTo>
                  <a:lnTo>
                    <a:pt x="11104" y="15579"/>
                  </a:lnTo>
                  <a:lnTo>
                    <a:pt x="16642" y="5631"/>
                  </a:lnTo>
                  <a:close/>
                </a:path>
              </a:pathLst>
            </a:custGeom>
            <a:solidFill>
              <a:srgbClr val="37C871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6622750" y="3158970"/>
              <a:ext cx="390480" cy="409080"/>
            </a:xfrm>
            <a:custGeom>
              <a:avLst/>
              <a:gdLst/>
              <a:ahLst/>
              <a:cxnLst/>
              <a:rect l="l" t="t" r="r" b="b"/>
              <a:pathLst>
                <a:path w="19524" h="20454" extrusionOk="0">
                  <a:moveTo>
                    <a:pt x="1" y="8926"/>
                  </a:moveTo>
                  <a:lnTo>
                    <a:pt x="1634" y="11130"/>
                  </a:lnTo>
                  <a:lnTo>
                    <a:pt x="4875" y="8740"/>
                  </a:lnTo>
                  <a:lnTo>
                    <a:pt x="8394" y="13508"/>
                  </a:lnTo>
                  <a:lnTo>
                    <a:pt x="3202" y="17333"/>
                  </a:lnTo>
                  <a:lnTo>
                    <a:pt x="5499" y="20454"/>
                  </a:lnTo>
                  <a:lnTo>
                    <a:pt x="19524" y="10094"/>
                  </a:lnTo>
                  <a:lnTo>
                    <a:pt x="12073" y="1"/>
                  </a:lnTo>
                  <a:close/>
                </a:path>
              </a:pathLst>
            </a:custGeom>
            <a:solidFill>
              <a:srgbClr val="8DD35F"/>
            </a:solidFill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6480110" y="3483570"/>
              <a:ext cx="178260" cy="96180"/>
            </a:xfrm>
            <a:custGeom>
              <a:avLst/>
              <a:gdLst/>
              <a:ahLst/>
              <a:cxnLst/>
              <a:rect l="l" t="t" r="r" b="b"/>
              <a:pathLst>
                <a:path w="8913" h="4809" fill="none" extrusionOk="0">
                  <a:moveTo>
                    <a:pt x="1" y="4808"/>
                  </a:moveTo>
                  <a:cubicBezTo>
                    <a:pt x="3985" y="4449"/>
                    <a:pt x="6270" y="2006"/>
                    <a:pt x="8912" y="0"/>
                  </a:cubicBezTo>
                </a:path>
              </a:pathLst>
            </a:custGeom>
            <a:noFill/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6618770" y="3480650"/>
              <a:ext cx="43320" cy="38260"/>
            </a:xfrm>
            <a:custGeom>
              <a:avLst/>
              <a:gdLst/>
              <a:ahLst/>
              <a:cxnLst/>
              <a:rect l="l" t="t" r="r" b="b"/>
              <a:pathLst>
                <a:path w="2166" h="1913" extrusionOk="0">
                  <a:moveTo>
                    <a:pt x="1" y="664"/>
                  </a:moveTo>
                  <a:lnTo>
                    <a:pt x="2165" y="0"/>
                  </a:lnTo>
                  <a:lnTo>
                    <a:pt x="944" y="1913"/>
                  </a:lnTo>
                  <a:cubicBezTo>
                    <a:pt x="944" y="1342"/>
                    <a:pt x="558" y="837"/>
                    <a:pt x="1" y="664"/>
                  </a:cubicBezTo>
                  <a:close/>
                </a:path>
              </a:pathLst>
            </a:custGeom>
            <a:solidFill>
              <a:srgbClr val="282828"/>
            </a:solidFill>
            <a:ln w="300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6411850" y="3833390"/>
              <a:ext cx="283980" cy="106800"/>
            </a:xfrm>
            <a:custGeom>
              <a:avLst/>
              <a:gdLst/>
              <a:ahLst/>
              <a:cxnLst/>
              <a:rect l="l" t="t" r="r" b="b"/>
              <a:pathLst>
                <a:path w="14199" h="5340" fill="none" extrusionOk="0">
                  <a:moveTo>
                    <a:pt x="1" y="1"/>
                  </a:moveTo>
                  <a:cubicBezTo>
                    <a:pt x="5220" y="399"/>
                    <a:pt x="9776" y="2697"/>
                    <a:pt x="14198" y="5340"/>
                  </a:cubicBezTo>
                </a:path>
              </a:pathLst>
            </a:custGeom>
            <a:noFill/>
            <a:ln w="4325" cap="flat" cmpd="sng">
              <a:solidFill>
                <a:srgbClr val="282828"/>
              </a:solidFill>
              <a:prstDash val="solid"/>
              <a:miter lim="132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6655430" y="3907230"/>
              <a:ext cx="44640" cy="35360"/>
            </a:xfrm>
            <a:custGeom>
              <a:avLst/>
              <a:gdLst/>
              <a:ahLst/>
              <a:cxnLst/>
              <a:rect l="l" t="t" r="r" b="b"/>
              <a:pathLst>
                <a:path w="2232" h="1768" extrusionOk="0">
                  <a:moveTo>
                    <a:pt x="797" y="1"/>
                  </a:moveTo>
                  <a:lnTo>
                    <a:pt x="2232" y="1767"/>
                  </a:lnTo>
                  <a:lnTo>
                    <a:pt x="0" y="1342"/>
                  </a:lnTo>
                  <a:cubicBezTo>
                    <a:pt x="532" y="1130"/>
                    <a:pt x="850" y="585"/>
                    <a:pt x="797" y="1"/>
                  </a:cubicBezTo>
                  <a:close/>
                </a:path>
              </a:pathLst>
            </a:custGeom>
            <a:solidFill>
              <a:srgbClr val="282828"/>
            </a:solidFill>
            <a:ln w="3000" cap="flat" cmpd="sng">
              <a:solidFill>
                <a:srgbClr val="28282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6"/>
          <p:cNvSpPr txBox="1"/>
          <p:nvPr/>
        </p:nvSpPr>
        <p:spPr>
          <a:xfrm>
            <a:off x="3982125" y="1879050"/>
            <a:ext cx="3249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The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FF1080"/>
                </a:solidFill>
                <a:latin typeface="Cambria"/>
                <a:ea typeface="Cambria"/>
                <a:cs typeface="Cambria"/>
                <a:sym typeface="Cambria"/>
              </a:rPr>
              <a:t>lock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81D7ED"/>
                </a:solidFill>
                <a:latin typeface="Cambria"/>
                <a:ea typeface="Cambria"/>
                <a:cs typeface="Cambria"/>
                <a:sym typeface="Cambria"/>
              </a:rPr>
              <a:t>key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model summarizes the basic mechanism of enzyme action.</a:t>
            </a:r>
            <a:endParaRPr sz="1300">
              <a:solidFill>
                <a:srgbClr val="28282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In this model, the substrate (the key) </a:t>
            </a:r>
            <a:r>
              <a:rPr lang="en" sz="1300" b="1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fits</a:t>
            </a: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perfectly</a:t>
            </a: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 inside the active site of the enzyme (the lock).</a:t>
            </a:r>
            <a:endParaRPr sz="1300">
              <a:solidFill>
                <a:srgbClr val="28282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2" name="Google Shape;492;p37"/>
          <p:cNvSpPr txBox="1"/>
          <p:nvPr/>
        </p:nvSpPr>
        <p:spPr>
          <a:xfrm>
            <a:off x="5260800" y="2279250"/>
            <a:ext cx="316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sz="1300" b="1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induced fit model</a:t>
            </a:r>
            <a:r>
              <a:rPr lang="en" sz="1300">
                <a:solidFill>
                  <a:srgbClr val="282828"/>
                </a:solidFill>
                <a:latin typeface="Cambria"/>
                <a:ea typeface="Cambria"/>
                <a:cs typeface="Cambria"/>
                <a:sym typeface="Cambria"/>
              </a:rPr>
              <a:t> is a more accurate representation of enzyme action.</a:t>
            </a:r>
            <a:endParaRPr sz="1300">
              <a:solidFill>
                <a:srgbClr val="28282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93" name="Google Shape;493;p37"/>
          <p:cNvGrpSpPr/>
          <p:nvPr/>
        </p:nvGrpSpPr>
        <p:grpSpPr>
          <a:xfrm>
            <a:off x="1045550" y="493813"/>
            <a:ext cx="3807250" cy="4155885"/>
            <a:chOff x="980100" y="440900"/>
            <a:chExt cx="3807250" cy="4155885"/>
          </a:xfrm>
        </p:grpSpPr>
        <p:sp>
          <p:nvSpPr>
            <p:cNvPr id="494" name="Google Shape;494;p37"/>
            <p:cNvSpPr/>
            <p:nvPr/>
          </p:nvSpPr>
          <p:spPr>
            <a:xfrm>
              <a:off x="1177740" y="876785"/>
              <a:ext cx="836460" cy="894220"/>
            </a:xfrm>
            <a:custGeom>
              <a:avLst/>
              <a:gdLst/>
              <a:ahLst/>
              <a:cxnLst/>
              <a:rect l="l" t="t" r="r" b="b"/>
              <a:pathLst>
                <a:path w="41823" h="44711" extrusionOk="0">
                  <a:moveTo>
                    <a:pt x="4736" y="1"/>
                  </a:moveTo>
                  <a:cubicBezTo>
                    <a:pt x="3918" y="1"/>
                    <a:pt x="3164" y="183"/>
                    <a:pt x="2564" y="625"/>
                  </a:cubicBezTo>
                  <a:cubicBezTo>
                    <a:pt x="1" y="2523"/>
                    <a:pt x="1480" y="7624"/>
                    <a:pt x="2268" y="10039"/>
                  </a:cubicBezTo>
                  <a:cubicBezTo>
                    <a:pt x="3155" y="12725"/>
                    <a:pt x="5571" y="14525"/>
                    <a:pt x="6507" y="17309"/>
                  </a:cubicBezTo>
                  <a:cubicBezTo>
                    <a:pt x="8331" y="22879"/>
                    <a:pt x="3969" y="26773"/>
                    <a:pt x="4782" y="32071"/>
                  </a:cubicBezTo>
                  <a:cubicBezTo>
                    <a:pt x="5176" y="34610"/>
                    <a:pt x="5792" y="36532"/>
                    <a:pt x="8281" y="37271"/>
                  </a:cubicBezTo>
                  <a:cubicBezTo>
                    <a:pt x="10943" y="38084"/>
                    <a:pt x="10598" y="36951"/>
                    <a:pt x="12471" y="39193"/>
                  </a:cubicBezTo>
                  <a:cubicBezTo>
                    <a:pt x="15140" y="42371"/>
                    <a:pt x="16607" y="44711"/>
                    <a:pt x="20191" y="44711"/>
                  </a:cubicBezTo>
                  <a:cubicBezTo>
                    <a:pt x="20776" y="44711"/>
                    <a:pt x="21418" y="44648"/>
                    <a:pt x="22131" y="44517"/>
                  </a:cubicBezTo>
                  <a:cubicBezTo>
                    <a:pt x="24399" y="44098"/>
                    <a:pt x="30905" y="43038"/>
                    <a:pt x="30584" y="39883"/>
                  </a:cubicBezTo>
                  <a:cubicBezTo>
                    <a:pt x="32581" y="38996"/>
                    <a:pt x="34725" y="37986"/>
                    <a:pt x="36474" y="36630"/>
                  </a:cubicBezTo>
                  <a:cubicBezTo>
                    <a:pt x="37435" y="35891"/>
                    <a:pt x="38446" y="34683"/>
                    <a:pt x="38963" y="33575"/>
                  </a:cubicBezTo>
                  <a:cubicBezTo>
                    <a:pt x="39185" y="33082"/>
                    <a:pt x="39234" y="32687"/>
                    <a:pt x="39604" y="32244"/>
                  </a:cubicBezTo>
                  <a:cubicBezTo>
                    <a:pt x="39998" y="31800"/>
                    <a:pt x="40491" y="31430"/>
                    <a:pt x="40836" y="30938"/>
                  </a:cubicBezTo>
                  <a:cubicBezTo>
                    <a:pt x="41280" y="30297"/>
                    <a:pt x="41576" y="29360"/>
                    <a:pt x="41650" y="28572"/>
                  </a:cubicBezTo>
                  <a:cubicBezTo>
                    <a:pt x="41822" y="27068"/>
                    <a:pt x="41354" y="25812"/>
                    <a:pt x="41034" y="24358"/>
                  </a:cubicBezTo>
                  <a:cubicBezTo>
                    <a:pt x="40861" y="23618"/>
                    <a:pt x="41009" y="22928"/>
                    <a:pt x="41009" y="22164"/>
                  </a:cubicBezTo>
                  <a:cubicBezTo>
                    <a:pt x="40984" y="21351"/>
                    <a:pt x="40689" y="20488"/>
                    <a:pt x="40368" y="19724"/>
                  </a:cubicBezTo>
                  <a:cubicBezTo>
                    <a:pt x="39998" y="18788"/>
                    <a:pt x="39308" y="18172"/>
                    <a:pt x="38323" y="17901"/>
                  </a:cubicBezTo>
                  <a:cubicBezTo>
                    <a:pt x="38125" y="17841"/>
                    <a:pt x="36415" y="17575"/>
                    <a:pt x="35738" y="17575"/>
                  </a:cubicBezTo>
                  <a:cubicBezTo>
                    <a:pt x="35573" y="17575"/>
                    <a:pt x="35469" y="17591"/>
                    <a:pt x="35464" y="17630"/>
                  </a:cubicBezTo>
                  <a:lnTo>
                    <a:pt x="35464" y="17630"/>
                  </a:lnTo>
                  <a:cubicBezTo>
                    <a:pt x="35661" y="16102"/>
                    <a:pt x="36425" y="14722"/>
                    <a:pt x="37164" y="13391"/>
                  </a:cubicBezTo>
                  <a:cubicBezTo>
                    <a:pt x="37707" y="12479"/>
                    <a:pt x="38618" y="11961"/>
                    <a:pt x="39185" y="11099"/>
                  </a:cubicBezTo>
                  <a:cubicBezTo>
                    <a:pt x="40072" y="9744"/>
                    <a:pt x="40343" y="7575"/>
                    <a:pt x="39530" y="6121"/>
                  </a:cubicBezTo>
                  <a:cubicBezTo>
                    <a:pt x="38643" y="4544"/>
                    <a:pt x="36425" y="3977"/>
                    <a:pt x="34823" y="3607"/>
                  </a:cubicBezTo>
                  <a:cubicBezTo>
                    <a:pt x="33625" y="3330"/>
                    <a:pt x="32554" y="3163"/>
                    <a:pt x="31555" y="3163"/>
                  </a:cubicBezTo>
                  <a:cubicBezTo>
                    <a:pt x="29533" y="3163"/>
                    <a:pt x="27807" y="3846"/>
                    <a:pt x="25927" y="5677"/>
                  </a:cubicBezTo>
                  <a:cubicBezTo>
                    <a:pt x="23439" y="8088"/>
                    <a:pt x="22416" y="10046"/>
                    <a:pt x="20921" y="10046"/>
                  </a:cubicBezTo>
                  <a:cubicBezTo>
                    <a:pt x="20002" y="10046"/>
                    <a:pt x="18904" y="9306"/>
                    <a:pt x="17178" y="7476"/>
                  </a:cubicBezTo>
                  <a:cubicBezTo>
                    <a:pt x="15428" y="5603"/>
                    <a:pt x="13038" y="4199"/>
                    <a:pt x="11066" y="2523"/>
                  </a:cubicBezTo>
                  <a:cubicBezTo>
                    <a:pt x="9694" y="1368"/>
                    <a:pt x="6974" y="1"/>
                    <a:pt x="4736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199920" y="882325"/>
              <a:ext cx="818700" cy="531760"/>
            </a:xfrm>
            <a:custGeom>
              <a:avLst/>
              <a:gdLst/>
              <a:ahLst/>
              <a:cxnLst/>
              <a:rect l="l" t="t" r="r" b="b"/>
              <a:pathLst>
                <a:path w="40935" h="26588" extrusionOk="0">
                  <a:moveTo>
                    <a:pt x="4372" y="0"/>
                  </a:moveTo>
                  <a:cubicBezTo>
                    <a:pt x="3185" y="0"/>
                    <a:pt x="2146" y="465"/>
                    <a:pt x="1553" y="1704"/>
                  </a:cubicBezTo>
                  <a:cubicBezTo>
                    <a:pt x="1" y="4907"/>
                    <a:pt x="3402" y="9245"/>
                    <a:pt x="5891" y="10871"/>
                  </a:cubicBezTo>
                  <a:cubicBezTo>
                    <a:pt x="6778" y="11463"/>
                    <a:pt x="8060" y="11241"/>
                    <a:pt x="8774" y="12399"/>
                  </a:cubicBezTo>
                  <a:cubicBezTo>
                    <a:pt x="9390" y="13385"/>
                    <a:pt x="8355" y="14050"/>
                    <a:pt x="9095" y="15430"/>
                  </a:cubicBezTo>
                  <a:cubicBezTo>
                    <a:pt x="9957" y="17032"/>
                    <a:pt x="11830" y="17747"/>
                    <a:pt x="13210" y="18757"/>
                  </a:cubicBezTo>
                  <a:cubicBezTo>
                    <a:pt x="14492" y="19694"/>
                    <a:pt x="15798" y="21739"/>
                    <a:pt x="17350" y="22084"/>
                  </a:cubicBezTo>
                  <a:cubicBezTo>
                    <a:pt x="17744" y="22170"/>
                    <a:pt x="18132" y="22206"/>
                    <a:pt x="18517" y="22206"/>
                  </a:cubicBezTo>
                  <a:cubicBezTo>
                    <a:pt x="20607" y="22206"/>
                    <a:pt x="22581" y="21138"/>
                    <a:pt x="24554" y="21138"/>
                  </a:cubicBezTo>
                  <a:cubicBezTo>
                    <a:pt x="25767" y="21138"/>
                    <a:pt x="26980" y="21542"/>
                    <a:pt x="28219" y="22848"/>
                  </a:cubicBezTo>
                  <a:cubicBezTo>
                    <a:pt x="29790" y="24514"/>
                    <a:pt x="32336" y="26588"/>
                    <a:pt x="34940" y="26588"/>
                  </a:cubicBezTo>
                  <a:cubicBezTo>
                    <a:pt x="35726" y="26588"/>
                    <a:pt x="36517" y="26399"/>
                    <a:pt x="37288" y="25954"/>
                  </a:cubicBezTo>
                  <a:cubicBezTo>
                    <a:pt x="40935" y="23859"/>
                    <a:pt x="38668" y="19546"/>
                    <a:pt x="35809" y="18388"/>
                  </a:cubicBezTo>
                  <a:cubicBezTo>
                    <a:pt x="33271" y="17353"/>
                    <a:pt x="30067" y="17106"/>
                    <a:pt x="27676" y="15825"/>
                  </a:cubicBezTo>
                  <a:cubicBezTo>
                    <a:pt x="26888" y="15406"/>
                    <a:pt x="26001" y="14174"/>
                    <a:pt x="25483" y="13952"/>
                  </a:cubicBezTo>
                  <a:cubicBezTo>
                    <a:pt x="25290" y="13879"/>
                    <a:pt x="25092" y="13852"/>
                    <a:pt x="24891" y="13852"/>
                  </a:cubicBezTo>
                  <a:cubicBezTo>
                    <a:pt x="24340" y="13852"/>
                    <a:pt x="23763" y="14051"/>
                    <a:pt x="23204" y="14051"/>
                  </a:cubicBezTo>
                  <a:cubicBezTo>
                    <a:pt x="23000" y="14051"/>
                    <a:pt x="22798" y="14025"/>
                    <a:pt x="22600" y="13952"/>
                  </a:cubicBezTo>
                  <a:cubicBezTo>
                    <a:pt x="21022" y="13360"/>
                    <a:pt x="19790" y="11487"/>
                    <a:pt x="18657" y="9959"/>
                  </a:cubicBezTo>
                  <a:cubicBezTo>
                    <a:pt x="18262" y="9442"/>
                    <a:pt x="17893" y="8974"/>
                    <a:pt x="17523" y="8604"/>
                  </a:cubicBezTo>
                  <a:cubicBezTo>
                    <a:pt x="15280" y="6312"/>
                    <a:pt x="12693" y="4587"/>
                    <a:pt x="10228" y="2517"/>
                  </a:cubicBezTo>
                  <a:cubicBezTo>
                    <a:pt x="8846" y="1352"/>
                    <a:pt x="6395" y="0"/>
                    <a:pt x="4372" y="0"/>
                  </a:cubicBezTo>
                  <a:close/>
                </a:path>
              </a:pathLst>
            </a:custGeom>
            <a:solidFill>
              <a:srgbClr val="CA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1219080" y="1227885"/>
              <a:ext cx="803500" cy="548580"/>
            </a:xfrm>
            <a:custGeom>
              <a:avLst/>
              <a:gdLst/>
              <a:ahLst/>
              <a:cxnLst/>
              <a:rect l="l" t="t" r="r" b="b"/>
              <a:pathLst>
                <a:path w="40175" h="27429" extrusionOk="0">
                  <a:moveTo>
                    <a:pt x="8284" y="1"/>
                  </a:moveTo>
                  <a:lnTo>
                    <a:pt x="8284" y="1"/>
                  </a:lnTo>
                  <a:cubicBezTo>
                    <a:pt x="9295" y="2859"/>
                    <a:pt x="13632" y="4585"/>
                    <a:pt x="13534" y="7517"/>
                  </a:cubicBezTo>
                  <a:cubicBezTo>
                    <a:pt x="13452" y="7500"/>
                    <a:pt x="13372" y="7492"/>
                    <a:pt x="13292" y="7492"/>
                  </a:cubicBezTo>
                  <a:cubicBezTo>
                    <a:pt x="12836" y="7492"/>
                    <a:pt x="12405" y="7740"/>
                    <a:pt x="11960" y="7740"/>
                  </a:cubicBezTo>
                  <a:cubicBezTo>
                    <a:pt x="11942" y="7740"/>
                    <a:pt x="11925" y="7740"/>
                    <a:pt x="11907" y="7739"/>
                  </a:cubicBezTo>
                  <a:lnTo>
                    <a:pt x="11907" y="7739"/>
                  </a:lnTo>
                  <a:cubicBezTo>
                    <a:pt x="11883" y="8257"/>
                    <a:pt x="11932" y="9538"/>
                    <a:pt x="12104" y="10277"/>
                  </a:cubicBezTo>
                  <a:cubicBezTo>
                    <a:pt x="12528" y="10174"/>
                    <a:pt x="12920" y="10126"/>
                    <a:pt x="13278" y="10126"/>
                  </a:cubicBezTo>
                  <a:cubicBezTo>
                    <a:pt x="17122" y="10126"/>
                    <a:pt x="17225" y="15584"/>
                    <a:pt x="13917" y="15584"/>
                  </a:cubicBezTo>
                  <a:cubicBezTo>
                    <a:pt x="13068" y="15584"/>
                    <a:pt x="11993" y="15224"/>
                    <a:pt x="10700" y="14319"/>
                  </a:cubicBezTo>
                  <a:cubicBezTo>
                    <a:pt x="10626" y="14713"/>
                    <a:pt x="10379" y="15305"/>
                    <a:pt x="10355" y="15625"/>
                  </a:cubicBezTo>
                  <a:cubicBezTo>
                    <a:pt x="10157" y="15108"/>
                    <a:pt x="9640" y="14738"/>
                    <a:pt x="9443" y="14048"/>
                  </a:cubicBezTo>
                  <a:cubicBezTo>
                    <a:pt x="8144" y="14069"/>
                    <a:pt x="7052" y="14435"/>
                    <a:pt x="6209" y="14435"/>
                  </a:cubicBezTo>
                  <a:cubicBezTo>
                    <a:pt x="5100" y="14435"/>
                    <a:pt x="4421" y="13802"/>
                    <a:pt x="4267" y="10918"/>
                  </a:cubicBezTo>
                  <a:cubicBezTo>
                    <a:pt x="4157" y="10907"/>
                    <a:pt x="4051" y="10902"/>
                    <a:pt x="3951" y="10902"/>
                  </a:cubicBezTo>
                  <a:cubicBezTo>
                    <a:pt x="1" y="10902"/>
                    <a:pt x="3794" y="19194"/>
                    <a:pt x="6485" y="19987"/>
                  </a:cubicBezTo>
                  <a:cubicBezTo>
                    <a:pt x="9147" y="20800"/>
                    <a:pt x="8802" y="19667"/>
                    <a:pt x="10700" y="21934"/>
                  </a:cubicBezTo>
                  <a:cubicBezTo>
                    <a:pt x="13345" y="25108"/>
                    <a:pt x="14809" y="27428"/>
                    <a:pt x="18383" y="27428"/>
                  </a:cubicBezTo>
                  <a:cubicBezTo>
                    <a:pt x="18972" y="27428"/>
                    <a:pt x="19618" y="27365"/>
                    <a:pt x="20336" y="27233"/>
                  </a:cubicBezTo>
                  <a:cubicBezTo>
                    <a:pt x="22603" y="26814"/>
                    <a:pt x="29109" y="25754"/>
                    <a:pt x="28788" y="22624"/>
                  </a:cubicBezTo>
                  <a:cubicBezTo>
                    <a:pt x="30785" y="21712"/>
                    <a:pt x="32929" y="20702"/>
                    <a:pt x="34678" y="19346"/>
                  </a:cubicBezTo>
                  <a:cubicBezTo>
                    <a:pt x="36477" y="17942"/>
                    <a:pt x="36896" y="15625"/>
                    <a:pt x="38671" y="14147"/>
                  </a:cubicBezTo>
                  <a:cubicBezTo>
                    <a:pt x="39016" y="13851"/>
                    <a:pt x="39509" y="13481"/>
                    <a:pt x="39755" y="13111"/>
                  </a:cubicBezTo>
                  <a:cubicBezTo>
                    <a:pt x="40174" y="12421"/>
                    <a:pt x="40076" y="11214"/>
                    <a:pt x="39755" y="10524"/>
                  </a:cubicBezTo>
                  <a:cubicBezTo>
                    <a:pt x="39411" y="11212"/>
                    <a:pt x="39044" y="11375"/>
                    <a:pt x="38626" y="11375"/>
                  </a:cubicBezTo>
                  <a:cubicBezTo>
                    <a:pt x="38253" y="11375"/>
                    <a:pt x="37839" y="11245"/>
                    <a:pt x="37366" y="11245"/>
                  </a:cubicBezTo>
                  <a:cubicBezTo>
                    <a:pt x="37269" y="11245"/>
                    <a:pt x="37170" y="11250"/>
                    <a:pt x="37069" y="11263"/>
                  </a:cubicBezTo>
                  <a:cubicBezTo>
                    <a:pt x="35935" y="11411"/>
                    <a:pt x="34851" y="11855"/>
                    <a:pt x="33791" y="12224"/>
                  </a:cubicBezTo>
                  <a:cubicBezTo>
                    <a:pt x="33589" y="12301"/>
                    <a:pt x="33385" y="12328"/>
                    <a:pt x="33178" y="12328"/>
                  </a:cubicBezTo>
                  <a:cubicBezTo>
                    <a:pt x="32694" y="12328"/>
                    <a:pt x="32200" y="12179"/>
                    <a:pt x="31707" y="12179"/>
                  </a:cubicBezTo>
                  <a:cubicBezTo>
                    <a:pt x="31465" y="12179"/>
                    <a:pt x="31222" y="12215"/>
                    <a:pt x="30982" y="12323"/>
                  </a:cubicBezTo>
                  <a:cubicBezTo>
                    <a:pt x="30267" y="12643"/>
                    <a:pt x="30859" y="13555"/>
                    <a:pt x="29971" y="13851"/>
                  </a:cubicBezTo>
                  <a:cubicBezTo>
                    <a:pt x="29137" y="14145"/>
                    <a:pt x="28442" y="14278"/>
                    <a:pt x="27861" y="14278"/>
                  </a:cubicBezTo>
                  <a:cubicBezTo>
                    <a:pt x="23530" y="14278"/>
                    <a:pt x="25465" y="6940"/>
                    <a:pt x="22553" y="4659"/>
                  </a:cubicBezTo>
                  <a:cubicBezTo>
                    <a:pt x="21718" y="3990"/>
                    <a:pt x="21094" y="2754"/>
                    <a:pt x="19828" y="2754"/>
                  </a:cubicBezTo>
                  <a:cubicBezTo>
                    <a:pt x="19600" y="2754"/>
                    <a:pt x="19352" y="2794"/>
                    <a:pt x="19079" y="2884"/>
                  </a:cubicBezTo>
                  <a:cubicBezTo>
                    <a:pt x="18906" y="4535"/>
                    <a:pt x="20163" y="5669"/>
                    <a:pt x="20557" y="7098"/>
                  </a:cubicBezTo>
                  <a:cubicBezTo>
                    <a:pt x="20114" y="6950"/>
                    <a:pt x="19695" y="6803"/>
                    <a:pt x="19276" y="6630"/>
                  </a:cubicBezTo>
                  <a:cubicBezTo>
                    <a:pt x="15382" y="5028"/>
                    <a:pt x="11981" y="1874"/>
                    <a:pt x="8284" y="1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272880" y="1390045"/>
              <a:ext cx="737860" cy="386380"/>
            </a:xfrm>
            <a:custGeom>
              <a:avLst/>
              <a:gdLst/>
              <a:ahLst/>
              <a:cxnLst/>
              <a:rect l="l" t="t" r="r" b="b"/>
              <a:pathLst>
                <a:path w="36893" h="19319" extrusionOk="0">
                  <a:moveTo>
                    <a:pt x="25803" y="1"/>
                  </a:moveTo>
                  <a:lnTo>
                    <a:pt x="25803" y="1"/>
                  </a:lnTo>
                  <a:cubicBezTo>
                    <a:pt x="24743" y="986"/>
                    <a:pt x="25458" y="2613"/>
                    <a:pt x="26172" y="3549"/>
                  </a:cubicBezTo>
                  <a:cubicBezTo>
                    <a:pt x="24616" y="3370"/>
                    <a:pt x="22390" y="2267"/>
                    <a:pt x="20759" y="2267"/>
                  </a:cubicBezTo>
                  <a:cubicBezTo>
                    <a:pt x="19472" y="2267"/>
                    <a:pt x="18555" y="2954"/>
                    <a:pt x="18631" y="5324"/>
                  </a:cubicBezTo>
                  <a:cubicBezTo>
                    <a:pt x="18656" y="5866"/>
                    <a:pt x="19100" y="6236"/>
                    <a:pt x="18804" y="6753"/>
                  </a:cubicBezTo>
                  <a:cubicBezTo>
                    <a:pt x="18631" y="7074"/>
                    <a:pt x="17744" y="6975"/>
                    <a:pt x="17498" y="7394"/>
                  </a:cubicBezTo>
                  <a:cubicBezTo>
                    <a:pt x="16783" y="8552"/>
                    <a:pt x="18483" y="9957"/>
                    <a:pt x="19198" y="10672"/>
                  </a:cubicBezTo>
                  <a:cubicBezTo>
                    <a:pt x="17744" y="10992"/>
                    <a:pt x="18434" y="12545"/>
                    <a:pt x="17350" y="13235"/>
                  </a:cubicBezTo>
                  <a:cubicBezTo>
                    <a:pt x="16955" y="13484"/>
                    <a:pt x="16519" y="13592"/>
                    <a:pt x="16060" y="13592"/>
                  </a:cubicBezTo>
                  <a:cubicBezTo>
                    <a:pt x="13800" y="13592"/>
                    <a:pt x="10980" y="10977"/>
                    <a:pt x="9710" y="9809"/>
                  </a:cubicBezTo>
                  <a:cubicBezTo>
                    <a:pt x="8734" y="8906"/>
                    <a:pt x="8048" y="7665"/>
                    <a:pt x="6670" y="7665"/>
                  </a:cubicBezTo>
                  <a:cubicBezTo>
                    <a:pt x="6657" y="7665"/>
                    <a:pt x="6643" y="7665"/>
                    <a:pt x="6630" y="7665"/>
                  </a:cubicBezTo>
                  <a:cubicBezTo>
                    <a:pt x="5549" y="7682"/>
                    <a:pt x="5127" y="8000"/>
                    <a:pt x="4493" y="8000"/>
                  </a:cubicBezTo>
                  <a:cubicBezTo>
                    <a:pt x="4202" y="8000"/>
                    <a:pt x="3866" y="7933"/>
                    <a:pt x="3401" y="7739"/>
                  </a:cubicBezTo>
                  <a:lnTo>
                    <a:pt x="3401" y="7739"/>
                  </a:lnTo>
                  <a:cubicBezTo>
                    <a:pt x="3409" y="8224"/>
                    <a:pt x="3284" y="8401"/>
                    <a:pt x="3100" y="8401"/>
                  </a:cubicBezTo>
                  <a:cubicBezTo>
                    <a:pt x="2715" y="8401"/>
                    <a:pt x="2073" y="7621"/>
                    <a:pt x="1873" y="7271"/>
                  </a:cubicBezTo>
                  <a:cubicBezTo>
                    <a:pt x="1405" y="6507"/>
                    <a:pt x="1306" y="5694"/>
                    <a:pt x="1380" y="4806"/>
                  </a:cubicBezTo>
                  <a:cubicBezTo>
                    <a:pt x="1405" y="4166"/>
                    <a:pt x="1996" y="3106"/>
                    <a:pt x="1602" y="2465"/>
                  </a:cubicBezTo>
                  <a:cubicBezTo>
                    <a:pt x="1428" y="2179"/>
                    <a:pt x="1260" y="2065"/>
                    <a:pt x="1104" y="2065"/>
                  </a:cubicBezTo>
                  <a:cubicBezTo>
                    <a:pt x="643" y="2065"/>
                    <a:pt x="290" y="3058"/>
                    <a:pt x="197" y="3500"/>
                  </a:cubicBezTo>
                  <a:cubicBezTo>
                    <a:pt x="0" y="4387"/>
                    <a:pt x="148" y="5767"/>
                    <a:pt x="296" y="6679"/>
                  </a:cubicBezTo>
                  <a:cubicBezTo>
                    <a:pt x="690" y="9218"/>
                    <a:pt x="1331" y="11140"/>
                    <a:pt x="3795" y="11879"/>
                  </a:cubicBezTo>
                  <a:cubicBezTo>
                    <a:pt x="6457" y="12692"/>
                    <a:pt x="6112" y="11559"/>
                    <a:pt x="8010" y="13826"/>
                  </a:cubicBezTo>
                  <a:cubicBezTo>
                    <a:pt x="10657" y="16982"/>
                    <a:pt x="12122" y="19319"/>
                    <a:pt x="15704" y="19319"/>
                  </a:cubicBezTo>
                  <a:cubicBezTo>
                    <a:pt x="16290" y="19319"/>
                    <a:pt x="16932" y="19256"/>
                    <a:pt x="17646" y="19125"/>
                  </a:cubicBezTo>
                  <a:cubicBezTo>
                    <a:pt x="19913" y="18706"/>
                    <a:pt x="26419" y="17646"/>
                    <a:pt x="26098" y="14516"/>
                  </a:cubicBezTo>
                  <a:cubicBezTo>
                    <a:pt x="28095" y="13604"/>
                    <a:pt x="30239" y="12594"/>
                    <a:pt x="31988" y="11238"/>
                  </a:cubicBezTo>
                  <a:cubicBezTo>
                    <a:pt x="33837" y="9809"/>
                    <a:pt x="34502" y="7493"/>
                    <a:pt x="36055" y="5792"/>
                  </a:cubicBezTo>
                  <a:cubicBezTo>
                    <a:pt x="36301" y="5521"/>
                    <a:pt x="36893" y="5053"/>
                    <a:pt x="36843" y="4634"/>
                  </a:cubicBezTo>
                  <a:cubicBezTo>
                    <a:pt x="36799" y="4246"/>
                    <a:pt x="36446" y="4183"/>
                    <a:pt x="36061" y="4183"/>
                  </a:cubicBezTo>
                  <a:cubicBezTo>
                    <a:pt x="35877" y="4183"/>
                    <a:pt x="35685" y="4197"/>
                    <a:pt x="35516" y="4197"/>
                  </a:cubicBezTo>
                  <a:cubicBezTo>
                    <a:pt x="35454" y="4197"/>
                    <a:pt x="35395" y="4195"/>
                    <a:pt x="35340" y="4190"/>
                  </a:cubicBezTo>
                  <a:cubicBezTo>
                    <a:pt x="33787" y="4092"/>
                    <a:pt x="32260" y="3845"/>
                    <a:pt x="30830" y="3204"/>
                  </a:cubicBezTo>
                  <a:cubicBezTo>
                    <a:pt x="28933" y="2367"/>
                    <a:pt x="27528" y="962"/>
                    <a:pt x="25803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803720" y="1005105"/>
              <a:ext cx="204560" cy="236280"/>
            </a:xfrm>
            <a:custGeom>
              <a:avLst/>
              <a:gdLst/>
              <a:ahLst/>
              <a:cxnLst/>
              <a:rect l="l" t="t" r="r" b="b"/>
              <a:pathLst>
                <a:path w="10228" h="11814" extrusionOk="0">
                  <a:moveTo>
                    <a:pt x="8108" y="1"/>
                  </a:moveTo>
                  <a:lnTo>
                    <a:pt x="8108" y="1"/>
                  </a:lnTo>
                  <a:cubicBezTo>
                    <a:pt x="7763" y="1430"/>
                    <a:pt x="6974" y="2588"/>
                    <a:pt x="6112" y="3845"/>
                  </a:cubicBezTo>
                  <a:cubicBezTo>
                    <a:pt x="5619" y="4584"/>
                    <a:pt x="5126" y="5398"/>
                    <a:pt x="4559" y="6088"/>
                  </a:cubicBezTo>
                  <a:cubicBezTo>
                    <a:pt x="4264" y="6457"/>
                    <a:pt x="3179" y="6975"/>
                    <a:pt x="3031" y="7345"/>
                  </a:cubicBezTo>
                  <a:cubicBezTo>
                    <a:pt x="2883" y="7690"/>
                    <a:pt x="3204" y="8207"/>
                    <a:pt x="3105" y="8601"/>
                  </a:cubicBezTo>
                  <a:cubicBezTo>
                    <a:pt x="3007" y="9094"/>
                    <a:pt x="2489" y="9834"/>
                    <a:pt x="2193" y="10203"/>
                  </a:cubicBezTo>
                  <a:cubicBezTo>
                    <a:pt x="1748" y="10755"/>
                    <a:pt x="1065" y="11525"/>
                    <a:pt x="350" y="11525"/>
                  </a:cubicBezTo>
                  <a:cubicBezTo>
                    <a:pt x="234" y="11525"/>
                    <a:pt x="117" y="11505"/>
                    <a:pt x="0" y="11460"/>
                  </a:cubicBezTo>
                  <a:lnTo>
                    <a:pt x="0" y="11460"/>
                  </a:lnTo>
                  <a:lnTo>
                    <a:pt x="542" y="11731"/>
                  </a:lnTo>
                  <a:cubicBezTo>
                    <a:pt x="792" y="11784"/>
                    <a:pt x="1070" y="11814"/>
                    <a:pt x="1355" y="11814"/>
                  </a:cubicBezTo>
                  <a:cubicBezTo>
                    <a:pt x="1995" y="11814"/>
                    <a:pt x="2669" y="11663"/>
                    <a:pt x="3130" y="11288"/>
                  </a:cubicBezTo>
                  <a:cubicBezTo>
                    <a:pt x="3647" y="10869"/>
                    <a:pt x="3450" y="10647"/>
                    <a:pt x="3795" y="10203"/>
                  </a:cubicBezTo>
                  <a:cubicBezTo>
                    <a:pt x="4609" y="9119"/>
                    <a:pt x="5520" y="7887"/>
                    <a:pt x="6383" y="6531"/>
                  </a:cubicBezTo>
                  <a:cubicBezTo>
                    <a:pt x="7245" y="5176"/>
                    <a:pt x="10227" y="1602"/>
                    <a:pt x="8108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287160" y="1084465"/>
              <a:ext cx="98600" cy="87180"/>
            </a:xfrm>
            <a:custGeom>
              <a:avLst/>
              <a:gdLst/>
              <a:ahLst/>
              <a:cxnLst/>
              <a:rect l="l" t="t" r="r" b="b"/>
              <a:pathLst>
                <a:path w="4930" h="4359" extrusionOk="0">
                  <a:moveTo>
                    <a:pt x="1" y="0"/>
                  </a:moveTo>
                  <a:lnTo>
                    <a:pt x="1" y="0"/>
                  </a:lnTo>
                  <a:cubicBezTo>
                    <a:pt x="666" y="469"/>
                    <a:pt x="3106" y="2908"/>
                    <a:pt x="888" y="3229"/>
                  </a:cubicBezTo>
                  <a:cubicBezTo>
                    <a:pt x="863" y="3574"/>
                    <a:pt x="937" y="4042"/>
                    <a:pt x="1332" y="4141"/>
                  </a:cubicBezTo>
                  <a:cubicBezTo>
                    <a:pt x="1458" y="4176"/>
                    <a:pt x="1552" y="4192"/>
                    <a:pt x="1623" y="4192"/>
                  </a:cubicBezTo>
                  <a:cubicBezTo>
                    <a:pt x="2038" y="4192"/>
                    <a:pt x="1647" y="3661"/>
                    <a:pt x="2046" y="3598"/>
                  </a:cubicBezTo>
                  <a:cubicBezTo>
                    <a:pt x="2379" y="3543"/>
                    <a:pt x="2516" y="3511"/>
                    <a:pt x="2683" y="3511"/>
                  </a:cubicBezTo>
                  <a:cubicBezTo>
                    <a:pt x="2812" y="3511"/>
                    <a:pt x="2959" y="3530"/>
                    <a:pt x="3229" y="3574"/>
                  </a:cubicBezTo>
                  <a:cubicBezTo>
                    <a:pt x="3591" y="3650"/>
                    <a:pt x="3615" y="4359"/>
                    <a:pt x="3925" y="4359"/>
                  </a:cubicBezTo>
                  <a:cubicBezTo>
                    <a:pt x="4016" y="4359"/>
                    <a:pt x="4132" y="4297"/>
                    <a:pt x="4289" y="4141"/>
                  </a:cubicBezTo>
                  <a:cubicBezTo>
                    <a:pt x="4930" y="3500"/>
                    <a:pt x="4018" y="1923"/>
                    <a:pt x="3525" y="1528"/>
                  </a:cubicBezTo>
                  <a:cubicBezTo>
                    <a:pt x="2810" y="986"/>
                    <a:pt x="1948" y="1257"/>
                    <a:pt x="1381" y="49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1422220" y="1280145"/>
              <a:ext cx="77520" cy="91320"/>
            </a:xfrm>
            <a:custGeom>
              <a:avLst/>
              <a:gdLst/>
              <a:ahLst/>
              <a:cxnLst/>
              <a:rect l="l" t="t" r="r" b="b"/>
              <a:pathLst>
                <a:path w="3876" h="4566" extrusionOk="0">
                  <a:moveTo>
                    <a:pt x="173" y="0"/>
                  </a:moveTo>
                  <a:lnTo>
                    <a:pt x="173" y="0"/>
                  </a:lnTo>
                  <a:cubicBezTo>
                    <a:pt x="0" y="1010"/>
                    <a:pt x="1331" y="1503"/>
                    <a:pt x="1873" y="2243"/>
                  </a:cubicBezTo>
                  <a:cubicBezTo>
                    <a:pt x="2218" y="2736"/>
                    <a:pt x="2514" y="4190"/>
                    <a:pt x="2982" y="4436"/>
                  </a:cubicBezTo>
                  <a:cubicBezTo>
                    <a:pt x="3140" y="4526"/>
                    <a:pt x="3255" y="4565"/>
                    <a:pt x="3336" y="4565"/>
                  </a:cubicBezTo>
                  <a:cubicBezTo>
                    <a:pt x="3876" y="4565"/>
                    <a:pt x="2892" y="2812"/>
                    <a:pt x="2785" y="2662"/>
                  </a:cubicBezTo>
                  <a:cubicBezTo>
                    <a:pt x="2046" y="1627"/>
                    <a:pt x="1109" y="1134"/>
                    <a:pt x="198" y="32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1178740" y="905545"/>
              <a:ext cx="184360" cy="406160"/>
            </a:xfrm>
            <a:custGeom>
              <a:avLst/>
              <a:gdLst/>
              <a:ahLst/>
              <a:cxnLst/>
              <a:rect l="l" t="t" r="r" b="b"/>
              <a:pathLst>
                <a:path w="9218" h="20308" fill="none" extrusionOk="0">
                  <a:moveTo>
                    <a:pt x="2588" y="0"/>
                  </a:moveTo>
                  <a:cubicBezTo>
                    <a:pt x="0" y="3845"/>
                    <a:pt x="1873" y="7640"/>
                    <a:pt x="3648" y="11164"/>
                  </a:cubicBezTo>
                  <a:cubicBezTo>
                    <a:pt x="4461" y="12766"/>
                    <a:pt x="5890" y="13801"/>
                    <a:pt x="6506" y="15428"/>
                  </a:cubicBezTo>
                  <a:cubicBezTo>
                    <a:pt x="7098" y="17054"/>
                    <a:pt x="9217" y="18286"/>
                    <a:pt x="8724" y="20307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1279280" y="1233305"/>
              <a:ext cx="53260" cy="215920"/>
            </a:xfrm>
            <a:custGeom>
              <a:avLst/>
              <a:gdLst/>
              <a:ahLst/>
              <a:cxnLst/>
              <a:rect l="l" t="t" r="r" b="b"/>
              <a:pathLst>
                <a:path w="2663" h="10796" fill="none" extrusionOk="0">
                  <a:moveTo>
                    <a:pt x="1750" y="1"/>
                  </a:moveTo>
                  <a:cubicBezTo>
                    <a:pt x="2662" y="1997"/>
                    <a:pt x="2169" y="5078"/>
                    <a:pt x="1603" y="7098"/>
                  </a:cubicBezTo>
                  <a:cubicBezTo>
                    <a:pt x="1257" y="8454"/>
                    <a:pt x="272" y="9341"/>
                    <a:pt x="1" y="1079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1253160" y="1439345"/>
              <a:ext cx="221820" cy="226240"/>
            </a:xfrm>
            <a:custGeom>
              <a:avLst/>
              <a:gdLst/>
              <a:ahLst/>
              <a:cxnLst/>
              <a:rect l="l" t="t" r="r" b="b"/>
              <a:pathLst>
                <a:path w="11091" h="11312" fill="none" extrusionOk="0">
                  <a:moveTo>
                    <a:pt x="2588" y="0"/>
                  </a:moveTo>
                  <a:cubicBezTo>
                    <a:pt x="937" y="739"/>
                    <a:pt x="0" y="1405"/>
                    <a:pt x="493" y="3401"/>
                  </a:cubicBezTo>
                  <a:cubicBezTo>
                    <a:pt x="691" y="4239"/>
                    <a:pt x="1036" y="4411"/>
                    <a:pt x="1479" y="5151"/>
                  </a:cubicBezTo>
                  <a:cubicBezTo>
                    <a:pt x="1824" y="5718"/>
                    <a:pt x="1898" y="6506"/>
                    <a:pt x="2194" y="7172"/>
                  </a:cubicBezTo>
                  <a:cubicBezTo>
                    <a:pt x="4091" y="11312"/>
                    <a:pt x="8404" y="8453"/>
                    <a:pt x="11090" y="1077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1373920" y="1489125"/>
              <a:ext cx="294260" cy="192740"/>
            </a:xfrm>
            <a:custGeom>
              <a:avLst/>
              <a:gdLst/>
              <a:ahLst/>
              <a:cxnLst/>
              <a:rect l="l" t="t" r="r" b="b"/>
              <a:pathLst>
                <a:path w="14713" h="9637" fill="none" extrusionOk="0">
                  <a:moveTo>
                    <a:pt x="0" y="271"/>
                  </a:moveTo>
                  <a:cubicBezTo>
                    <a:pt x="1282" y="0"/>
                    <a:pt x="1233" y="345"/>
                    <a:pt x="1701" y="912"/>
                  </a:cubicBezTo>
                  <a:cubicBezTo>
                    <a:pt x="1528" y="690"/>
                    <a:pt x="1996" y="1824"/>
                    <a:pt x="1947" y="1725"/>
                  </a:cubicBezTo>
                  <a:cubicBezTo>
                    <a:pt x="2342" y="2539"/>
                    <a:pt x="3327" y="3598"/>
                    <a:pt x="3968" y="4264"/>
                  </a:cubicBezTo>
                  <a:cubicBezTo>
                    <a:pt x="4831" y="5175"/>
                    <a:pt x="9439" y="9636"/>
                    <a:pt x="10499" y="7837"/>
                  </a:cubicBezTo>
                  <a:cubicBezTo>
                    <a:pt x="12248" y="8355"/>
                    <a:pt x="13037" y="7665"/>
                    <a:pt x="14713" y="7344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1399540" y="1630585"/>
              <a:ext cx="410600" cy="152320"/>
            </a:xfrm>
            <a:custGeom>
              <a:avLst/>
              <a:gdLst/>
              <a:ahLst/>
              <a:cxnLst/>
              <a:rect l="l" t="t" r="r" b="b"/>
              <a:pathLst>
                <a:path w="20530" h="7616" fill="none" extrusionOk="0">
                  <a:moveTo>
                    <a:pt x="1" y="0"/>
                  </a:moveTo>
                  <a:cubicBezTo>
                    <a:pt x="1479" y="1134"/>
                    <a:pt x="2564" y="2736"/>
                    <a:pt x="3673" y="4214"/>
                  </a:cubicBezTo>
                  <a:cubicBezTo>
                    <a:pt x="6211" y="7615"/>
                    <a:pt x="9242" y="7541"/>
                    <a:pt x="12964" y="6605"/>
                  </a:cubicBezTo>
                  <a:cubicBezTo>
                    <a:pt x="15108" y="6063"/>
                    <a:pt x="20529" y="5693"/>
                    <a:pt x="19618" y="2366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1758360" y="1358005"/>
              <a:ext cx="261260" cy="323860"/>
            </a:xfrm>
            <a:custGeom>
              <a:avLst/>
              <a:gdLst/>
              <a:ahLst/>
              <a:cxnLst/>
              <a:rect l="l" t="t" r="r" b="b"/>
              <a:pathLst>
                <a:path w="13063" h="16193" fill="none" extrusionOk="0">
                  <a:moveTo>
                    <a:pt x="1" y="15699"/>
                  </a:moveTo>
                  <a:cubicBezTo>
                    <a:pt x="2515" y="16192"/>
                    <a:pt x="4190" y="14960"/>
                    <a:pt x="6236" y="13802"/>
                  </a:cubicBezTo>
                  <a:cubicBezTo>
                    <a:pt x="8183" y="12742"/>
                    <a:pt x="8774" y="11682"/>
                    <a:pt x="9883" y="9760"/>
                  </a:cubicBezTo>
                  <a:cubicBezTo>
                    <a:pt x="10672" y="8429"/>
                    <a:pt x="12372" y="7714"/>
                    <a:pt x="12791" y="6285"/>
                  </a:cubicBezTo>
                  <a:cubicBezTo>
                    <a:pt x="13062" y="5447"/>
                    <a:pt x="12840" y="4757"/>
                    <a:pt x="12766" y="3944"/>
                  </a:cubicBezTo>
                  <a:cubicBezTo>
                    <a:pt x="12594" y="2588"/>
                    <a:pt x="12348" y="1332"/>
                    <a:pt x="12076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1334000" y="1115505"/>
              <a:ext cx="479580" cy="411100"/>
            </a:xfrm>
            <a:custGeom>
              <a:avLst/>
              <a:gdLst/>
              <a:ahLst/>
              <a:cxnLst/>
              <a:rect l="l" t="t" r="r" b="b"/>
              <a:pathLst>
                <a:path w="23979" h="20555" fill="none" extrusionOk="0">
                  <a:moveTo>
                    <a:pt x="0" y="1"/>
                  </a:moveTo>
                  <a:cubicBezTo>
                    <a:pt x="2070" y="987"/>
                    <a:pt x="1627" y="2465"/>
                    <a:pt x="2785" y="4141"/>
                  </a:cubicBezTo>
                  <a:cubicBezTo>
                    <a:pt x="3376" y="5053"/>
                    <a:pt x="4288" y="5842"/>
                    <a:pt x="5151" y="6507"/>
                  </a:cubicBezTo>
                  <a:cubicBezTo>
                    <a:pt x="6063" y="7197"/>
                    <a:pt x="7098" y="7690"/>
                    <a:pt x="8009" y="8380"/>
                  </a:cubicBezTo>
                  <a:cubicBezTo>
                    <a:pt x="8576" y="8799"/>
                    <a:pt x="14195" y="14221"/>
                    <a:pt x="14885" y="11855"/>
                  </a:cubicBezTo>
                  <a:cubicBezTo>
                    <a:pt x="15156" y="10968"/>
                    <a:pt x="13357" y="10844"/>
                    <a:pt x="14540" y="10056"/>
                  </a:cubicBezTo>
                  <a:cubicBezTo>
                    <a:pt x="15107" y="9686"/>
                    <a:pt x="15994" y="9932"/>
                    <a:pt x="16586" y="10130"/>
                  </a:cubicBezTo>
                  <a:cubicBezTo>
                    <a:pt x="16955" y="10253"/>
                    <a:pt x="17645" y="10154"/>
                    <a:pt x="17843" y="10549"/>
                  </a:cubicBezTo>
                  <a:cubicBezTo>
                    <a:pt x="18015" y="10894"/>
                    <a:pt x="17621" y="11386"/>
                    <a:pt x="17670" y="11756"/>
                  </a:cubicBezTo>
                  <a:cubicBezTo>
                    <a:pt x="17744" y="12200"/>
                    <a:pt x="18064" y="12077"/>
                    <a:pt x="18212" y="12372"/>
                  </a:cubicBezTo>
                  <a:cubicBezTo>
                    <a:pt x="18286" y="12495"/>
                    <a:pt x="18163" y="12643"/>
                    <a:pt x="18212" y="12767"/>
                  </a:cubicBezTo>
                  <a:cubicBezTo>
                    <a:pt x="18656" y="14048"/>
                    <a:pt x="18508" y="15379"/>
                    <a:pt x="19050" y="16660"/>
                  </a:cubicBezTo>
                  <a:cubicBezTo>
                    <a:pt x="19839" y="18484"/>
                    <a:pt x="22007" y="20554"/>
                    <a:pt x="23979" y="1873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224080" y="835065"/>
              <a:ext cx="691540" cy="405660"/>
            </a:xfrm>
            <a:custGeom>
              <a:avLst/>
              <a:gdLst/>
              <a:ahLst/>
              <a:cxnLst/>
              <a:rect l="l" t="t" r="r" b="b"/>
              <a:pathLst>
                <a:path w="34577" h="20283" fill="none" extrusionOk="0">
                  <a:moveTo>
                    <a:pt x="0" y="3722"/>
                  </a:moveTo>
                  <a:cubicBezTo>
                    <a:pt x="1233" y="0"/>
                    <a:pt x="8182" y="4559"/>
                    <a:pt x="9932" y="5619"/>
                  </a:cubicBezTo>
                  <a:cubicBezTo>
                    <a:pt x="12199" y="6950"/>
                    <a:pt x="14343" y="8650"/>
                    <a:pt x="16093" y="10597"/>
                  </a:cubicBezTo>
                  <a:cubicBezTo>
                    <a:pt x="17498" y="12150"/>
                    <a:pt x="18730" y="14861"/>
                    <a:pt x="20997" y="15206"/>
                  </a:cubicBezTo>
                  <a:cubicBezTo>
                    <a:pt x="21811" y="15354"/>
                    <a:pt x="22624" y="15083"/>
                    <a:pt x="23486" y="15280"/>
                  </a:cubicBezTo>
                  <a:cubicBezTo>
                    <a:pt x="24990" y="15649"/>
                    <a:pt x="24620" y="15945"/>
                    <a:pt x="25384" y="16980"/>
                  </a:cubicBezTo>
                  <a:cubicBezTo>
                    <a:pt x="26444" y="18434"/>
                    <a:pt x="28169" y="19297"/>
                    <a:pt x="29894" y="19716"/>
                  </a:cubicBezTo>
                  <a:cubicBezTo>
                    <a:pt x="30781" y="19937"/>
                    <a:pt x="31718" y="20061"/>
                    <a:pt x="32629" y="20085"/>
                  </a:cubicBezTo>
                  <a:cubicBezTo>
                    <a:pt x="32974" y="20085"/>
                    <a:pt x="33295" y="19962"/>
                    <a:pt x="33615" y="19962"/>
                  </a:cubicBezTo>
                  <a:cubicBezTo>
                    <a:pt x="33886" y="19987"/>
                    <a:pt x="34330" y="20282"/>
                    <a:pt x="34576" y="2008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1566640" y="953845"/>
              <a:ext cx="279480" cy="145920"/>
            </a:xfrm>
            <a:custGeom>
              <a:avLst/>
              <a:gdLst/>
              <a:ahLst/>
              <a:cxnLst/>
              <a:rect l="l" t="t" r="r" b="b"/>
              <a:pathLst>
                <a:path w="13974" h="7296" fill="none" extrusionOk="0">
                  <a:moveTo>
                    <a:pt x="0" y="5743"/>
                  </a:moveTo>
                  <a:cubicBezTo>
                    <a:pt x="2391" y="7295"/>
                    <a:pt x="4978" y="3303"/>
                    <a:pt x="6482" y="1824"/>
                  </a:cubicBezTo>
                  <a:cubicBezTo>
                    <a:pt x="7393" y="937"/>
                    <a:pt x="8330" y="1"/>
                    <a:pt x="9562" y="173"/>
                  </a:cubicBezTo>
                  <a:cubicBezTo>
                    <a:pt x="10030" y="247"/>
                    <a:pt x="10671" y="543"/>
                    <a:pt x="11189" y="666"/>
                  </a:cubicBezTo>
                  <a:cubicBezTo>
                    <a:pt x="12224" y="863"/>
                    <a:pt x="13604" y="838"/>
                    <a:pt x="13973" y="214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758860" y="939065"/>
              <a:ext cx="225260" cy="281460"/>
            </a:xfrm>
            <a:custGeom>
              <a:avLst/>
              <a:gdLst/>
              <a:ahLst/>
              <a:cxnLst/>
              <a:rect l="l" t="t" r="r" b="b"/>
              <a:pathLst>
                <a:path w="11263" h="14073" fill="none" extrusionOk="0">
                  <a:moveTo>
                    <a:pt x="4979" y="14072"/>
                  </a:moveTo>
                  <a:cubicBezTo>
                    <a:pt x="5915" y="13949"/>
                    <a:pt x="6260" y="12273"/>
                    <a:pt x="6852" y="11583"/>
                  </a:cubicBezTo>
                  <a:cubicBezTo>
                    <a:pt x="7492" y="10794"/>
                    <a:pt x="8232" y="10030"/>
                    <a:pt x="8922" y="9193"/>
                  </a:cubicBezTo>
                  <a:cubicBezTo>
                    <a:pt x="10351" y="7492"/>
                    <a:pt x="11263" y="6186"/>
                    <a:pt x="10597" y="3845"/>
                  </a:cubicBezTo>
                  <a:cubicBezTo>
                    <a:pt x="10228" y="2588"/>
                    <a:pt x="7763" y="1035"/>
                    <a:pt x="6408" y="641"/>
                  </a:cubicBezTo>
                  <a:cubicBezTo>
                    <a:pt x="5521" y="370"/>
                    <a:pt x="4313" y="444"/>
                    <a:pt x="3401" y="370"/>
                  </a:cubicBezTo>
                  <a:cubicBezTo>
                    <a:pt x="2982" y="321"/>
                    <a:pt x="2046" y="0"/>
                    <a:pt x="1726" y="50"/>
                  </a:cubicBezTo>
                  <a:cubicBezTo>
                    <a:pt x="863" y="123"/>
                    <a:pt x="838" y="641"/>
                    <a:pt x="0" y="912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875180" y="1097285"/>
              <a:ext cx="78380" cy="135560"/>
            </a:xfrm>
            <a:custGeom>
              <a:avLst/>
              <a:gdLst/>
              <a:ahLst/>
              <a:cxnLst/>
              <a:rect l="l" t="t" r="r" b="b"/>
              <a:pathLst>
                <a:path w="3919" h="6778" fill="none" extrusionOk="0">
                  <a:moveTo>
                    <a:pt x="1060" y="6777"/>
                  </a:moveTo>
                  <a:cubicBezTo>
                    <a:pt x="0" y="5077"/>
                    <a:pt x="3377" y="1528"/>
                    <a:pt x="3919" y="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1185140" y="921805"/>
              <a:ext cx="85300" cy="131620"/>
            </a:xfrm>
            <a:custGeom>
              <a:avLst/>
              <a:gdLst/>
              <a:ahLst/>
              <a:cxnLst/>
              <a:rect l="l" t="t" r="r" b="b"/>
              <a:pathLst>
                <a:path w="4265" h="6581" fill="none" extrusionOk="0">
                  <a:moveTo>
                    <a:pt x="2514" y="1"/>
                  </a:moveTo>
                  <a:cubicBezTo>
                    <a:pt x="1" y="1578"/>
                    <a:pt x="2835" y="5496"/>
                    <a:pt x="4264" y="658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1633180" y="1323185"/>
              <a:ext cx="528880" cy="364100"/>
            </a:xfrm>
            <a:custGeom>
              <a:avLst/>
              <a:gdLst/>
              <a:ahLst/>
              <a:cxnLst/>
              <a:rect l="l" t="t" r="r" b="b"/>
              <a:pathLst>
                <a:path w="26444" h="18205" extrusionOk="0">
                  <a:moveTo>
                    <a:pt x="17116" y="1"/>
                  </a:moveTo>
                  <a:cubicBezTo>
                    <a:pt x="16885" y="1"/>
                    <a:pt x="16658" y="6"/>
                    <a:pt x="16438" y="17"/>
                  </a:cubicBezTo>
                  <a:cubicBezTo>
                    <a:pt x="13431" y="189"/>
                    <a:pt x="10449" y="781"/>
                    <a:pt x="7714" y="2087"/>
                  </a:cubicBezTo>
                  <a:cubicBezTo>
                    <a:pt x="6777" y="2506"/>
                    <a:pt x="5865" y="2925"/>
                    <a:pt x="4954" y="3344"/>
                  </a:cubicBezTo>
                  <a:cubicBezTo>
                    <a:pt x="4510" y="3541"/>
                    <a:pt x="3820" y="3861"/>
                    <a:pt x="3327" y="3861"/>
                  </a:cubicBezTo>
                  <a:cubicBezTo>
                    <a:pt x="2979" y="3861"/>
                    <a:pt x="2781" y="3684"/>
                    <a:pt x="2500" y="3684"/>
                  </a:cubicBezTo>
                  <a:cubicBezTo>
                    <a:pt x="2403" y="3684"/>
                    <a:pt x="2296" y="3706"/>
                    <a:pt x="2169" y="3763"/>
                  </a:cubicBezTo>
                  <a:cubicBezTo>
                    <a:pt x="1651" y="4009"/>
                    <a:pt x="937" y="4724"/>
                    <a:pt x="592" y="5167"/>
                  </a:cubicBezTo>
                  <a:cubicBezTo>
                    <a:pt x="0" y="5907"/>
                    <a:pt x="567" y="7065"/>
                    <a:pt x="542" y="8001"/>
                  </a:cubicBezTo>
                  <a:cubicBezTo>
                    <a:pt x="1331" y="7632"/>
                    <a:pt x="1775" y="6942"/>
                    <a:pt x="2662" y="6720"/>
                  </a:cubicBezTo>
                  <a:cubicBezTo>
                    <a:pt x="2983" y="6630"/>
                    <a:pt x="3282" y="6577"/>
                    <a:pt x="3554" y="6577"/>
                  </a:cubicBezTo>
                  <a:cubicBezTo>
                    <a:pt x="4181" y="6577"/>
                    <a:pt x="4669" y="6859"/>
                    <a:pt x="4978" y="7632"/>
                  </a:cubicBezTo>
                  <a:cubicBezTo>
                    <a:pt x="5373" y="8618"/>
                    <a:pt x="4954" y="9603"/>
                    <a:pt x="4732" y="10614"/>
                  </a:cubicBezTo>
                  <a:cubicBezTo>
                    <a:pt x="4510" y="11698"/>
                    <a:pt x="4535" y="12437"/>
                    <a:pt x="4904" y="13448"/>
                  </a:cubicBezTo>
                  <a:cubicBezTo>
                    <a:pt x="4963" y="13445"/>
                    <a:pt x="5022" y="13444"/>
                    <a:pt x="5081" y="13444"/>
                  </a:cubicBezTo>
                  <a:cubicBezTo>
                    <a:pt x="6820" y="13444"/>
                    <a:pt x="8520" y="14499"/>
                    <a:pt x="8305" y="16430"/>
                  </a:cubicBezTo>
                  <a:cubicBezTo>
                    <a:pt x="8231" y="17021"/>
                    <a:pt x="7443" y="17613"/>
                    <a:pt x="7615" y="18204"/>
                  </a:cubicBezTo>
                  <a:cubicBezTo>
                    <a:pt x="8157" y="18180"/>
                    <a:pt x="8897" y="17711"/>
                    <a:pt x="9464" y="17514"/>
                  </a:cubicBezTo>
                  <a:cubicBezTo>
                    <a:pt x="10178" y="17292"/>
                    <a:pt x="10893" y="17144"/>
                    <a:pt x="11608" y="16972"/>
                  </a:cubicBezTo>
                  <a:cubicBezTo>
                    <a:pt x="12199" y="16824"/>
                    <a:pt x="12791" y="16676"/>
                    <a:pt x="13382" y="16479"/>
                  </a:cubicBezTo>
                  <a:cubicBezTo>
                    <a:pt x="15354" y="15838"/>
                    <a:pt x="17079" y="14631"/>
                    <a:pt x="18754" y="13423"/>
                  </a:cubicBezTo>
                  <a:cubicBezTo>
                    <a:pt x="19568" y="12832"/>
                    <a:pt x="20356" y="12363"/>
                    <a:pt x="21268" y="11945"/>
                  </a:cubicBezTo>
                  <a:cubicBezTo>
                    <a:pt x="23141" y="11057"/>
                    <a:pt x="23782" y="9455"/>
                    <a:pt x="24718" y="7755"/>
                  </a:cubicBezTo>
                  <a:cubicBezTo>
                    <a:pt x="25384" y="6523"/>
                    <a:pt x="26443" y="5291"/>
                    <a:pt x="25704" y="3787"/>
                  </a:cubicBezTo>
                  <a:cubicBezTo>
                    <a:pt x="24989" y="2284"/>
                    <a:pt x="22796" y="1495"/>
                    <a:pt x="21391" y="805"/>
                  </a:cubicBezTo>
                  <a:cubicBezTo>
                    <a:pt x="20161" y="211"/>
                    <a:pt x="18548" y="1"/>
                    <a:pt x="17116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1715980" y="1390545"/>
              <a:ext cx="367700" cy="289260"/>
            </a:xfrm>
            <a:custGeom>
              <a:avLst/>
              <a:gdLst/>
              <a:ahLst/>
              <a:cxnLst/>
              <a:rect l="l" t="t" r="r" b="b"/>
              <a:pathLst>
                <a:path w="18385" h="14463" extrusionOk="0">
                  <a:moveTo>
                    <a:pt x="11842" y="0"/>
                  </a:moveTo>
                  <a:cubicBezTo>
                    <a:pt x="11318" y="0"/>
                    <a:pt x="10795" y="37"/>
                    <a:pt x="10277" y="148"/>
                  </a:cubicBezTo>
                  <a:cubicBezTo>
                    <a:pt x="9858" y="247"/>
                    <a:pt x="9143" y="715"/>
                    <a:pt x="8724" y="715"/>
                  </a:cubicBezTo>
                  <a:cubicBezTo>
                    <a:pt x="8261" y="715"/>
                    <a:pt x="8292" y="418"/>
                    <a:pt x="7914" y="418"/>
                  </a:cubicBezTo>
                  <a:cubicBezTo>
                    <a:pt x="7830" y="418"/>
                    <a:pt x="7725" y="433"/>
                    <a:pt x="7591" y="469"/>
                  </a:cubicBezTo>
                  <a:cubicBezTo>
                    <a:pt x="6903" y="629"/>
                    <a:pt x="6045" y="1344"/>
                    <a:pt x="5314" y="1344"/>
                  </a:cubicBezTo>
                  <a:cubicBezTo>
                    <a:pt x="5259" y="1344"/>
                    <a:pt x="5204" y="1340"/>
                    <a:pt x="5151" y="1331"/>
                  </a:cubicBezTo>
                  <a:cubicBezTo>
                    <a:pt x="4667" y="1251"/>
                    <a:pt x="4563" y="1022"/>
                    <a:pt x="4150" y="1022"/>
                  </a:cubicBezTo>
                  <a:cubicBezTo>
                    <a:pt x="4058" y="1022"/>
                    <a:pt x="3951" y="1033"/>
                    <a:pt x="3820" y="1060"/>
                  </a:cubicBezTo>
                  <a:cubicBezTo>
                    <a:pt x="173" y="1750"/>
                    <a:pt x="321" y="5521"/>
                    <a:pt x="99" y="8429"/>
                  </a:cubicBezTo>
                  <a:cubicBezTo>
                    <a:pt x="0" y="9488"/>
                    <a:pt x="296" y="10523"/>
                    <a:pt x="690" y="11509"/>
                  </a:cubicBezTo>
                  <a:cubicBezTo>
                    <a:pt x="1011" y="12347"/>
                    <a:pt x="1676" y="12741"/>
                    <a:pt x="2317" y="13333"/>
                  </a:cubicBezTo>
                  <a:cubicBezTo>
                    <a:pt x="2736" y="13727"/>
                    <a:pt x="2908" y="14319"/>
                    <a:pt x="3475" y="14442"/>
                  </a:cubicBezTo>
                  <a:cubicBezTo>
                    <a:pt x="3547" y="14456"/>
                    <a:pt x="3616" y="14463"/>
                    <a:pt x="3683" y="14463"/>
                  </a:cubicBezTo>
                  <a:cubicBezTo>
                    <a:pt x="4076" y="14463"/>
                    <a:pt x="4395" y="14237"/>
                    <a:pt x="4732" y="14048"/>
                  </a:cubicBezTo>
                  <a:cubicBezTo>
                    <a:pt x="6161" y="13234"/>
                    <a:pt x="7763" y="12889"/>
                    <a:pt x="9414" y="12643"/>
                  </a:cubicBezTo>
                  <a:cubicBezTo>
                    <a:pt x="8601" y="12101"/>
                    <a:pt x="9488" y="11830"/>
                    <a:pt x="9981" y="11558"/>
                  </a:cubicBezTo>
                  <a:cubicBezTo>
                    <a:pt x="8749" y="11090"/>
                    <a:pt x="5447" y="9932"/>
                    <a:pt x="7517" y="8281"/>
                  </a:cubicBezTo>
                  <a:cubicBezTo>
                    <a:pt x="8163" y="7764"/>
                    <a:pt x="9029" y="7577"/>
                    <a:pt x="9923" y="7577"/>
                  </a:cubicBezTo>
                  <a:cubicBezTo>
                    <a:pt x="10903" y="7577"/>
                    <a:pt x="11918" y="7801"/>
                    <a:pt x="12717" y="8059"/>
                  </a:cubicBezTo>
                  <a:cubicBezTo>
                    <a:pt x="13308" y="8232"/>
                    <a:pt x="14861" y="8650"/>
                    <a:pt x="14984" y="9390"/>
                  </a:cubicBezTo>
                  <a:cubicBezTo>
                    <a:pt x="16241" y="9045"/>
                    <a:pt x="17153" y="7566"/>
                    <a:pt x="18360" y="6999"/>
                  </a:cubicBezTo>
                  <a:cubicBezTo>
                    <a:pt x="17941" y="6901"/>
                    <a:pt x="18385" y="6235"/>
                    <a:pt x="17941" y="5915"/>
                  </a:cubicBezTo>
                  <a:cubicBezTo>
                    <a:pt x="17697" y="6190"/>
                    <a:pt x="17386" y="6304"/>
                    <a:pt x="17056" y="6304"/>
                  </a:cubicBezTo>
                  <a:cubicBezTo>
                    <a:pt x="16854" y="6304"/>
                    <a:pt x="16644" y="6261"/>
                    <a:pt x="16438" y="6186"/>
                  </a:cubicBezTo>
                  <a:cubicBezTo>
                    <a:pt x="15329" y="5767"/>
                    <a:pt x="15157" y="4510"/>
                    <a:pt x="15551" y="3524"/>
                  </a:cubicBezTo>
                  <a:cubicBezTo>
                    <a:pt x="15822" y="2859"/>
                    <a:pt x="16931" y="2317"/>
                    <a:pt x="16931" y="1578"/>
                  </a:cubicBezTo>
                  <a:cubicBezTo>
                    <a:pt x="16931" y="444"/>
                    <a:pt x="14195" y="124"/>
                    <a:pt x="13407" y="74"/>
                  </a:cubicBezTo>
                  <a:cubicBezTo>
                    <a:pt x="12889" y="37"/>
                    <a:pt x="12366" y="0"/>
                    <a:pt x="11842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757380" y="1416165"/>
              <a:ext cx="393840" cy="277900"/>
            </a:xfrm>
            <a:custGeom>
              <a:avLst/>
              <a:gdLst/>
              <a:ahLst/>
              <a:cxnLst/>
              <a:rect l="l" t="t" r="r" b="b"/>
              <a:pathLst>
                <a:path w="19692" h="13895" extrusionOk="0">
                  <a:moveTo>
                    <a:pt x="16832" y="1"/>
                  </a:moveTo>
                  <a:lnTo>
                    <a:pt x="16832" y="1"/>
                  </a:lnTo>
                  <a:cubicBezTo>
                    <a:pt x="16986" y="133"/>
                    <a:pt x="18767" y="1676"/>
                    <a:pt x="18154" y="1676"/>
                  </a:cubicBezTo>
                  <a:cubicBezTo>
                    <a:pt x="18080" y="1676"/>
                    <a:pt x="17970" y="1653"/>
                    <a:pt x="17818" y="1603"/>
                  </a:cubicBezTo>
                  <a:cubicBezTo>
                    <a:pt x="17670" y="2120"/>
                    <a:pt x="17720" y="2662"/>
                    <a:pt x="17498" y="3205"/>
                  </a:cubicBezTo>
                  <a:cubicBezTo>
                    <a:pt x="17325" y="3673"/>
                    <a:pt x="17153" y="4067"/>
                    <a:pt x="16931" y="4338"/>
                  </a:cubicBezTo>
                  <a:cubicBezTo>
                    <a:pt x="16735" y="4583"/>
                    <a:pt x="16496" y="4731"/>
                    <a:pt x="16170" y="4731"/>
                  </a:cubicBezTo>
                  <a:cubicBezTo>
                    <a:pt x="16005" y="4731"/>
                    <a:pt x="15816" y="4692"/>
                    <a:pt x="15600" y="4609"/>
                  </a:cubicBezTo>
                  <a:cubicBezTo>
                    <a:pt x="15107" y="5497"/>
                    <a:pt x="14368" y="6408"/>
                    <a:pt x="13308" y="6655"/>
                  </a:cubicBezTo>
                  <a:cubicBezTo>
                    <a:pt x="13170" y="6687"/>
                    <a:pt x="13031" y="6701"/>
                    <a:pt x="12893" y="6701"/>
                  </a:cubicBezTo>
                  <a:cubicBezTo>
                    <a:pt x="11802" y="6701"/>
                    <a:pt x="10714" y="5813"/>
                    <a:pt x="9531" y="5813"/>
                  </a:cubicBezTo>
                  <a:cubicBezTo>
                    <a:pt x="9371" y="5813"/>
                    <a:pt x="9209" y="5829"/>
                    <a:pt x="9045" y="5866"/>
                  </a:cubicBezTo>
                  <a:cubicBezTo>
                    <a:pt x="9587" y="6359"/>
                    <a:pt x="10524" y="6310"/>
                    <a:pt x="11066" y="6926"/>
                  </a:cubicBezTo>
                  <a:cubicBezTo>
                    <a:pt x="10844" y="7123"/>
                    <a:pt x="10573" y="7172"/>
                    <a:pt x="10326" y="7345"/>
                  </a:cubicBezTo>
                  <a:cubicBezTo>
                    <a:pt x="10031" y="7542"/>
                    <a:pt x="10031" y="7690"/>
                    <a:pt x="9809" y="7936"/>
                  </a:cubicBezTo>
                  <a:cubicBezTo>
                    <a:pt x="8897" y="8996"/>
                    <a:pt x="7739" y="9711"/>
                    <a:pt x="6457" y="10253"/>
                  </a:cubicBezTo>
                  <a:cubicBezTo>
                    <a:pt x="5324" y="10746"/>
                    <a:pt x="4091" y="10844"/>
                    <a:pt x="2859" y="10943"/>
                  </a:cubicBezTo>
                  <a:cubicBezTo>
                    <a:pt x="2071" y="10992"/>
                    <a:pt x="2317" y="11091"/>
                    <a:pt x="1750" y="11658"/>
                  </a:cubicBezTo>
                  <a:cubicBezTo>
                    <a:pt x="1307" y="12126"/>
                    <a:pt x="1060" y="11879"/>
                    <a:pt x="518" y="12077"/>
                  </a:cubicBezTo>
                  <a:cubicBezTo>
                    <a:pt x="1" y="12249"/>
                    <a:pt x="50" y="12520"/>
                    <a:pt x="198" y="13136"/>
                  </a:cubicBezTo>
                  <a:cubicBezTo>
                    <a:pt x="319" y="13695"/>
                    <a:pt x="482" y="13894"/>
                    <a:pt x="714" y="13894"/>
                  </a:cubicBezTo>
                  <a:cubicBezTo>
                    <a:pt x="952" y="13894"/>
                    <a:pt x="1264" y="13682"/>
                    <a:pt x="1676" y="13432"/>
                  </a:cubicBezTo>
                  <a:cubicBezTo>
                    <a:pt x="2884" y="12693"/>
                    <a:pt x="4190" y="12446"/>
                    <a:pt x="5496" y="12052"/>
                  </a:cubicBezTo>
                  <a:cubicBezTo>
                    <a:pt x="7098" y="11608"/>
                    <a:pt x="8601" y="11041"/>
                    <a:pt x="10129" y="10327"/>
                  </a:cubicBezTo>
                  <a:cubicBezTo>
                    <a:pt x="10893" y="9982"/>
                    <a:pt x="11633" y="9637"/>
                    <a:pt x="12347" y="9193"/>
                  </a:cubicBezTo>
                  <a:cubicBezTo>
                    <a:pt x="12988" y="8823"/>
                    <a:pt x="13530" y="8331"/>
                    <a:pt x="14196" y="7961"/>
                  </a:cubicBezTo>
                  <a:cubicBezTo>
                    <a:pt x="15773" y="7148"/>
                    <a:pt x="16438" y="6187"/>
                    <a:pt x="17399" y="4757"/>
                  </a:cubicBezTo>
                  <a:cubicBezTo>
                    <a:pt x="17966" y="3870"/>
                    <a:pt x="18508" y="2958"/>
                    <a:pt x="19050" y="2046"/>
                  </a:cubicBezTo>
                  <a:cubicBezTo>
                    <a:pt x="19248" y="1701"/>
                    <a:pt x="19617" y="1282"/>
                    <a:pt x="19691" y="888"/>
                  </a:cubicBezTo>
                  <a:cubicBezTo>
                    <a:pt x="19691" y="821"/>
                    <a:pt x="19631" y="251"/>
                    <a:pt x="19565" y="251"/>
                  </a:cubicBezTo>
                  <a:cubicBezTo>
                    <a:pt x="19558" y="251"/>
                    <a:pt x="19550" y="258"/>
                    <a:pt x="19543" y="272"/>
                  </a:cubicBezTo>
                  <a:cubicBezTo>
                    <a:pt x="19382" y="665"/>
                    <a:pt x="19415" y="841"/>
                    <a:pt x="19013" y="841"/>
                  </a:cubicBezTo>
                  <a:cubicBezTo>
                    <a:pt x="18986" y="841"/>
                    <a:pt x="18958" y="840"/>
                    <a:pt x="18927" y="839"/>
                  </a:cubicBezTo>
                  <a:cubicBezTo>
                    <a:pt x="18262" y="814"/>
                    <a:pt x="17621" y="50"/>
                    <a:pt x="16832" y="1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1720420" y="1321025"/>
              <a:ext cx="270120" cy="76440"/>
            </a:xfrm>
            <a:custGeom>
              <a:avLst/>
              <a:gdLst/>
              <a:ahLst/>
              <a:cxnLst/>
              <a:rect l="l" t="t" r="r" b="b"/>
              <a:pathLst>
                <a:path w="13506" h="3822" extrusionOk="0">
                  <a:moveTo>
                    <a:pt x="11929" y="1"/>
                  </a:moveTo>
                  <a:cubicBezTo>
                    <a:pt x="10908" y="1"/>
                    <a:pt x="9786" y="181"/>
                    <a:pt x="9020" y="322"/>
                  </a:cubicBezTo>
                  <a:cubicBezTo>
                    <a:pt x="7541" y="593"/>
                    <a:pt x="6038" y="1061"/>
                    <a:pt x="4584" y="1529"/>
                  </a:cubicBezTo>
                  <a:cubicBezTo>
                    <a:pt x="3376" y="1924"/>
                    <a:pt x="2120" y="2146"/>
                    <a:pt x="937" y="2466"/>
                  </a:cubicBezTo>
                  <a:cubicBezTo>
                    <a:pt x="173" y="2688"/>
                    <a:pt x="271" y="3082"/>
                    <a:pt x="0" y="3821"/>
                  </a:cubicBezTo>
                  <a:cubicBezTo>
                    <a:pt x="123" y="3501"/>
                    <a:pt x="1060" y="3328"/>
                    <a:pt x="1380" y="3205"/>
                  </a:cubicBezTo>
                  <a:cubicBezTo>
                    <a:pt x="2120" y="2934"/>
                    <a:pt x="2834" y="2614"/>
                    <a:pt x="3598" y="2367"/>
                  </a:cubicBezTo>
                  <a:cubicBezTo>
                    <a:pt x="5151" y="1874"/>
                    <a:pt x="6728" y="1505"/>
                    <a:pt x="8330" y="1209"/>
                  </a:cubicBezTo>
                  <a:cubicBezTo>
                    <a:pt x="9807" y="936"/>
                    <a:pt x="11556" y="308"/>
                    <a:pt x="13094" y="308"/>
                  </a:cubicBezTo>
                  <a:cubicBezTo>
                    <a:pt x="13225" y="308"/>
                    <a:pt x="13354" y="312"/>
                    <a:pt x="13481" y="322"/>
                  </a:cubicBezTo>
                  <a:lnTo>
                    <a:pt x="13505" y="223"/>
                  </a:lnTo>
                  <a:cubicBezTo>
                    <a:pt x="13072" y="61"/>
                    <a:pt x="12517" y="1"/>
                    <a:pt x="11929" y="1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>
              <a:off x="1718440" y="1298365"/>
              <a:ext cx="353920" cy="80360"/>
            </a:xfrm>
            <a:custGeom>
              <a:avLst/>
              <a:gdLst/>
              <a:ahLst/>
              <a:cxnLst/>
              <a:rect l="l" t="t" r="r" b="b"/>
              <a:pathLst>
                <a:path w="17696" h="4018" fill="none" extrusionOk="0">
                  <a:moveTo>
                    <a:pt x="17695" y="2317"/>
                  </a:moveTo>
                  <a:cubicBezTo>
                    <a:pt x="13875" y="1"/>
                    <a:pt x="8601" y="1504"/>
                    <a:pt x="4609" y="2490"/>
                  </a:cubicBezTo>
                  <a:cubicBezTo>
                    <a:pt x="2909" y="2909"/>
                    <a:pt x="420" y="4018"/>
                    <a:pt x="1" y="1578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1676540" y="1521165"/>
              <a:ext cx="39460" cy="127660"/>
            </a:xfrm>
            <a:custGeom>
              <a:avLst/>
              <a:gdLst/>
              <a:ahLst/>
              <a:cxnLst/>
              <a:rect l="l" t="t" r="r" b="b"/>
              <a:pathLst>
                <a:path w="1973" h="6383" fill="none" extrusionOk="0">
                  <a:moveTo>
                    <a:pt x="888" y="0"/>
                  </a:moveTo>
                  <a:cubicBezTo>
                    <a:pt x="247" y="444"/>
                    <a:pt x="25" y="1701"/>
                    <a:pt x="25" y="2415"/>
                  </a:cubicBezTo>
                  <a:cubicBezTo>
                    <a:pt x="1" y="3943"/>
                    <a:pt x="962" y="5323"/>
                    <a:pt x="1972" y="638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1753440" y="1658665"/>
              <a:ext cx="69520" cy="34040"/>
            </a:xfrm>
            <a:custGeom>
              <a:avLst/>
              <a:gdLst/>
              <a:ahLst/>
              <a:cxnLst/>
              <a:rect l="l" t="t" r="r" b="b"/>
              <a:pathLst>
                <a:path w="3476" h="1702" fill="none" extrusionOk="0">
                  <a:moveTo>
                    <a:pt x="0" y="1"/>
                  </a:moveTo>
                  <a:cubicBezTo>
                    <a:pt x="469" y="666"/>
                    <a:pt x="1035" y="1701"/>
                    <a:pt x="2021" y="1553"/>
                  </a:cubicBezTo>
                  <a:cubicBezTo>
                    <a:pt x="2613" y="1479"/>
                    <a:pt x="2884" y="839"/>
                    <a:pt x="3475" y="617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1806180" y="1571425"/>
              <a:ext cx="244000" cy="111420"/>
            </a:xfrm>
            <a:custGeom>
              <a:avLst/>
              <a:gdLst/>
              <a:ahLst/>
              <a:cxnLst/>
              <a:rect l="l" t="t" r="r" b="b"/>
              <a:pathLst>
                <a:path w="12200" h="5571" fill="none" extrusionOk="0">
                  <a:moveTo>
                    <a:pt x="0" y="4387"/>
                  </a:moveTo>
                  <a:cubicBezTo>
                    <a:pt x="1183" y="5570"/>
                    <a:pt x="4239" y="4116"/>
                    <a:pt x="5397" y="3550"/>
                  </a:cubicBezTo>
                  <a:cubicBezTo>
                    <a:pt x="6580" y="3007"/>
                    <a:pt x="7665" y="2219"/>
                    <a:pt x="8872" y="1652"/>
                  </a:cubicBezTo>
                  <a:cubicBezTo>
                    <a:pt x="9439" y="1406"/>
                    <a:pt x="9981" y="1282"/>
                    <a:pt x="10523" y="1060"/>
                  </a:cubicBezTo>
                  <a:cubicBezTo>
                    <a:pt x="11115" y="839"/>
                    <a:pt x="11632" y="75"/>
                    <a:pt x="12199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1928900" y="1338785"/>
              <a:ext cx="229700" cy="229700"/>
            </a:xfrm>
            <a:custGeom>
              <a:avLst/>
              <a:gdLst/>
              <a:ahLst/>
              <a:cxnLst/>
              <a:rect l="l" t="t" r="r" b="b"/>
              <a:pathLst>
                <a:path w="11485" h="11485" fill="none" extrusionOk="0">
                  <a:moveTo>
                    <a:pt x="1" y="10129"/>
                  </a:moveTo>
                  <a:cubicBezTo>
                    <a:pt x="1258" y="9809"/>
                    <a:pt x="2243" y="10006"/>
                    <a:pt x="3402" y="10425"/>
                  </a:cubicBezTo>
                  <a:cubicBezTo>
                    <a:pt x="4215" y="10696"/>
                    <a:pt x="4979" y="11386"/>
                    <a:pt x="5891" y="11436"/>
                  </a:cubicBezTo>
                  <a:cubicBezTo>
                    <a:pt x="6605" y="11485"/>
                    <a:pt x="7123" y="10795"/>
                    <a:pt x="7665" y="10425"/>
                  </a:cubicBezTo>
                  <a:cubicBezTo>
                    <a:pt x="9094" y="9464"/>
                    <a:pt x="9267" y="7345"/>
                    <a:pt x="10277" y="5989"/>
                  </a:cubicBezTo>
                  <a:cubicBezTo>
                    <a:pt x="11288" y="4658"/>
                    <a:pt x="11485" y="3747"/>
                    <a:pt x="10450" y="2391"/>
                  </a:cubicBezTo>
                  <a:cubicBezTo>
                    <a:pt x="9587" y="1258"/>
                    <a:pt x="8059" y="247"/>
                    <a:pt x="6679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1212260" y="804445"/>
              <a:ext cx="145420" cy="162440"/>
            </a:xfrm>
            <a:custGeom>
              <a:avLst/>
              <a:gdLst/>
              <a:ahLst/>
              <a:cxnLst/>
              <a:rect l="l" t="t" r="r" b="b"/>
              <a:pathLst>
                <a:path w="7271" h="8122" extrusionOk="0">
                  <a:moveTo>
                    <a:pt x="2131" y="0"/>
                  </a:moveTo>
                  <a:cubicBezTo>
                    <a:pt x="1848" y="0"/>
                    <a:pt x="1560" y="89"/>
                    <a:pt x="1306" y="274"/>
                  </a:cubicBezTo>
                  <a:lnTo>
                    <a:pt x="789" y="644"/>
                  </a:lnTo>
                  <a:cubicBezTo>
                    <a:pt x="148" y="1088"/>
                    <a:pt x="0" y="1975"/>
                    <a:pt x="468" y="2591"/>
                  </a:cubicBezTo>
                  <a:lnTo>
                    <a:pt x="4017" y="7544"/>
                  </a:lnTo>
                  <a:cubicBezTo>
                    <a:pt x="4287" y="7920"/>
                    <a:pt x="4713" y="8121"/>
                    <a:pt x="5149" y="8121"/>
                  </a:cubicBezTo>
                  <a:cubicBezTo>
                    <a:pt x="5429" y="8121"/>
                    <a:pt x="5713" y="8038"/>
                    <a:pt x="5964" y="7865"/>
                  </a:cubicBezTo>
                  <a:lnTo>
                    <a:pt x="6481" y="7471"/>
                  </a:lnTo>
                  <a:cubicBezTo>
                    <a:pt x="7122" y="7027"/>
                    <a:pt x="7270" y="6140"/>
                    <a:pt x="6802" y="5524"/>
                  </a:cubicBezTo>
                  <a:lnTo>
                    <a:pt x="3253" y="595"/>
                  </a:lnTo>
                  <a:cubicBezTo>
                    <a:pt x="2985" y="208"/>
                    <a:pt x="2564" y="0"/>
                    <a:pt x="2131" y="0"/>
                  </a:cubicBezTo>
                  <a:close/>
                </a:path>
              </a:pathLst>
            </a:custGeom>
            <a:solidFill>
              <a:srgbClr val="EAE8E8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1382780" y="90012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41" y="0"/>
                  </a:moveTo>
                  <a:cubicBezTo>
                    <a:pt x="1849" y="0"/>
                    <a:pt x="1" y="1849"/>
                    <a:pt x="1" y="4141"/>
                  </a:cubicBezTo>
                  <a:cubicBezTo>
                    <a:pt x="1" y="6432"/>
                    <a:pt x="1849" y="8305"/>
                    <a:pt x="4141" y="8305"/>
                  </a:cubicBezTo>
                  <a:cubicBezTo>
                    <a:pt x="6433" y="8305"/>
                    <a:pt x="8306" y="6432"/>
                    <a:pt x="8306" y="4141"/>
                  </a:cubicBezTo>
                  <a:cubicBezTo>
                    <a:pt x="8306" y="1849"/>
                    <a:pt x="6433" y="0"/>
                    <a:pt x="4141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1197460" y="54672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41" y="0"/>
                  </a:moveTo>
                  <a:cubicBezTo>
                    <a:pt x="1849" y="0"/>
                    <a:pt x="1" y="1849"/>
                    <a:pt x="1" y="4141"/>
                  </a:cubicBezTo>
                  <a:cubicBezTo>
                    <a:pt x="1" y="6433"/>
                    <a:pt x="1849" y="8306"/>
                    <a:pt x="4141" y="8306"/>
                  </a:cubicBezTo>
                  <a:cubicBezTo>
                    <a:pt x="6433" y="8306"/>
                    <a:pt x="8306" y="6433"/>
                    <a:pt x="8306" y="4141"/>
                  </a:cubicBezTo>
                  <a:cubicBezTo>
                    <a:pt x="8306" y="1849"/>
                    <a:pt x="6433" y="0"/>
                    <a:pt x="4141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1271400" y="91638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65" y="1"/>
                  </a:moveTo>
                  <a:cubicBezTo>
                    <a:pt x="1873" y="1"/>
                    <a:pt x="0" y="1874"/>
                    <a:pt x="0" y="4165"/>
                  </a:cubicBezTo>
                  <a:cubicBezTo>
                    <a:pt x="0" y="6457"/>
                    <a:pt x="1873" y="8306"/>
                    <a:pt x="4165" y="8306"/>
                  </a:cubicBezTo>
                  <a:cubicBezTo>
                    <a:pt x="6457" y="8306"/>
                    <a:pt x="8305" y="6457"/>
                    <a:pt x="8305" y="4165"/>
                  </a:cubicBezTo>
                  <a:cubicBezTo>
                    <a:pt x="8305" y="1874"/>
                    <a:pt x="6457" y="1"/>
                    <a:pt x="4165" y="1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980100" y="563085"/>
              <a:ext cx="377080" cy="330300"/>
            </a:xfrm>
            <a:custGeom>
              <a:avLst/>
              <a:gdLst/>
              <a:ahLst/>
              <a:cxnLst/>
              <a:rect l="l" t="t" r="r" b="b"/>
              <a:pathLst>
                <a:path w="18854" h="16515" extrusionOk="0">
                  <a:moveTo>
                    <a:pt x="9539" y="0"/>
                  </a:moveTo>
                  <a:cubicBezTo>
                    <a:pt x="7843" y="0"/>
                    <a:pt x="6125" y="513"/>
                    <a:pt x="4634" y="1573"/>
                  </a:cubicBezTo>
                  <a:cubicBezTo>
                    <a:pt x="888" y="4259"/>
                    <a:pt x="1" y="9434"/>
                    <a:pt x="2662" y="13131"/>
                  </a:cubicBezTo>
                  <a:cubicBezTo>
                    <a:pt x="4249" y="15340"/>
                    <a:pt x="6754" y="16515"/>
                    <a:pt x="9314" y="16515"/>
                  </a:cubicBezTo>
                  <a:cubicBezTo>
                    <a:pt x="11009" y="16515"/>
                    <a:pt x="12728" y="16000"/>
                    <a:pt x="14220" y="14930"/>
                  </a:cubicBezTo>
                  <a:cubicBezTo>
                    <a:pt x="17966" y="12244"/>
                    <a:pt x="18853" y="7093"/>
                    <a:pt x="16216" y="3397"/>
                  </a:cubicBezTo>
                  <a:cubicBezTo>
                    <a:pt x="14615" y="1172"/>
                    <a:pt x="12102" y="0"/>
                    <a:pt x="9539" y="0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1205340" y="677345"/>
              <a:ext cx="200140" cy="200620"/>
            </a:xfrm>
            <a:custGeom>
              <a:avLst/>
              <a:gdLst/>
              <a:ahLst/>
              <a:cxnLst/>
              <a:rect l="l" t="t" r="r" b="b"/>
              <a:pathLst>
                <a:path w="10007" h="10031" extrusionOk="0">
                  <a:moveTo>
                    <a:pt x="5004" y="0"/>
                  </a:moveTo>
                  <a:cubicBezTo>
                    <a:pt x="2244" y="0"/>
                    <a:pt x="1" y="2243"/>
                    <a:pt x="1" y="5028"/>
                  </a:cubicBezTo>
                  <a:cubicBezTo>
                    <a:pt x="1" y="7788"/>
                    <a:pt x="2244" y="10030"/>
                    <a:pt x="5004" y="10030"/>
                  </a:cubicBezTo>
                  <a:cubicBezTo>
                    <a:pt x="7764" y="10030"/>
                    <a:pt x="10007" y="7788"/>
                    <a:pt x="10007" y="5028"/>
                  </a:cubicBezTo>
                  <a:cubicBezTo>
                    <a:pt x="10007" y="2243"/>
                    <a:pt x="7764" y="0"/>
                    <a:pt x="5004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2505580" y="1156425"/>
              <a:ext cx="200620" cy="200120"/>
            </a:xfrm>
            <a:custGeom>
              <a:avLst/>
              <a:gdLst/>
              <a:ahLst/>
              <a:cxnLst/>
              <a:rect l="l" t="t" r="r" b="b"/>
              <a:pathLst>
                <a:path w="10031" h="10006" extrusionOk="0">
                  <a:moveTo>
                    <a:pt x="5028" y="0"/>
                  </a:moveTo>
                  <a:cubicBezTo>
                    <a:pt x="2243" y="0"/>
                    <a:pt x="0" y="2243"/>
                    <a:pt x="0" y="5003"/>
                  </a:cubicBezTo>
                  <a:cubicBezTo>
                    <a:pt x="0" y="7763"/>
                    <a:pt x="2243" y="10006"/>
                    <a:pt x="5028" y="10006"/>
                  </a:cubicBezTo>
                  <a:cubicBezTo>
                    <a:pt x="7788" y="10006"/>
                    <a:pt x="10031" y="7763"/>
                    <a:pt x="10031" y="5003"/>
                  </a:cubicBezTo>
                  <a:cubicBezTo>
                    <a:pt x="10031" y="2243"/>
                    <a:pt x="7788" y="0"/>
                    <a:pt x="5028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2262100" y="975205"/>
              <a:ext cx="366720" cy="331220"/>
            </a:xfrm>
            <a:custGeom>
              <a:avLst/>
              <a:gdLst/>
              <a:ahLst/>
              <a:cxnLst/>
              <a:rect l="l" t="t" r="r" b="b"/>
              <a:pathLst>
                <a:path w="18336" h="16561" extrusionOk="0">
                  <a:moveTo>
                    <a:pt x="9049" y="1"/>
                  </a:moveTo>
                  <a:cubicBezTo>
                    <a:pt x="7068" y="1"/>
                    <a:pt x="5091" y="707"/>
                    <a:pt x="3524" y="2136"/>
                  </a:cubicBezTo>
                  <a:cubicBezTo>
                    <a:pt x="197" y="5192"/>
                    <a:pt x="0" y="10441"/>
                    <a:pt x="3105" y="13842"/>
                  </a:cubicBezTo>
                  <a:cubicBezTo>
                    <a:pt x="4762" y="15643"/>
                    <a:pt x="7029" y="16561"/>
                    <a:pt x="9292" y="16561"/>
                  </a:cubicBezTo>
                  <a:cubicBezTo>
                    <a:pt x="11271" y="16561"/>
                    <a:pt x="13248" y="15859"/>
                    <a:pt x="14811" y="14434"/>
                  </a:cubicBezTo>
                  <a:cubicBezTo>
                    <a:pt x="18138" y="11353"/>
                    <a:pt x="18335" y="6129"/>
                    <a:pt x="15230" y="2728"/>
                  </a:cubicBezTo>
                  <a:cubicBezTo>
                    <a:pt x="13564" y="917"/>
                    <a:pt x="11304" y="1"/>
                    <a:pt x="9049" y="1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2604160" y="63938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40" y="1"/>
                  </a:moveTo>
                  <a:cubicBezTo>
                    <a:pt x="1849" y="1"/>
                    <a:pt x="0" y="1873"/>
                    <a:pt x="0" y="4165"/>
                  </a:cubicBezTo>
                  <a:cubicBezTo>
                    <a:pt x="0" y="6457"/>
                    <a:pt x="1849" y="8306"/>
                    <a:pt x="4140" y="8306"/>
                  </a:cubicBezTo>
                  <a:cubicBezTo>
                    <a:pt x="6432" y="8306"/>
                    <a:pt x="8305" y="6457"/>
                    <a:pt x="8305" y="4165"/>
                  </a:cubicBezTo>
                  <a:cubicBezTo>
                    <a:pt x="8305" y="1873"/>
                    <a:pt x="6432" y="1"/>
                    <a:pt x="4140" y="1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2542060" y="711725"/>
              <a:ext cx="366720" cy="331380"/>
            </a:xfrm>
            <a:custGeom>
              <a:avLst/>
              <a:gdLst/>
              <a:ahLst/>
              <a:cxnLst/>
              <a:rect l="l" t="t" r="r" b="b"/>
              <a:pathLst>
                <a:path w="18336" h="16569" extrusionOk="0">
                  <a:moveTo>
                    <a:pt x="9024" y="1"/>
                  </a:moveTo>
                  <a:cubicBezTo>
                    <a:pt x="7052" y="1"/>
                    <a:pt x="5085" y="703"/>
                    <a:pt x="3524" y="2126"/>
                  </a:cubicBezTo>
                  <a:cubicBezTo>
                    <a:pt x="197" y="5206"/>
                    <a:pt x="0" y="10431"/>
                    <a:pt x="3105" y="13832"/>
                  </a:cubicBezTo>
                  <a:cubicBezTo>
                    <a:pt x="4761" y="15645"/>
                    <a:pt x="7026" y="16569"/>
                    <a:pt x="9285" y="16569"/>
                  </a:cubicBezTo>
                  <a:cubicBezTo>
                    <a:pt x="11262" y="16569"/>
                    <a:pt x="13234" y="15861"/>
                    <a:pt x="14787" y="14423"/>
                  </a:cubicBezTo>
                  <a:cubicBezTo>
                    <a:pt x="18138" y="11367"/>
                    <a:pt x="18335" y="6118"/>
                    <a:pt x="15230" y="2742"/>
                  </a:cubicBezTo>
                  <a:cubicBezTo>
                    <a:pt x="13558" y="925"/>
                    <a:pt x="11288" y="1"/>
                    <a:pt x="9024" y="1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2784560" y="790425"/>
              <a:ext cx="211460" cy="193780"/>
            </a:xfrm>
            <a:custGeom>
              <a:avLst/>
              <a:gdLst/>
              <a:ahLst/>
              <a:cxnLst/>
              <a:rect l="l" t="t" r="r" b="b"/>
              <a:pathLst>
                <a:path w="10573" h="9689" extrusionOk="0">
                  <a:moveTo>
                    <a:pt x="4922" y="1"/>
                  </a:moveTo>
                  <a:cubicBezTo>
                    <a:pt x="3822" y="1"/>
                    <a:pt x="2744" y="378"/>
                    <a:pt x="1898" y="1148"/>
                  </a:cubicBezTo>
                  <a:cubicBezTo>
                    <a:pt x="25" y="2873"/>
                    <a:pt x="0" y="5954"/>
                    <a:pt x="1873" y="7974"/>
                  </a:cubicBezTo>
                  <a:cubicBezTo>
                    <a:pt x="2910" y="9107"/>
                    <a:pt x="4303" y="9688"/>
                    <a:pt x="5661" y="9688"/>
                  </a:cubicBezTo>
                  <a:cubicBezTo>
                    <a:pt x="6756" y="9688"/>
                    <a:pt x="7828" y="9311"/>
                    <a:pt x="8675" y="8541"/>
                  </a:cubicBezTo>
                  <a:cubicBezTo>
                    <a:pt x="10572" y="6816"/>
                    <a:pt x="10572" y="3760"/>
                    <a:pt x="8724" y="1715"/>
                  </a:cubicBezTo>
                  <a:cubicBezTo>
                    <a:pt x="7687" y="582"/>
                    <a:pt x="6287" y="1"/>
                    <a:pt x="4922" y="1"/>
                  </a:cubicBezTo>
                  <a:close/>
                </a:path>
              </a:pathLst>
            </a:custGeom>
            <a:solidFill>
              <a:srgbClr val="4F9FF0"/>
            </a:solidFill>
            <a:ln w="1417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2483900" y="944765"/>
              <a:ext cx="160200" cy="147820"/>
            </a:xfrm>
            <a:custGeom>
              <a:avLst/>
              <a:gdLst/>
              <a:ahLst/>
              <a:cxnLst/>
              <a:rect l="l" t="t" r="r" b="b"/>
              <a:pathLst>
                <a:path w="8010" h="7391" extrusionOk="0">
                  <a:moveTo>
                    <a:pt x="6022" y="0"/>
                  </a:moveTo>
                  <a:cubicBezTo>
                    <a:pt x="5684" y="0"/>
                    <a:pt x="5344" y="125"/>
                    <a:pt x="5077" y="381"/>
                  </a:cubicBezTo>
                  <a:lnTo>
                    <a:pt x="592" y="4472"/>
                  </a:lnTo>
                  <a:cubicBezTo>
                    <a:pt x="25" y="4989"/>
                    <a:pt x="0" y="5876"/>
                    <a:pt x="518" y="6443"/>
                  </a:cubicBezTo>
                  <a:lnTo>
                    <a:pt x="961" y="6936"/>
                  </a:lnTo>
                  <a:cubicBezTo>
                    <a:pt x="1234" y="7235"/>
                    <a:pt x="1610" y="7390"/>
                    <a:pt x="1988" y="7390"/>
                  </a:cubicBezTo>
                  <a:cubicBezTo>
                    <a:pt x="2326" y="7390"/>
                    <a:pt x="2665" y="7266"/>
                    <a:pt x="2933" y="7010"/>
                  </a:cubicBezTo>
                  <a:lnTo>
                    <a:pt x="7418" y="2919"/>
                  </a:lnTo>
                  <a:cubicBezTo>
                    <a:pt x="7985" y="2401"/>
                    <a:pt x="8009" y="1514"/>
                    <a:pt x="7492" y="947"/>
                  </a:cubicBezTo>
                  <a:lnTo>
                    <a:pt x="7048" y="455"/>
                  </a:lnTo>
                  <a:cubicBezTo>
                    <a:pt x="6775" y="155"/>
                    <a:pt x="6399" y="0"/>
                    <a:pt x="6022" y="0"/>
                  </a:cubicBezTo>
                  <a:close/>
                </a:path>
              </a:pathLst>
            </a:custGeom>
            <a:solidFill>
              <a:srgbClr val="EAE8E8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1352220" y="667485"/>
              <a:ext cx="367720" cy="114860"/>
            </a:xfrm>
            <a:custGeom>
              <a:avLst/>
              <a:gdLst/>
              <a:ahLst/>
              <a:cxnLst/>
              <a:rect l="l" t="t" r="r" b="b"/>
              <a:pathLst>
                <a:path w="18386" h="5743" fill="none" extrusionOk="0">
                  <a:moveTo>
                    <a:pt x="1" y="5422"/>
                  </a:moveTo>
                  <a:lnTo>
                    <a:pt x="16414" y="5422"/>
                  </a:lnTo>
                  <a:cubicBezTo>
                    <a:pt x="16414" y="5422"/>
                    <a:pt x="18386" y="5742"/>
                    <a:pt x="18386" y="3450"/>
                  </a:cubicBezTo>
                  <a:lnTo>
                    <a:pt x="18386" y="0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1751960" y="657125"/>
              <a:ext cx="688580" cy="409120"/>
            </a:xfrm>
            <a:custGeom>
              <a:avLst/>
              <a:gdLst/>
              <a:ahLst/>
              <a:cxnLst/>
              <a:rect l="l" t="t" r="r" b="b"/>
              <a:pathLst>
                <a:path w="34429" h="20456" fill="none" extrusionOk="0">
                  <a:moveTo>
                    <a:pt x="0" y="1"/>
                  </a:moveTo>
                  <a:lnTo>
                    <a:pt x="0" y="4437"/>
                  </a:lnTo>
                  <a:cubicBezTo>
                    <a:pt x="0" y="6729"/>
                    <a:pt x="1972" y="6408"/>
                    <a:pt x="1972" y="6408"/>
                  </a:cubicBezTo>
                  <a:lnTo>
                    <a:pt x="32703" y="6408"/>
                  </a:lnTo>
                  <a:cubicBezTo>
                    <a:pt x="32703" y="6408"/>
                    <a:pt x="34428" y="6088"/>
                    <a:pt x="34428" y="8133"/>
                  </a:cubicBezTo>
                  <a:lnTo>
                    <a:pt x="34428" y="20455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1556780" y="919345"/>
              <a:ext cx="544160" cy="295260"/>
            </a:xfrm>
            <a:custGeom>
              <a:avLst/>
              <a:gdLst/>
              <a:ahLst/>
              <a:cxnLst/>
              <a:rect l="l" t="t" r="r" b="b"/>
              <a:pathLst>
                <a:path w="27208" h="14763" fill="none" extrusionOk="0">
                  <a:moveTo>
                    <a:pt x="27208" y="0"/>
                  </a:moveTo>
                  <a:lnTo>
                    <a:pt x="27208" y="12150"/>
                  </a:lnTo>
                  <a:cubicBezTo>
                    <a:pt x="27208" y="12150"/>
                    <a:pt x="27010" y="14762"/>
                    <a:pt x="23831" y="14319"/>
                  </a:cubicBezTo>
                  <a:lnTo>
                    <a:pt x="0" y="14319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2253220" y="2286925"/>
              <a:ext cx="909400" cy="877600"/>
            </a:xfrm>
            <a:custGeom>
              <a:avLst/>
              <a:gdLst/>
              <a:ahLst/>
              <a:cxnLst/>
              <a:rect l="l" t="t" r="r" b="b"/>
              <a:pathLst>
                <a:path w="45470" h="43880" extrusionOk="0">
                  <a:moveTo>
                    <a:pt x="4889" y="1"/>
                  </a:moveTo>
                  <a:cubicBezTo>
                    <a:pt x="3952" y="1"/>
                    <a:pt x="3092" y="216"/>
                    <a:pt x="2440" y="749"/>
                  </a:cubicBezTo>
                  <a:cubicBezTo>
                    <a:pt x="1" y="2745"/>
                    <a:pt x="1726" y="7772"/>
                    <a:pt x="2638" y="10138"/>
                  </a:cubicBezTo>
                  <a:cubicBezTo>
                    <a:pt x="3648" y="12775"/>
                    <a:pt x="6162" y="14451"/>
                    <a:pt x="7221" y="17186"/>
                  </a:cubicBezTo>
                  <a:cubicBezTo>
                    <a:pt x="9341" y="22657"/>
                    <a:pt x="5176" y="26773"/>
                    <a:pt x="6260" y="32022"/>
                  </a:cubicBezTo>
                  <a:cubicBezTo>
                    <a:pt x="6778" y="34536"/>
                    <a:pt x="7492" y="36433"/>
                    <a:pt x="10006" y="37050"/>
                  </a:cubicBezTo>
                  <a:cubicBezTo>
                    <a:pt x="12717" y="37715"/>
                    <a:pt x="12298" y="36606"/>
                    <a:pt x="14294" y="38750"/>
                  </a:cubicBezTo>
                  <a:cubicBezTo>
                    <a:pt x="17026" y="41686"/>
                    <a:pt x="18578" y="43880"/>
                    <a:pt x="21879" y="43880"/>
                  </a:cubicBezTo>
                  <a:cubicBezTo>
                    <a:pt x="22568" y="43880"/>
                    <a:pt x="23333" y="43784"/>
                    <a:pt x="24201" y="43580"/>
                  </a:cubicBezTo>
                  <a:cubicBezTo>
                    <a:pt x="26468" y="43038"/>
                    <a:pt x="32876" y="41633"/>
                    <a:pt x="32408" y="38528"/>
                  </a:cubicBezTo>
                  <a:cubicBezTo>
                    <a:pt x="34355" y="37518"/>
                    <a:pt x="36474" y="36409"/>
                    <a:pt x="38125" y="34979"/>
                  </a:cubicBezTo>
                  <a:cubicBezTo>
                    <a:pt x="39062" y="34166"/>
                    <a:pt x="40023" y="32934"/>
                    <a:pt x="40466" y="31800"/>
                  </a:cubicBezTo>
                  <a:cubicBezTo>
                    <a:pt x="40688" y="31283"/>
                    <a:pt x="40688" y="30888"/>
                    <a:pt x="41033" y="30445"/>
                  </a:cubicBezTo>
                  <a:cubicBezTo>
                    <a:pt x="41403" y="29952"/>
                    <a:pt x="41896" y="29582"/>
                    <a:pt x="42216" y="29065"/>
                  </a:cubicBezTo>
                  <a:cubicBezTo>
                    <a:pt x="42610" y="28399"/>
                    <a:pt x="42857" y="27463"/>
                    <a:pt x="42906" y="26674"/>
                  </a:cubicBezTo>
                  <a:cubicBezTo>
                    <a:pt x="43005" y="25146"/>
                    <a:pt x="42463" y="23939"/>
                    <a:pt x="42068" y="22485"/>
                  </a:cubicBezTo>
                  <a:cubicBezTo>
                    <a:pt x="41871" y="21770"/>
                    <a:pt x="41970" y="21055"/>
                    <a:pt x="41920" y="20316"/>
                  </a:cubicBezTo>
                  <a:cubicBezTo>
                    <a:pt x="41871" y="19478"/>
                    <a:pt x="41551" y="18640"/>
                    <a:pt x="41181" y="17876"/>
                  </a:cubicBezTo>
                  <a:cubicBezTo>
                    <a:pt x="40762" y="16964"/>
                    <a:pt x="40023" y="16398"/>
                    <a:pt x="39037" y="16176"/>
                  </a:cubicBezTo>
                  <a:cubicBezTo>
                    <a:pt x="38858" y="16122"/>
                    <a:pt x="37434" y="15978"/>
                    <a:pt x="36657" y="15978"/>
                  </a:cubicBezTo>
                  <a:cubicBezTo>
                    <a:pt x="36362" y="15978"/>
                    <a:pt x="36160" y="15998"/>
                    <a:pt x="36154" y="16053"/>
                  </a:cubicBezTo>
                  <a:cubicBezTo>
                    <a:pt x="36671" y="10409"/>
                    <a:pt x="45469" y="4002"/>
                    <a:pt x="34823" y="2079"/>
                  </a:cubicBezTo>
                  <a:cubicBezTo>
                    <a:pt x="33699" y="1876"/>
                    <a:pt x="32644" y="1746"/>
                    <a:pt x="31645" y="1746"/>
                  </a:cubicBezTo>
                  <a:cubicBezTo>
                    <a:pt x="29380" y="1746"/>
                    <a:pt x="27403" y="2412"/>
                    <a:pt x="25557" y="4396"/>
                  </a:cubicBezTo>
                  <a:cubicBezTo>
                    <a:pt x="23114" y="7012"/>
                    <a:pt x="22415" y="9154"/>
                    <a:pt x="20978" y="9154"/>
                  </a:cubicBezTo>
                  <a:cubicBezTo>
                    <a:pt x="20168" y="9154"/>
                    <a:pt x="19123" y="8473"/>
                    <a:pt x="17399" y="6811"/>
                  </a:cubicBezTo>
                  <a:cubicBezTo>
                    <a:pt x="15551" y="5037"/>
                    <a:pt x="13111" y="3755"/>
                    <a:pt x="11041" y="2203"/>
                  </a:cubicBezTo>
                  <a:cubicBezTo>
                    <a:pt x="9679" y="1168"/>
                    <a:pt x="7074" y="1"/>
                    <a:pt x="4889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2271960" y="2286165"/>
              <a:ext cx="647740" cy="451460"/>
            </a:xfrm>
            <a:custGeom>
              <a:avLst/>
              <a:gdLst/>
              <a:ahLst/>
              <a:cxnLst/>
              <a:rect l="l" t="t" r="r" b="b"/>
              <a:pathLst>
                <a:path w="32387" h="22573" extrusionOk="0">
                  <a:moveTo>
                    <a:pt x="4357" y="1"/>
                  </a:moveTo>
                  <a:cubicBezTo>
                    <a:pt x="3071" y="1"/>
                    <a:pt x="1953" y="498"/>
                    <a:pt x="1380" y="1846"/>
                  </a:cubicBezTo>
                  <a:cubicBezTo>
                    <a:pt x="0" y="5124"/>
                    <a:pt x="3623" y="9289"/>
                    <a:pt x="6186" y="10792"/>
                  </a:cubicBezTo>
                  <a:cubicBezTo>
                    <a:pt x="7122" y="11334"/>
                    <a:pt x="8379" y="11063"/>
                    <a:pt x="9143" y="12172"/>
                  </a:cubicBezTo>
                  <a:cubicBezTo>
                    <a:pt x="9808" y="13109"/>
                    <a:pt x="8823" y="13848"/>
                    <a:pt x="9611" y="15179"/>
                  </a:cubicBezTo>
                  <a:cubicBezTo>
                    <a:pt x="10720" y="17002"/>
                    <a:pt x="13949" y="17988"/>
                    <a:pt x="15501" y="19418"/>
                  </a:cubicBezTo>
                  <a:cubicBezTo>
                    <a:pt x="17334" y="21128"/>
                    <a:pt x="18416" y="22572"/>
                    <a:pt x="21125" y="22572"/>
                  </a:cubicBezTo>
                  <a:cubicBezTo>
                    <a:pt x="21148" y="22572"/>
                    <a:pt x="21171" y="22572"/>
                    <a:pt x="21194" y="22572"/>
                  </a:cubicBezTo>
                  <a:cubicBezTo>
                    <a:pt x="20652" y="19910"/>
                    <a:pt x="18261" y="17397"/>
                    <a:pt x="22131" y="16460"/>
                  </a:cubicBezTo>
                  <a:cubicBezTo>
                    <a:pt x="22549" y="16353"/>
                    <a:pt x="22984" y="16306"/>
                    <a:pt x="23425" y="16306"/>
                  </a:cubicBezTo>
                  <a:cubicBezTo>
                    <a:pt x="24905" y="16306"/>
                    <a:pt x="26464" y="16829"/>
                    <a:pt x="27774" y="17323"/>
                  </a:cubicBezTo>
                  <a:cubicBezTo>
                    <a:pt x="28292" y="17545"/>
                    <a:pt x="28809" y="17766"/>
                    <a:pt x="29327" y="18013"/>
                  </a:cubicBezTo>
                  <a:cubicBezTo>
                    <a:pt x="29721" y="18210"/>
                    <a:pt x="30263" y="18703"/>
                    <a:pt x="30682" y="18826"/>
                  </a:cubicBezTo>
                  <a:cubicBezTo>
                    <a:pt x="30743" y="18841"/>
                    <a:pt x="30813" y="18849"/>
                    <a:pt x="30888" y="18849"/>
                  </a:cubicBezTo>
                  <a:cubicBezTo>
                    <a:pt x="31422" y="18849"/>
                    <a:pt x="32244" y="18482"/>
                    <a:pt x="32309" y="17964"/>
                  </a:cubicBezTo>
                  <a:cubicBezTo>
                    <a:pt x="32386" y="17373"/>
                    <a:pt x="31867" y="17273"/>
                    <a:pt x="31336" y="17273"/>
                  </a:cubicBezTo>
                  <a:cubicBezTo>
                    <a:pt x="31061" y="17273"/>
                    <a:pt x="30783" y="17300"/>
                    <a:pt x="30584" y="17300"/>
                  </a:cubicBezTo>
                  <a:cubicBezTo>
                    <a:pt x="30558" y="17300"/>
                    <a:pt x="30533" y="17299"/>
                    <a:pt x="30510" y="17298"/>
                  </a:cubicBezTo>
                  <a:cubicBezTo>
                    <a:pt x="28218" y="17274"/>
                    <a:pt x="27158" y="16584"/>
                    <a:pt x="25975" y="15056"/>
                  </a:cubicBezTo>
                  <a:cubicBezTo>
                    <a:pt x="25605" y="14563"/>
                    <a:pt x="26912" y="13774"/>
                    <a:pt x="26148" y="13059"/>
                  </a:cubicBezTo>
                  <a:cubicBezTo>
                    <a:pt x="25977" y="12889"/>
                    <a:pt x="25731" y="12832"/>
                    <a:pt x="25446" y="12832"/>
                  </a:cubicBezTo>
                  <a:cubicBezTo>
                    <a:pt x="24860" y="12832"/>
                    <a:pt x="24107" y="13074"/>
                    <a:pt x="23500" y="13074"/>
                  </a:cubicBezTo>
                  <a:cubicBezTo>
                    <a:pt x="23335" y="13074"/>
                    <a:pt x="23180" y="13056"/>
                    <a:pt x="23042" y="13010"/>
                  </a:cubicBezTo>
                  <a:cubicBezTo>
                    <a:pt x="21416" y="12517"/>
                    <a:pt x="20110" y="10718"/>
                    <a:pt x="18878" y="9240"/>
                  </a:cubicBezTo>
                  <a:cubicBezTo>
                    <a:pt x="18483" y="8747"/>
                    <a:pt x="18089" y="8303"/>
                    <a:pt x="17695" y="7933"/>
                  </a:cubicBezTo>
                  <a:cubicBezTo>
                    <a:pt x="15329" y="5765"/>
                    <a:pt x="12667" y="4163"/>
                    <a:pt x="10104" y="2241"/>
                  </a:cubicBezTo>
                  <a:cubicBezTo>
                    <a:pt x="8714" y="1180"/>
                    <a:pt x="6337" y="1"/>
                    <a:pt x="4357" y="1"/>
                  </a:cubicBezTo>
                  <a:close/>
                </a:path>
              </a:pathLst>
            </a:custGeom>
            <a:solidFill>
              <a:srgbClr val="CA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2312400" y="2626205"/>
              <a:ext cx="806340" cy="538320"/>
            </a:xfrm>
            <a:custGeom>
              <a:avLst/>
              <a:gdLst/>
              <a:ahLst/>
              <a:cxnLst/>
              <a:rect l="l" t="t" r="r" b="b"/>
              <a:pathLst>
                <a:path w="40317" h="26916" extrusionOk="0">
                  <a:moveTo>
                    <a:pt x="7860" y="0"/>
                  </a:moveTo>
                  <a:lnTo>
                    <a:pt x="7860" y="0"/>
                  </a:lnTo>
                  <a:cubicBezTo>
                    <a:pt x="8994" y="2835"/>
                    <a:pt x="13405" y="4338"/>
                    <a:pt x="13479" y="7246"/>
                  </a:cubicBezTo>
                  <a:cubicBezTo>
                    <a:pt x="13428" y="7240"/>
                    <a:pt x="13378" y="7237"/>
                    <a:pt x="13329" y="7237"/>
                  </a:cubicBezTo>
                  <a:cubicBezTo>
                    <a:pt x="12820" y="7237"/>
                    <a:pt x="12379" y="7543"/>
                    <a:pt x="11902" y="7543"/>
                  </a:cubicBezTo>
                  <a:cubicBezTo>
                    <a:pt x="11886" y="7543"/>
                    <a:pt x="11869" y="7542"/>
                    <a:pt x="11853" y="7542"/>
                  </a:cubicBezTo>
                  <a:lnTo>
                    <a:pt x="11853" y="7542"/>
                  </a:lnTo>
                  <a:cubicBezTo>
                    <a:pt x="11828" y="8084"/>
                    <a:pt x="11976" y="9365"/>
                    <a:pt x="12173" y="10080"/>
                  </a:cubicBezTo>
                  <a:cubicBezTo>
                    <a:pt x="12668" y="9933"/>
                    <a:pt x="13120" y="9867"/>
                    <a:pt x="13531" y="9867"/>
                  </a:cubicBezTo>
                  <a:cubicBezTo>
                    <a:pt x="17254" y="9867"/>
                    <a:pt x="17516" y="15302"/>
                    <a:pt x="14108" y="15302"/>
                  </a:cubicBezTo>
                  <a:cubicBezTo>
                    <a:pt x="13284" y="15302"/>
                    <a:pt x="12246" y="14984"/>
                    <a:pt x="10990" y="14196"/>
                  </a:cubicBezTo>
                  <a:cubicBezTo>
                    <a:pt x="10916" y="14590"/>
                    <a:pt x="10694" y="15181"/>
                    <a:pt x="10694" y="15526"/>
                  </a:cubicBezTo>
                  <a:cubicBezTo>
                    <a:pt x="10473" y="15009"/>
                    <a:pt x="9930" y="14664"/>
                    <a:pt x="9709" y="13974"/>
                  </a:cubicBezTo>
                  <a:cubicBezTo>
                    <a:pt x="8353" y="14075"/>
                    <a:pt x="7237" y="14537"/>
                    <a:pt x="6372" y="14537"/>
                  </a:cubicBezTo>
                  <a:cubicBezTo>
                    <a:pt x="5334" y="14537"/>
                    <a:pt x="4657" y="13871"/>
                    <a:pt x="4361" y="11115"/>
                  </a:cubicBezTo>
                  <a:cubicBezTo>
                    <a:pt x="4310" y="11113"/>
                    <a:pt x="4260" y="11112"/>
                    <a:pt x="4211" y="11112"/>
                  </a:cubicBezTo>
                  <a:cubicBezTo>
                    <a:pt x="0" y="11112"/>
                    <a:pt x="4294" y="19403"/>
                    <a:pt x="7047" y="20086"/>
                  </a:cubicBezTo>
                  <a:cubicBezTo>
                    <a:pt x="9758" y="20751"/>
                    <a:pt x="9339" y="19642"/>
                    <a:pt x="11335" y="21786"/>
                  </a:cubicBezTo>
                  <a:cubicBezTo>
                    <a:pt x="14067" y="24722"/>
                    <a:pt x="15619" y="26916"/>
                    <a:pt x="18920" y="26916"/>
                  </a:cubicBezTo>
                  <a:cubicBezTo>
                    <a:pt x="19609" y="26916"/>
                    <a:pt x="20374" y="26820"/>
                    <a:pt x="21242" y="26616"/>
                  </a:cubicBezTo>
                  <a:cubicBezTo>
                    <a:pt x="23509" y="26074"/>
                    <a:pt x="29917" y="24669"/>
                    <a:pt x="29449" y="21564"/>
                  </a:cubicBezTo>
                  <a:cubicBezTo>
                    <a:pt x="31396" y="20554"/>
                    <a:pt x="33515" y="19445"/>
                    <a:pt x="35166" y="18015"/>
                  </a:cubicBezTo>
                  <a:cubicBezTo>
                    <a:pt x="36916" y="16512"/>
                    <a:pt x="37212" y="14196"/>
                    <a:pt x="38887" y="12594"/>
                  </a:cubicBezTo>
                  <a:cubicBezTo>
                    <a:pt x="39208" y="12298"/>
                    <a:pt x="39701" y="11928"/>
                    <a:pt x="39922" y="11509"/>
                  </a:cubicBezTo>
                  <a:cubicBezTo>
                    <a:pt x="40317" y="10819"/>
                    <a:pt x="40169" y="9612"/>
                    <a:pt x="39799" y="8922"/>
                  </a:cubicBezTo>
                  <a:cubicBezTo>
                    <a:pt x="39466" y="9691"/>
                    <a:pt x="39079" y="9847"/>
                    <a:pt x="38622" y="9847"/>
                  </a:cubicBezTo>
                  <a:cubicBezTo>
                    <a:pt x="38311" y="9847"/>
                    <a:pt x="37968" y="9775"/>
                    <a:pt x="37586" y="9775"/>
                  </a:cubicBezTo>
                  <a:cubicBezTo>
                    <a:pt x="37450" y="9775"/>
                    <a:pt x="37309" y="9784"/>
                    <a:pt x="37162" y="9809"/>
                  </a:cubicBezTo>
                  <a:cubicBezTo>
                    <a:pt x="36029" y="10031"/>
                    <a:pt x="34969" y="10524"/>
                    <a:pt x="33909" y="10943"/>
                  </a:cubicBezTo>
                  <a:cubicBezTo>
                    <a:pt x="33686" y="11038"/>
                    <a:pt x="33453" y="11068"/>
                    <a:pt x="33215" y="11068"/>
                  </a:cubicBezTo>
                  <a:cubicBezTo>
                    <a:pt x="32824" y="11068"/>
                    <a:pt x="32417" y="10988"/>
                    <a:pt x="32014" y="10988"/>
                  </a:cubicBezTo>
                  <a:cubicBezTo>
                    <a:pt x="31713" y="10988"/>
                    <a:pt x="31414" y="11033"/>
                    <a:pt x="31124" y="11189"/>
                  </a:cubicBezTo>
                  <a:cubicBezTo>
                    <a:pt x="30434" y="11534"/>
                    <a:pt x="31075" y="12397"/>
                    <a:pt x="30188" y="12766"/>
                  </a:cubicBezTo>
                  <a:cubicBezTo>
                    <a:pt x="29286" y="13137"/>
                    <a:pt x="28544" y="13301"/>
                    <a:pt x="27928" y="13301"/>
                  </a:cubicBezTo>
                  <a:cubicBezTo>
                    <a:pt x="23831" y="13301"/>
                    <a:pt x="25304" y="6043"/>
                    <a:pt x="22327" y="3944"/>
                  </a:cubicBezTo>
                  <a:cubicBezTo>
                    <a:pt x="21472" y="3354"/>
                    <a:pt x="20803" y="2194"/>
                    <a:pt x="19598" y="2194"/>
                  </a:cubicBezTo>
                  <a:cubicBezTo>
                    <a:pt x="19343" y="2194"/>
                    <a:pt x="19063" y="2246"/>
                    <a:pt x="18753" y="2366"/>
                  </a:cubicBezTo>
                  <a:cubicBezTo>
                    <a:pt x="18679" y="4017"/>
                    <a:pt x="19985" y="5077"/>
                    <a:pt x="20454" y="6482"/>
                  </a:cubicBezTo>
                  <a:cubicBezTo>
                    <a:pt x="20010" y="6359"/>
                    <a:pt x="19566" y="6235"/>
                    <a:pt x="19147" y="6088"/>
                  </a:cubicBezTo>
                  <a:cubicBezTo>
                    <a:pt x="15180" y="4683"/>
                    <a:pt x="11606" y="1701"/>
                    <a:pt x="7860" y="0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2370040" y="2768165"/>
              <a:ext cx="737360" cy="396360"/>
            </a:xfrm>
            <a:custGeom>
              <a:avLst/>
              <a:gdLst/>
              <a:ahLst/>
              <a:cxnLst/>
              <a:rect l="l" t="t" r="r" b="b"/>
              <a:pathLst>
                <a:path w="36868" h="19818" extrusionOk="0">
                  <a:moveTo>
                    <a:pt x="25532" y="0"/>
                  </a:moveTo>
                  <a:cubicBezTo>
                    <a:pt x="24546" y="1035"/>
                    <a:pt x="25334" y="2637"/>
                    <a:pt x="26098" y="3524"/>
                  </a:cubicBezTo>
                  <a:cubicBezTo>
                    <a:pt x="24605" y="3432"/>
                    <a:pt x="22446" y="2517"/>
                    <a:pt x="20832" y="2517"/>
                  </a:cubicBezTo>
                  <a:cubicBezTo>
                    <a:pt x="19437" y="2517"/>
                    <a:pt x="18450" y="3201"/>
                    <a:pt x="18656" y="5693"/>
                  </a:cubicBezTo>
                  <a:cubicBezTo>
                    <a:pt x="18705" y="6210"/>
                    <a:pt x="19173" y="6580"/>
                    <a:pt x="18902" y="7098"/>
                  </a:cubicBezTo>
                  <a:cubicBezTo>
                    <a:pt x="18730" y="7418"/>
                    <a:pt x="17867" y="7369"/>
                    <a:pt x="17621" y="7788"/>
                  </a:cubicBezTo>
                  <a:cubicBezTo>
                    <a:pt x="16980" y="8995"/>
                    <a:pt x="18754" y="10326"/>
                    <a:pt x="19494" y="10991"/>
                  </a:cubicBezTo>
                  <a:cubicBezTo>
                    <a:pt x="18040" y="11386"/>
                    <a:pt x="18828" y="12889"/>
                    <a:pt x="17769" y="13653"/>
                  </a:cubicBezTo>
                  <a:cubicBezTo>
                    <a:pt x="17349" y="13953"/>
                    <a:pt x="16869" y="14080"/>
                    <a:pt x="16356" y="14080"/>
                  </a:cubicBezTo>
                  <a:cubicBezTo>
                    <a:pt x="14125" y="14080"/>
                    <a:pt x="11263" y="11679"/>
                    <a:pt x="9981" y="10597"/>
                  </a:cubicBezTo>
                  <a:cubicBezTo>
                    <a:pt x="8986" y="9768"/>
                    <a:pt x="8242" y="8620"/>
                    <a:pt x="6959" y="8620"/>
                  </a:cubicBezTo>
                  <a:cubicBezTo>
                    <a:pt x="6908" y="8620"/>
                    <a:pt x="6855" y="8622"/>
                    <a:pt x="6802" y="8625"/>
                  </a:cubicBezTo>
                  <a:cubicBezTo>
                    <a:pt x="5658" y="8697"/>
                    <a:pt x="5266" y="9067"/>
                    <a:pt x="4553" y="9067"/>
                  </a:cubicBezTo>
                  <a:cubicBezTo>
                    <a:pt x="4284" y="9067"/>
                    <a:pt x="3968" y="9014"/>
                    <a:pt x="3549" y="8872"/>
                  </a:cubicBezTo>
                  <a:lnTo>
                    <a:pt x="3549" y="8872"/>
                  </a:lnTo>
                  <a:cubicBezTo>
                    <a:pt x="3590" y="9360"/>
                    <a:pt x="3472" y="9536"/>
                    <a:pt x="3284" y="9536"/>
                  </a:cubicBezTo>
                  <a:cubicBezTo>
                    <a:pt x="2901" y="9536"/>
                    <a:pt x="2228" y="8808"/>
                    <a:pt x="1996" y="8478"/>
                  </a:cubicBezTo>
                  <a:cubicBezTo>
                    <a:pt x="1504" y="7714"/>
                    <a:pt x="1380" y="6900"/>
                    <a:pt x="1380" y="6038"/>
                  </a:cubicBezTo>
                  <a:cubicBezTo>
                    <a:pt x="1405" y="5397"/>
                    <a:pt x="1922" y="4313"/>
                    <a:pt x="1504" y="3697"/>
                  </a:cubicBezTo>
                  <a:cubicBezTo>
                    <a:pt x="1322" y="3424"/>
                    <a:pt x="1153" y="3315"/>
                    <a:pt x="1001" y="3315"/>
                  </a:cubicBezTo>
                  <a:cubicBezTo>
                    <a:pt x="535" y="3315"/>
                    <a:pt x="222" y="4335"/>
                    <a:pt x="148" y="4781"/>
                  </a:cubicBezTo>
                  <a:cubicBezTo>
                    <a:pt x="0" y="5693"/>
                    <a:pt x="222" y="7048"/>
                    <a:pt x="419" y="7960"/>
                  </a:cubicBezTo>
                  <a:cubicBezTo>
                    <a:pt x="937" y="10474"/>
                    <a:pt x="1651" y="12371"/>
                    <a:pt x="4165" y="12988"/>
                  </a:cubicBezTo>
                  <a:cubicBezTo>
                    <a:pt x="6876" y="13653"/>
                    <a:pt x="6457" y="12544"/>
                    <a:pt x="8453" y="14688"/>
                  </a:cubicBezTo>
                  <a:cubicBezTo>
                    <a:pt x="11185" y="17624"/>
                    <a:pt x="12737" y="19818"/>
                    <a:pt x="16038" y="19818"/>
                  </a:cubicBezTo>
                  <a:cubicBezTo>
                    <a:pt x="16727" y="19818"/>
                    <a:pt x="17492" y="19722"/>
                    <a:pt x="18360" y="19518"/>
                  </a:cubicBezTo>
                  <a:cubicBezTo>
                    <a:pt x="20627" y="18976"/>
                    <a:pt x="27035" y="17571"/>
                    <a:pt x="26567" y="14466"/>
                  </a:cubicBezTo>
                  <a:cubicBezTo>
                    <a:pt x="28514" y="13456"/>
                    <a:pt x="30633" y="12347"/>
                    <a:pt x="32284" y="10917"/>
                  </a:cubicBezTo>
                  <a:cubicBezTo>
                    <a:pt x="34083" y="9389"/>
                    <a:pt x="34625" y="7048"/>
                    <a:pt x="36079" y="5274"/>
                  </a:cubicBezTo>
                  <a:cubicBezTo>
                    <a:pt x="36301" y="4978"/>
                    <a:pt x="36868" y="4485"/>
                    <a:pt x="36819" y="4091"/>
                  </a:cubicBezTo>
                  <a:cubicBezTo>
                    <a:pt x="36765" y="3744"/>
                    <a:pt x="36473" y="3664"/>
                    <a:pt x="36135" y="3664"/>
                  </a:cubicBezTo>
                  <a:cubicBezTo>
                    <a:pt x="35848" y="3664"/>
                    <a:pt x="35528" y="3721"/>
                    <a:pt x="35291" y="3721"/>
                  </a:cubicBezTo>
                  <a:cubicBezTo>
                    <a:pt x="33738" y="3697"/>
                    <a:pt x="32186" y="3499"/>
                    <a:pt x="30732" y="2957"/>
                  </a:cubicBezTo>
                  <a:cubicBezTo>
                    <a:pt x="28785" y="2193"/>
                    <a:pt x="27306" y="863"/>
                    <a:pt x="25532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2881640" y="2374825"/>
              <a:ext cx="193740" cy="242900"/>
            </a:xfrm>
            <a:custGeom>
              <a:avLst/>
              <a:gdLst/>
              <a:ahLst/>
              <a:cxnLst/>
              <a:rect l="l" t="t" r="r" b="b"/>
              <a:pathLst>
                <a:path w="9687" h="12145" extrusionOk="0">
                  <a:moveTo>
                    <a:pt x="7517" y="1"/>
                  </a:moveTo>
                  <a:lnTo>
                    <a:pt x="7517" y="1"/>
                  </a:lnTo>
                  <a:cubicBezTo>
                    <a:pt x="7222" y="1480"/>
                    <a:pt x="6507" y="2662"/>
                    <a:pt x="5718" y="3944"/>
                  </a:cubicBezTo>
                  <a:cubicBezTo>
                    <a:pt x="5250" y="4708"/>
                    <a:pt x="4807" y="5570"/>
                    <a:pt x="4264" y="6285"/>
                  </a:cubicBezTo>
                  <a:cubicBezTo>
                    <a:pt x="3993" y="6655"/>
                    <a:pt x="2934" y="7246"/>
                    <a:pt x="2810" y="7591"/>
                  </a:cubicBezTo>
                  <a:cubicBezTo>
                    <a:pt x="2662" y="7936"/>
                    <a:pt x="3032" y="8454"/>
                    <a:pt x="2958" y="8873"/>
                  </a:cubicBezTo>
                  <a:cubicBezTo>
                    <a:pt x="2884" y="9341"/>
                    <a:pt x="2391" y="10105"/>
                    <a:pt x="2096" y="10499"/>
                  </a:cubicBezTo>
                  <a:cubicBezTo>
                    <a:pt x="1686" y="11081"/>
                    <a:pt x="1031" y="11909"/>
                    <a:pt x="313" y="11909"/>
                  </a:cubicBezTo>
                  <a:cubicBezTo>
                    <a:pt x="210" y="11909"/>
                    <a:pt x="106" y="11892"/>
                    <a:pt x="1" y="11855"/>
                  </a:cubicBezTo>
                  <a:lnTo>
                    <a:pt x="1" y="11855"/>
                  </a:lnTo>
                  <a:lnTo>
                    <a:pt x="518" y="12101"/>
                  </a:lnTo>
                  <a:cubicBezTo>
                    <a:pt x="710" y="12129"/>
                    <a:pt x="916" y="12145"/>
                    <a:pt x="1128" y="12145"/>
                  </a:cubicBezTo>
                  <a:cubicBezTo>
                    <a:pt x="1840" y="12145"/>
                    <a:pt x="2612" y="11971"/>
                    <a:pt x="3106" y="11534"/>
                  </a:cubicBezTo>
                  <a:cubicBezTo>
                    <a:pt x="3599" y="11091"/>
                    <a:pt x="3377" y="10869"/>
                    <a:pt x="3698" y="10401"/>
                  </a:cubicBezTo>
                  <a:cubicBezTo>
                    <a:pt x="4462" y="9292"/>
                    <a:pt x="5324" y="8010"/>
                    <a:pt x="6113" y="6630"/>
                  </a:cubicBezTo>
                  <a:cubicBezTo>
                    <a:pt x="6901" y="5225"/>
                    <a:pt x="9686" y="1504"/>
                    <a:pt x="7517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2364620" y="2488205"/>
              <a:ext cx="102040" cy="83460"/>
            </a:xfrm>
            <a:custGeom>
              <a:avLst/>
              <a:gdLst/>
              <a:ahLst/>
              <a:cxnLst/>
              <a:rect l="l" t="t" r="r" b="b"/>
              <a:pathLst>
                <a:path w="5102" h="4173" extrusionOk="0">
                  <a:moveTo>
                    <a:pt x="0" y="0"/>
                  </a:moveTo>
                  <a:cubicBezTo>
                    <a:pt x="690" y="419"/>
                    <a:pt x="3253" y="2736"/>
                    <a:pt x="1060" y="3179"/>
                  </a:cubicBezTo>
                  <a:cubicBezTo>
                    <a:pt x="1035" y="3524"/>
                    <a:pt x="1134" y="3992"/>
                    <a:pt x="1553" y="4066"/>
                  </a:cubicBezTo>
                  <a:cubicBezTo>
                    <a:pt x="1663" y="4092"/>
                    <a:pt x="1748" y="4103"/>
                    <a:pt x="1814" y="4103"/>
                  </a:cubicBezTo>
                  <a:cubicBezTo>
                    <a:pt x="2264" y="4103"/>
                    <a:pt x="1810" y="3586"/>
                    <a:pt x="2218" y="3500"/>
                  </a:cubicBezTo>
                  <a:cubicBezTo>
                    <a:pt x="2588" y="3423"/>
                    <a:pt x="2707" y="3384"/>
                    <a:pt x="2901" y="3384"/>
                  </a:cubicBezTo>
                  <a:cubicBezTo>
                    <a:pt x="3018" y="3384"/>
                    <a:pt x="3161" y="3398"/>
                    <a:pt x="3401" y="3426"/>
                  </a:cubicBezTo>
                  <a:cubicBezTo>
                    <a:pt x="3761" y="3464"/>
                    <a:pt x="3830" y="4172"/>
                    <a:pt x="4134" y="4172"/>
                  </a:cubicBezTo>
                  <a:cubicBezTo>
                    <a:pt x="4225" y="4172"/>
                    <a:pt x="4337" y="4108"/>
                    <a:pt x="4485" y="3943"/>
                  </a:cubicBezTo>
                  <a:cubicBezTo>
                    <a:pt x="5102" y="3253"/>
                    <a:pt x="4116" y="1701"/>
                    <a:pt x="3598" y="1356"/>
                  </a:cubicBezTo>
                  <a:cubicBezTo>
                    <a:pt x="2859" y="838"/>
                    <a:pt x="1996" y="1158"/>
                    <a:pt x="1405" y="4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2510020" y="2676485"/>
              <a:ext cx="81800" cy="88420"/>
            </a:xfrm>
            <a:custGeom>
              <a:avLst/>
              <a:gdLst/>
              <a:ahLst/>
              <a:cxnLst/>
              <a:rect l="l" t="t" r="r" b="b"/>
              <a:pathLst>
                <a:path w="4090" h="4421" extrusionOk="0">
                  <a:moveTo>
                    <a:pt x="123" y="0"/>
                  </a:moveTo>
                  <a:cubicBezTo>
                    <a:pt x="0" y="1035"/>
                    <a:pt x="1380" y="1454"/>
                    <a:pt x="1947" y="2169"/>
                  </a:cubicBezTo>
                  <a:cubicBezTo>
                    <a:pt x="2317" y="2637"/>
                    <a:pt x="2662" y="4066"/>
                    <a:pt x="3155" y="4313"/>
                  </a:cubicBezTo>
                  <a:cubicBezTo>
                    <a:pt x="3307" y="4388"/>
                    <a:pt x="3421" y="4421"/>
                    <a:pt x="3502" y="4421"/>
                  </a:cubicBezTo>
                  <a:cubicBezTo>
                    <a:pt x="4089" y="4421"/>
                    <a:pt x="2992" y="2690"/>
                    <a:pt x="2884" y="2539"/>
                  </a:cubicBezTo>
                  <a:cubicBezTo>
                    <a:pt x="2095" y="1553"/>
                    <a:pt x="1109" y="1085"/>
                    <a:pt x="173" y="345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2251240" y="2312725"/>
              <a:ext cx="198160" cy="399260"/>
            </a:xfrm>
            <a:custGeom>
              <a:avLst/>
              <a:gdLst/>
              <a:ahLst/>
              <a:cxnLst/>
              <a:rect l="l" t="t" r="r" b="b"/>
              <a:pathLst>
                <a:path w="9908" h="19963" fill="none" extrusionOk="0">
                  <a:moveTo>
                    <a:pt x="2367" y="1"/>
                  </a:moveTo>
                  <a:cubicBezTo>
                    <a:pt x="1" y="3944"/>
                    <a:pt x="2046" y="7640"/>
                    <a:pt x="3993" y="11091"/>
                  </a:cubicBezTo>
                  <a:cubicBezTo>
                    <a:pt x="4881" y="12643"/>
                    <a:pt x="6384" y="13580"/>
                    <a:pt x="7074" y="15206"/>
                  </a:cubicBezTo>
                  <a:cubicBezTo>
                    <a:pt x="7739" y="16783"/>
                    <a:pt x="9908" y="17917"/>
                    <a:pt x="9514" y="1996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2375460" y="2635565"/>
              <a:ext cx="43880" cy="217380"/>
            </a:xfrm>
            <a:custGeom>
              <a:avLst/>
              <a:gdLst/>
              <a:ahLst/>
              <a:cxnLst/>
              <a:rect l="l" t="t" r="r" b="b"/>
              <a:pathLst>
                <a:path w="2194" h="10869" fill="none" extrusionOk="0">
                  <a:moveTo>
                    <a:pt x="1183" y="1"/>
                  </a:moveTo>
                  <a:cubicBezTo>
                    <a:pt x="2194" y="1948"/>
                    <a:pt x="1849" y="5028"/>
                    <a:pt x="1405" y="7098"/>
                  </a:cubicBezTo>
                  <a:cubicBezTo>
                    <a:pt x="1109" y="8454"/>
                    <a:pt x="173" y="9415"/>
                    <a:pt x="0" y="10869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2349820" y="2842085"/>
              <a:ext cx="231180" cy="223800"/>
            </a:xfrm>
            <a:custGeom>
              <a:avLst/>
              <a:gdLst/>
              <a:ahLst/>
              <a:cxnLst/>
              <a:rect l="l" t="t" r="r" b="b"/>
              <a:pathLst>
                <a:path w="11559" h="11190" fill="none" extrusionOk="0">
                  <a:moveTo>
                    <a:pt x="2515" y="1"/>
                  </a:moveTo>
                  <a:cubicBezTo>
                    <a:pt x="913" y="814"/>
                    <a:pt x="1" y="1504"/>
                    <a:pt x="592" y="3475"/>
                  </a:cubicBezTo>
                  <a:cubicBezTo>
                    <a:pt x="839" y="4313"/>
                    <a:pt x="1184" y="4461"/>
                    <a:pt x="1677" y="5176"/>
                  </a:cubicBezTo>
                  <a:cubicBezTo>
                    <a:pt x="2046" y="5743"/>
                    <a:pt x="2170" y="6507"/>
                    <a:pt x="2490" y="7147"/>
                  </a:cubicBezTo>
                  <a:cubicBezTo>
                    <a:pt x="4585" y="11189"/>
                    <a:pt x="8750" y="8133"/>
                    <a:pt x="11559" y="10327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2472060" y="2886445"/>
              <a:ext cx="300680" cy="184360"/>
            </a:xfrm>
            <a:custGeom>
              <a:avLst/>
              <a:gdLst/>
              <a:ahLst/>
              <a:cxnLst/>
              <a:rect l="l" t="t" r="r" b="b"/>
              <a:pathLst>
                <a:path w="15034" h="9218" fill="none" extrusionOk="0">
                  <a:moveTo>
                    <a:pt x="1" y="346"/>
                  </a:moveTo>
                  <a:cubicBezTo>
                    <a:pt x="1257" y="1"/>
                    <a:pt x="1208" y="346"/>
                    <a:pt x="1726" y="888"/>
                  </a:cubicBezTo>
                  <a:cubicBezTo>
                    <a:pt x="1529" y="691"/>
                    <a:pt x="2071" y="1800"/>
                    <a:pt x="2021" y="1701"/>
                  </a:cubicBezTo>
                  <a:cubicBezTo>
                    <a:pt x="2440" y="2490"/>
                    <a:pt x="3500" y="3500"/>
                    <a:pt x="4165" y="4141"/>
                  </a:cubicBezTo>
                  <a:cubicBezTo>
                    <a:pt x="5053" y="5003"/>
                    <a:pt x="9883" y="9218"/>
                    <a:pt x="10844" y="7394"/>
                  </a:cubicBezTo>
                  <a:cubicBezTo>
                    <a:pt x="12643" y="7813"/>
                    <a:pt x="13382" y="7074"/>
                    <a:pt x="15034" y="6679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2504100" y="3027905"/>
              <a:ext cx="416020" cy="145920"/>
            </a:xfrm>
            <a:custGeom>
              <a:avLst/>
              <a:gdLst/>
              <a:ahLst/>
              <a:cxnLst/>
              <a:rect l="l" t="t" r="r" b="b"/>
              <a:pathLst>
                <a:path w="20801" h="7296" fill="none" extrusionOk="0">
                  <a:moveTo>
                    <a:pt x="0" y="1"/>
                  </a:moveTo>
                  <a:cubicBezTo>
                    <a:pt x="1553" y="1060"/>
                    <a:pt x="2687" y="2613"/>
                    <a:pt x="3870" y="4042"/>
                  </a:cubicBezTo>
                  <a:cubicBezTo>
                    <a:pt x="6580" y="7295"/>
                    <a:pt x="9636" y="7073"/>
                    <a:pt x="13284" y="5940"/>
                  </a:cubicBezTo>
                  <a:cubicBezTo>
                    <a:pt x="15403" y="5274"/>
                    <a:pt x="20800" y="4658"/>
                    <a:pt x="19716" y="138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2864400" y="2725265"/>
              <a:ext cx="250900" cy="333220"/>
            </a:xfrm>
            <a:custGeom>
              <a:avLst/>
              <a:gdLst/>
              <a:ahLst/>
              <a:cxnLst/>
              <a:rect l="l" t="t" r="r" b="b"/>
              <a:pathLst>
                <a:path w="12545" h="16661" fill="none" extrusionOk="0">
                  <a:moveTo>
                    <a:pt x="0" y="16291"/>
                  </a:moveTo>
                  <a:cubicBezTo>
                    <a:pt x="2539" y="16660"/>
                    <a:pt x="4165" y="15354"/>
                    <a:pt x="6161" y="14097"/>
                  </a:cubicBezTo>
                  <a:cubicBezTo>
                    <a:pt x="8034" y="12915"/>
                    <a:pt x="8577" y="11830"/>
                    <a:pt x="9587" y="9883"/>
                  </a:cubicBezTo>
                  <a:cubicBezTo>
                    <a:pt x="10302" y="8503"/>
                    <a:pt x="11953" y="7715"/>
                    <a:pt x="12322" y="6261"/>
                  </a:cubicBezTo>
                  <a:cubicBezTo>
                    <a:pt x="12544" y="5423"/>
                    <a:pt x="12298" y="4733"/>
                    <a:pt x="12175" y="3919"/>
                  </a:cubicBezTo>
                  <a:cubicBezTo>
                    <a:pt x="11953" y="2564"/>
                    <a:pt x="11632" y="1332"/>
                    <a:pt x="11287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2412420" y="2516785"/>
              <a:ext cx="498320" cy="388420"/>
            </a:xfrm>
            <a:custGeom>
              <a:avLst/>
              <a:gdLst/>
              <a:ahLst/>
              <a:cxnLst/>
              <a:rect l="l" t="t" r="r" b="b"/>
              <a:pathLst>
                <a:path w="24916" h="19421" fill="none" extrusionOk="0">
                  <a:moveTo>
                    <a:pt x="1" y="0"/>
                  </a:moveTo>
                  <a:cubicBezTo>
                    <a:pt x="2145" y="888"/>
                    <a:pt x="1775" y="2391"/>
                    <a:pt x="3007" y="3993"/>
                  </a:cubicBezTo>
                  <a:cubicBezTo>
                    <a:pt x="3648" y="4880"/>
                    <a:pt x="4609" y="5644"/>
                    <a:pt x="5496" y="6235"/>
                  </a:cubicBezTo>
                  <a:cubicBezTo>
                    <a:pt x="6457" y="6901"/>
                    <a:pt x="7492" y="7344"/>
                    <a:pt x="8454" y="7961"/>
                  </a:cubicBezTo>
                  <a:cubicBezTo>
                    <a:pt x="9020" y="8355"/>
                    <a:pt x="14910" y="13481"/>
                    <a:pt x="15502" y="11090"/>
                  </a:cubicBezTo>
                  <a:cubicBezTo>
                    <a:pt x="15699" y="10179"/>
                    <a:pt x="13900" y="10179"/>
                    <a:pt x="15058" y="9316"/>
                  </a:cubicBezTo>
                  <a:cubicBezTo>
                    <a:pt x="15600" y="8922"/>
                    <a:pt x="16488" y="9119"/>
                    <a:pt x="17079" y="9267"/>
                  </a:cubicBezTo>
                  <a:cubicBezTo>
                    <a:pt x="17473" y="9390"/>
                    <a:pt x="18139" y="9267"/>
                    <a:pt x="18361" y="9661"/>
                  </a:cubicBezTo>
                  <a:cubicBezTo>
                    <a:pt x="18558" y="9981"/>
                    <a:pt x="18188" y="10499"/>
                    <a:pt x="18262" y="10844"/>
                  </a:cubicBezTo>
                  <a:cubicBezTo>
                    <a:pt x="18361" y="11288"/>
                    <a:pt x="18656" y="11140"/>
                    <a:pt x="18829" y="11435"/>
                  </a:cubicBezTo>
                  <a:cubicBezTo>
                    <a:pt x="18903" y="11559"/>
                    <a:pt x="18804" y="11731"/>
                    <a:pt x="18853" y="11830"/>
                  </a:cubicBezTo>
                  <a:cubicBezTo>
                    <a:pt x="19371" y="13111"/>
                    <a:pt x="19272" y="14417"/>
                    <a:pt x="19889" y="15674"/>
                  </a:cubicBezTo>
                  <a:cubicBezTo>
                    <a:pt x="20776" y="17449"/>
                    <a:pt x="23018" y="19420"/>
                    <a:pt x="24916" y="17498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2292660" y="2241265"/>
              <a:ext cx="706800" cy="371660"/>
            </a:xfrm>
            <a:custGeom>
              <a:avLst/>
              <a:gdLst/>
              <a:ahLst/>
              <a:cxnLst/>
              <a:rect l="l" t="t" r="r" b="b"/>
              <a:pathLst>
                <a:path w="35340" h="18583" fill="none" extrusionOk="0">
                  <a:moveTo>
                    <a:pt x="0" y="3771"/>
                  </a:moveTo>
                  <a:cubicBezTo>
                    <a:pt x="1060" y="0"/>
                    <a:pt x="8231" y="4190"/>
                    <a:pt x="10030" y="5151"/>
                  </a:cubicBezTo>
                  <a:cubicBezTo>
                    <a:pt x="12347" y="6383"/>
                    <a:pt x="14565" y="7960"/>
                    <a:pt x="16413" y="9833"/>
                  </a:cubicBezTo>
                  <a:cubicBezTo>
                    <a:pt x="17892" y="11312"/>
                    <a:pt x="19247" y="13949"/>
                    <a:pt x="21564" y="14195"/>
                  </a:cubicBezTo>
                  <a:cubicBezTo>
                    <a:pt x="22377" y="14269"/>
                    <a:pt x="23166" y="13974"/>
                    <a:pt x="24053" y="14146"/>
                  </a:cubicBezTo>
                  <a:cubicBezTo>
                    <a:pt x="25581" y="14442"/>
                    <a:pt x="25211" y="14738"/>
                    <a:pt x="26024" y="15748"/>
                  </a:cubicBezTo>
                  <a:cubicBezTo>
                    <a:pt x="27158" y="17153"/>
                    <a:pt x="28908" y="17892"/>
                    <a:pt x="30657" y="18237"/>
                  </a:cubicBezTo>
                  <a:cubicBezTo>
                    <a:pt x="31569" y="18410"/>
                    <a:pt x="32506" y="18483"/>
                    <a:pt x="33418" y="18459"/>
                  </a:cubicBezTo>
                  <a:cubicBezTo>
                    <a:pt x="33763" y="18459"/>
                    <a:pt x="34058" y="18311"/>
                    <a:pt x="34379" y="18311"/>
                  </a:cubicBezTo>
                  <a:cubicBezTo>
                    <a:pt x="34650" y="18311"/>
                    <a:pt x="35118" y="18582"/>
                    <a:pt x="35340" y="1838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2642600" y="2335405"/>
              <a:ext cx="275540" cy="151340"/>
            </a:xfrm>
            <a:custGeom>
              <a:avLst/>
              <a:gdLst/>
              <a:ahLst/>
              <a:cxnLst/>
              <a:rect l="l" t="t" r="r" b="b"/>
              <a:pathLst>
                <a:path w="13777" h="7567" fill="none" extrusionOk="0">
                  <a:moveTo>
                    <a:pt x="0" y="6161"/>
                  </a:moveTo>
                  <a:cubicBezTo>
                    <a:pt x="2465" y="7566"/>
                    <a:pt x="4855" y="3475"/>
                    <a:pt x="6285" y="1898"/>
                  </a:cubicBezTo>
                  <a:cubicBezTo>
                    <a:pt x="7147" y="961"/>
                    <a:pt x="8034" y="0"/>
                    <a:pt x="9291" y="99"/>
                  </a:cubicBezTo>
                  <a:cubicBezTo>
                    <a:pt x="9760" y="148"/>
                    <a:pt x="10400" y="419"/>
                    <a:pt x="10918" y="518"/>
                  </a:cubicBezTo>
                  <a:cubicBezTo>
                    <a:pt x="11953" y="641"/>
                    <a:pt x="13358" y="567"/>
                    <a:pt x="13777" y="187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2828900" y="2317165"/>
              <a:ext cx="230200" cy="278000"/>
            </a:xfrm>
            <a:custGeom>
              <a:avLst/>
              <a:gdLst/>
              <a:ahLst/>
              <a:cxnLst/>
              <a:rect l="l" t="t" r="r" b="b"/>
              <a:pathLst>
                <a:path w="11510" h="13900" fill="none" extrusionOk="0">
                  <a:moveTo>
                    <a:pt x="5645" y="13900"/>
                  </a:moveTo>
                  <a:cubicBezTo>
                    <a:pt x="6581" y="13727"/>
                    <a:pt x="6827" y="12052"/>
                    <a:pt x="7394" y="11337"/>
                  </a:cubicBezTo>
                  <a:cubicBezTo>
                    <a:pt x="8010" y="10499"/>
                    <a:pt x="8700" y="9710"/>
                    <a:pt x="9341" y="8848"/>
                  </a:cubicBezTo>
                  <a:cubicBezTo>
                    <a:pt x="10672" y="7073"/>
                    <a:pt x="11510" y="5718"/>
                    <a:pt x="10721" y="3401"/>
                  </a:cubicBezTo>
                  <a:cubicBezTo>
                    <a:pt x="10327" y="2169"/>
                    <a:pt x="7789" y="740"/>
                    <a:pt x="6408" y="419"/>
                  </a:cubicBezTo>
                  <a:cubicBezTo>
                    <a:pt x="5497" y="198"/>
                    <a:pt x="4289" y="346"/>
                    <a:pt x="3402" y="296"/>
                  </a:cubicBezTo>
                  <a:cubicBezTo>
                    <a:pt x="2958" y="272"/>
                    <a:pt x="1997" y="1"/>
                    <a:pt x="1677" y="50"/>
                  </a:cubicBezTo>
                  <a:cubicBezTo>
                    <a:pt x="839" y="173"/>
                    <a:pt x="839" y="715"/>
                    <a:pt x="1" y="101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2957560" y="2467005"/>
              <a:ext cx="72960" cy="138520"/>
            </a:xfrm>
            <a:custGeom>
              <a:avLst/>
              <a:gdLst/>
              <a:ahLst/>
              <a:cxnLst/>
              <a:rect l="l" t="t" r="r" b="b"/>
              <a:pathLst>
                <a:path w="3648" h="6926" fill="none" extrusionOk="0">
                  <a:moveTo>
                    <a:pt x="1134" y="6925"/>
                  </a:moveTo>
                  <a:cubicBezTo>
                    <a:pt x="0" y="5274"/>
                    <a:pt x="3179" y="1578"/>
                    <a:pt x="3647" y="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2256180" y="2328005"/>
              <a:ext cx="90220" cy="129660"/>
            </a:xfrm>
            <a:custGeom>
              <a:avLst/>
              <a:gdLst/>
              <a:ahLst/>
              <a:cxnLst/>
              <a:rect l="l" t="t" r="r" b="b"/>
              <a:pathLst>
                <a:path w="4511" h="6483" fill="none" extrusionOk="0">
                  <a:moveTo>
                    <a:pt x="2416" y="1"/>
                  </a:moveTo>
                  <a:cubicBezTo>
                    <a:pt x="0" y="1726"/>
                    <a:pt x="3032" y="5496"/>
                    <a:pt x="4510" y="6482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2446920" y="2242225"/>
              <a:ext cx="72980" cy="177980"/>
            </a:xfrm>
            <a:custGeom>
              <a:avLst/>
              <a:gdLst/>
              <a:ahLst/>
              <a:cxnLst/>
              <a:rect l="l" t="t" r="r" b="b"/>
              <a:pathLst>
                <a:path w="3649" h="8899" extrusionOk="0">
                  <a:moveTo>
                    <a:pt x="2090" y="1"/>
                  </a:moveTo>
                  <a:cubicBezTo>
                    <a:pt x="2076" y="1"/>
                    <a:pt x="2061" y="1"/>
                    <a:pt x="2046" y="2"/>
                  </a:cubicBezTo>
                  <a:lnTo>
                    <a:pt x="1381" y="26"/>
                  </a:lnTo>
                  <a:cubicBezTo>
                    <a:pt x="617" y="51"/>
                    <a:pt x="1" y="692"/>
                    <a:pt x="25" y="1456"/>
                  </a:cubicBezTo>
                  <a:lnTo>
                    <a:pt x="198" y="7518"/>
                  </a:lnTo>
                  <a:cubicBezTo>
                    <a:pt x="223" y="8307"/>
                    <a:pt x="863" y="8898"/>
                    <a:pt x="1627" y="8898"/>
                  </a:cubicBezTo>
                  <a:lnTo>
                    <a:pt x="2293" y="8874"/>
                  </a:lnTo>
                  <a:cubicBezTo>
                    <a:pt x="3057" y="8849"/>
                    <a:pt x="3648" y="8208"/>
                    <a:pt x="3648" y="7444"/>
                  </a:cubicBezTo>
                  <a:lnTo>
                    <a:pt x="3476" y="1357"/>
                  </a:lnTo>
                  <a:cubicBezTo>
                    <a:pt x="3451" y="608"/>
                    <a:pt x="2835" y="1"/>
                    <a:pt x="2090" y="1"/>
                  </a:cubicBezTo>
                  <a:close/>
                </a:path>
              </a:pathLst>
            </a:custGeom>
            <a:solidFill>
              <a:srgbClr val="EAE8E8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495720" y="243004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41" y="0"/>
                  </a:moveTo>
                  <a:cubicBezTo>
                    <a:pt x="1849" y="0"/>
                    <a:pt x="1" y="1848"/>
                    <a:pt x="1" y="4140"/>
                  </a:cubicBezTo>
                  <a:cubicBezTo>
                    <a:pt x="1" y="6432"/>
                    <a:pt x="1849" y="8305"/>
                    <a:pt x="4141" y="8305"/>
                  </a:cubicBezTo>
                  <a:cubicBezTo>
                    <a:pt x="6433" y="8305"/>
                    <a:pt x="8306" y="6432"/>
                    <a:pt x="8306" y="4140"/>
                  </a:cubicBezTo>
                  <a:cubicBezTo>
                    <a:pt x="8306" y="1848"/>
                    <a:pt x="6433" y="0"/>
                    <a:pt x="4141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540080" y="203326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65" y="0"/>
                  </a:moveTo>
                  <a:cubicBezTo>
                    <a:pt x="1873" y="0"/>
                    <a:pt x="0" y="1873"/>
                    <a:pt x="0" y="4165"/>
                  </a:cubicBezTo>
                  <a:cubicBezTo>
                    <a:pt x="0" y="6457"/>
                    <a:pt x="1873" y="8306"/>
                    <a:pt x="4165" y="8306"/>
                  </a:cubicBezTo>
                  <a:cubicBezTo>
                    <a:pt x="6457" y="8306"/>
                    <a:pt x="8306" y="6457"/>
                    <a:pt x="8306" y="4165"/>
                  </a:cubicBezTo>
                  <a:cubicBezTo>
                    <a:pt x="8306" y="1873"/>
                    <a:pt x="6457" y="0"/>
                    <a:pt x="4165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394180" y="2381245"/>
              <a:ext cx="166120" cy="166120"/>
            </a:xfrm>
            <a:custGeom>
              <a:avLst/>
              <a:gdLst/>
              <a:ahLst/>
              <a:cxnLst/>
              <a:rect l="l" t="t" r="r" b="b"/>
              <a:pathLst>
                <a:path w="8306" h="8306" extrusionOk="0">
                  <a:moveTo>
                    <a:pt x="4166" y="0"/>
                  </a:moveTo>
                  <a:cubicBezTo>
                    <a:pt x="1874" y="0"/>
                    <a:pt x="1" y="1873"/>
                    <a:pt x="1" y="4165"/>
                  </a:cubicBezTo>
                  <a:cubicBezTo>
                    <a:pt x="1" y="6457"/>
                    <a:pt x="1874" y="8305"/>
                    <a:pt x="4166" y="8305"/>
                  </a:cubicBezTo>
                  <a:cubicBezTo>
                    <a:pt x="6458" y="8305"/>
                    <a:pt x="8306" y="6457"/>
                    <a:pt x="8306" y="4165"/>
                  </a:cubicBezTo>
                  <a:cubicBezTo>
                    <a:pt x="8306" y="1873"/>
                    <a:pt x="6458" y="0"/>
                    <a:pt x="4166" y="0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305960" y="1971105"/>
              <a:ext cx="338640" cy="328900"/>
            </a:xfrm>
            <a:custGeom>
              <a:avLst/>
              <a:gdLst/>
              <a:ahLst/>
              <a:cxnLst/>
              <a:rect l="l" t="t" r="r" b="b"/>
              <a:pathLst>
                <a:path w="16932" h="16445" extrusionOk="0">
                  <a:moveTo>
                    <a:pt x="8486" y="0"/>
                  </a:moveTo>
                  <a:cubicBezTo>
                    <a:pt x="8410" y="0"/>
                    <a:pt x="8333" y="1"/>
                    <a:pt x="8256" y="3"/>
                  </a:cubicBezTo>
                  <a:cubicBezTo>
                    <a:pt x="3648" y="126"/>
                    <a:pt x="1" y="3922"/>
                    <a:pt x="148" y="8456"/>
                  </a:cubicBezTo>
                  <a:cubicBezTo>
                    <a:pt x="270" y="12915"/>
                    <a:pt x="3964" y="16444"/>
                    <a:pt x="8469" y="16444"/>
                  </a:cubicBezTo>
                  <a:cubicBezTo>
                    <a:pt x="8546" y="16444"/>
                    <a:pt x="8623" y="16443"/>
                    <a:pt x="8700" y="16441"/>
                  </a:cubicBezTo>
                  <a:cubicBezTo>
                    <a:pt x="13308" y="16318"/>
                    <a:pt x="16931" y="12523"/>
                    <a:pt x="16808" y="7988"/>
                  </a:cubicBezTo>
                  <a:cubicBezTo>
                    <a:pt x="16687" y="3530"/>
                    <a:pt x="12968" y="0"/>
                    <a:pt x="8486" y="0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889540" y="2405385"/>
              <a:ext cx="200120" cy="200140"/>
            </a:xfrm>
            <a:custGeom>
              <a:avLst/>
              <a:gdLst/>
              <a:ahLst/>
              <a:cxnLst/>
              <a:rect l="l" t="t" r="r" b="b"/>
              <a:pathLst>
                <a:path w="10006" h="10007" extrusionOk="0">
                  <a:moveTo>
                    <a:pt x="5003" y="1"/>
                  </a:moveTo>
                  <a:cubicBezTo>
                    <a:pt x="2243" y="1"/>
                    <a:pt x="0" y="2243"/>
                    <a:pt x="0" y="5004"/>
                  </a:cubicBezTo>
                  <a:cubicBezTo>
                    <a:pt x="0" y="7764"/>
                    <a:pt x="2243" y="10006"/>
                    <a:pt x="5003" y="10006"/>
                  </a:cubicBezTo>
                  <a:cubicBezTo>
                    <a:pt x="7763" y="10006"/>
                    <a:pt x="10006" y="7764"/>
                    <a:pt x="10006" y="5004"/>
                  </a:cubicBezTo>
                  <a:cubicBezTo>
                    <a:pt x="10006" y="2243"/>
                    <a:pt x="7763" y="1"/>
                    <a:pt x="5003" y="1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605640" y="2308285"/>
              <a:ext cx="376580" cy="329500"/>
            </a:xfrm>
            <a:custGeom>
              <a:avLst/>
              <a:gdLst/>
              <a:ahLst/>
              <a:cxnLst/>
              <a:rect l="l" t="t" r="r" b="b"/>
              <a:pathLst>
                <a:path w="18829" h="16475" extrusionOk="0">
                  <a:moveTo>
                    <a:pt x="9355" y="0"/>
                  </a:moveTo>
                  <a:cubicBezTo>
                    <a:pt x="6030" y="0"/>
                    <a:pt x="2899" y="1975"/>
                    <a:pt x="1651" y="5226"/>
                  </a:cubicBezTo>
                  <a:cubicBezTo>
                    <a:pt x="0" y="9464"/>
                    <a:pt x="2169" y="14245"/>
                    <a:pt x="6457" y="15896"/>
                  </a:cubicBezTo>
                  <a:cubicBezTo>
                    <a:pt x="7461" y="16289"/>
                    <a:pt x="8492" y="16474"/>
                    <a:pt x="9506" y="16474"/>
                  </a:cubicBezTo>
                  <a:cubicBezTo>
                    <a:pt x="12822" y="16474"/>
                    <a:pt x="15937" y="14485"/>
                    <a:pt x="17202" y="11239"/>
                  </a:cubicBezTo>
                  <a:cubicBezTo>
                    <a:pt x="18828" y="7025"/>
                    <a:pt x="16684" y="2244"/>
                    <a:pt x="12396" y="568"/>
                  </a:cubicBezTo>
                  <a:cubicBezTo>
                    <a:pt x="11396" y="183"/>
                    <a:pt x="10367" y="0"/>
                    <a:pt x="9355" y="0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2742660" y="1908065"/>
              <a:ext cx="165620" cy="166120"/>
            </a:xfrm>
            <a:custGeom>
              <a:avLst/>
              <a:gdLst/>
              <a:ahLst/>
              <a:cxnLst/>
              <a:rect l="l" t="t" r="r" b="b"/>
              <a:pathLst>
                <a:path w="8281" h="8306" extrusionOk="0">
                  <a:moveTo>
                    <a:pt x="4140" y="1"/>
                  </a:moveTo>
                  <a:cubicBezTo>
                    <a:pt x="1849" y="1"/>
                    <a:pt x="0" y="1849"/>
                    <a:pt x="0" y="4141"/>
                  </a:cubicBezTo>
                  <a:cubicBezTo>
                    <a:pt x="0" y="6433"/>
                    <a:pt x="1849" y="8306"/>
                    <a:pt x="4140" y="8306"/>
                  </a:cubicBezTo>
                  <a:cubicBezTo>
                    <a:pt x="6432" y="8306"/>
                    <a:pt x="8281" y="6433"/>
                    <a:pt x="8281" y="4141"/>
                  </a:cubicBezTo>
                  <a:cubicBezTo>
                    <a:pt x="8281" y="1849"/>
                    <a:pt x="6432" y="1"/>
                    <a:pt x="4140" y="1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2740200" y="1947985"/>
              <a:ext cx="376580" cy="329500"/>
            </a:xfrm>
            <a:custGeom>
              <a:avLst/>
              <a:gdLst/>
              <a:ahLst/>
              <a:cxnLst/>
              <a:rect l="l" t="t" r="r" b="b"/>
              <a:pathLst>
                <a:path w="18829" h="16475" extrusionOk="0">
                  <a:moveTo>
                    <a:pt x="9334" y="0"/>
                  </a:moveTo>
                  <a:cubicBezTo>
                    <a:pt x="6014" y="0"/>
                    <a:pt x="2893" y="1975"/>
                    <a:pt x="1627" y="5226"/>
                  </a:cubicBezTo>
                  <a:cubicBezTo>
                    <a:pt x="0" y="9464"/>
                    <a:pt x="2144" y="14245"/>
                    <a:pt x="6432" y="15897"/>
                  </a:cubicBezTo>
                  <a:cubicBezTo>
                    <a:pt x="7442" y="16289"/>
                    <a:pt x="8478" y="16474"/>
                    <a:pt x="9494" y="16474"/>
                  </a:cubicBezTo>
                  <a:cubicBezTo>
                    <a:pt x="12820" y="16474"/>
                    <a:pt x="15931" y="14486"/>
                    <a:pt x="17177" y="11239"/>
                  </a:cubicBezTo>
                  <a:cubicBezTo>
                    <a:pt x="18828" y="7025"/>
                    <a:pt x="16660" y="2244"/>
                    <a:pt x="12371" y="568"/>
                  </a:cubicBezTo>
                  <a:cubicBezTo>
                    <a:pt x="11371" y="183"/>
                    <a:pt x="10343" y="0"/>
                    <a:pt x="9334" y="0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2968400" y="1954605"/>
              <a:ext cx="224280" cy="187820"/>
            </a:xfrm>
            <a:custGeom>
              <a:avLst/>
              <a:gdLst/>
              <a:ahLst/>
              <a:cxnLst/>
              <a:rect l="l" t="t" r="r" b="b"/>
              <a:pathLst>
                <a:path w="11214" h="9391" extrusionOk="0">
                  <a:moveTo>
                    <a:pt x="5350" y="1"/>
                  </a:moveTo>
                  <a:cubicBezTo>
                    <a:pt x="3413" y="1"/>
                    <a:pt x="1623" y="1074"/>
                    <a:pt x="937" y="2874"/>
                  </a:cubicBezTo>
                  <a:cubicBezTo>
                    <a:pt x="0" y="5264"/>
                    <a:pt x="1356" y="8024"/>
                    <a:pt x="3919" y="9035"/>
                  </a:cubicBezTo>
                  <a:cubicBezTo>
                    <a:pt x="4552" y="9276"/>
                    <a:pt x="5200" y="9390"/>
                    <a:pt x="5832" y="9390"/>
                  </a:cubicBezTo>
                  <a:cubicBezTo>
                    <a:pt x="7780" y="9390"/>
                    <a:pt x="9570" y="8302"/>
                    <a:pt x="10277" y="6496"/>
                  </a:cubicBezTo>
                  <a:cubicBezTo>
                    <a:pt x="11213" y="4106"/>
                    <a:pt x="9858" y="1370"/>
                    <a:pt x="7270" y="360"/>
                  </a:cubicBezTo>
                  <a:cubicBezTo>
                    <a:pt x="6637" y="116"/>
                    <a:pt x="5985" y="1"/>
                    <a:pt x="5350" y="1"/>
                  </a:cubicBezTo>
                  <a:close/>
                </a:path>
              </a:pathLst>
            </a:custGeom>
            <a:solidFill>
              <a:srgbClr val="4F9FF0"/>
            </a:solidFill>
            <a:ln w="1417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2786520" y="2223925"/>
              <a:ext cx="119800" cy="173960"/>
            </a:xfrm>
            <a:custGeom>
              <a:avLst/>
              <a:gdLst/>
              <a:ahLst/>
              <a:cxnLst/>
              <a:rect l="l" t="t" r="r" b="b"/>
              <a:pathLst>
                <a:path w="5990" h="8698" extrusionOk="0">
                  <a:moveTo>
                    <a:pt x="3776" y="1"/>
                  </a:moveTo>
                  <a:cubicBezTo>
                    <a:pt x="3221" y="1"/>
                    <a:pt x="2697" y="346"/>
                    <a:pt x="2490" y="892"/>
                  </a:cubicBezTo>
                  <a:lnTo>
                    <a:pt x="296" y="6560"/>
                  </a:lnTo>
                  <a:cubicBezTo>
                    <a:pt x="1" y="7275"/>
                    <a:pt x="370" y="8088"/>
                    <a:pt x="1085" y="8359"/>
                  </a:cubicBezTo>
                  <a:lnTo>
                    <a:pt x="1701" y="8606"/>
                  </a:lnTo>
                  <a:cubicBezTo>
                    <a:pt x="1866" y="8668"/>
                    <a:pt x="2036" y="8698"/>
                    <a:pt x="2203" y="8698"/>
                  </a:cubicBezTo>
                  <a:cubicBezTo>
                    <a:pt x="2762" y="8698"/>
                    <a:pt x="3292" y="8367"/>
                    <a:pt x="3500" y="7817"/>
                  </a:cubicBezTo>
                  <a:lnTo>
                    <a:pt x="5693" y="2149"/>
                  </a:lnTo>
                  <a:cubicBezTo>
                    <a:pt x="5989" y="1409"/>
                    <a:pt x="5619" y="621"/>
                    <a:pt x="4905" y="325"/>
                  </a:cubicBezTo>
                  <a:lnTo>
                    <a:pt x="4289" y="103"/>
                  </a:lnTo>
                  <a:cubicBezTo>
                    <a:pt x="4120" y="34"/>
                    <a:pt x="3946" y="1"/>
                    <a:pt x="3776" y="1"/>
                  </a:cubicBezTo>
                  <a:close/>
                </a:path>
              </a:pathLst>
            </a:custGeom>
            <a:solidFill>
              <a:srgbClr val="EAE8E8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2428200" y="2120005"/>
              <a:ext cx="435720" cy="456440"/>
            </a:xfrm>
            <a:custGeom>
              <a:avLst/>
              <a:gdLst/>
              <a:ahLst/>
              <a:cxnLst/>
              <a:rect l="l" t="t" r="r" b="b"/>
              <a:pathLst>
                <a:path w="21786" h="22822" extrusionOk="0">
                  <a:moveTo>
                    <a:pt x="14171" y="1"/>
                  </a:moveTo>
                  <a:lnTo>
                    <a:pt x="14171" y="1"/>
                  </a:lnTo>
                  <a:cubicBezTo>
                    <a:pt x="14051" y="293"/>
                    <a:pt x="13971" y="688"/>
                    <a:pt x="13931" y="1139"/>
                  </a:cubicBezTo>
                  <a:lnTo>
                    <a:pt x="13931" y="1139"/>
                  </a:lnTo>
                  <a:cubicBezTo>
                    <a:pt x="14059" y="687"/>
                    <a:pt x="14142" y="287"/>
                    <a:pt x="14171" y="1"/>
                  </a:cubicBezTo>
                  <a:close/>
                  <a:moveTo>
                    <a:pt x="3450" y="21575"/>
                  </a:moveTo>
                  <a:cubicBezTo>
                    <a:pt x="3222" y="21809"/>
                    <a:pt x="3030" y="22010"/>
                    <a:pt x="2884" y="22156"/>
                  </a:cubicBezTo>
                  <a:lnTo>
                    <a:pt x="3130" y="22156"/>
                  </a:lnTo>
                  <a:cubicBezTo>
                    <a:pt x="3213" y="21985"/>
                    <a:pt x="3322" y="21790"/>
                    <a:pt x="3450" y="21575"/>
                  </a:cubicBezTo>
                  <a:close/>
                  <a:moveTo>
                    <a:pt x="4683" y="666"/>
                  </a:moveTo>
                  <a:lnTo>
                    <a:pt x="4683" y="666"/>
                  </a:lnTo>
                  <a:cubicBezTo>
                    <a:pt x="6506" y="3057"/>
                    <a:pt x="8724" y="6827"/>
                    <a:pt x="9020" y="9809"/>
                  </a:cubicBezTo>
                  <a:cubicBezTo>
                    <a:pt x="8951" y="9808"/>
                    <a:pt x="8881" y="9807"/>
                    <a:pt x="8812" y="9807"/>
                  </a:cubicBezTo>
                  <a:cubicBezTo>
                    <a:pt x="5853" y="9807"/>
                    <a:pt x="2962" y="11314"/>
                    <a:pt x="0" y="11362"/>
                  </a:cubicBezTo>
                  <a:cubicBezTo>
                    <a:pt x="1602" y="12422"/>
                    <a:pt x="5200" y="12348"/>
                    <a:pt x="6334" y="14073"/>
                  </a:cubicBezTo>
                  <a:cubicBezTo>
                    <a:pt x="7514" y="15832"/>
                    <a:pt x="4650" y="19563"/>
                    <a:pt x="3450" y="21575"/>
                  </a:cubicBezTo>
                  <a:lnTo>
                    <a:pt x="3450" y="21575"/>
                  </a:lnTo>
                  <a:cubicBezTo>
                    <a:pt x="4687" y="20304"/>
                    <a:pt x="6965" y="18043"/>
                    <a:pt x="8566" y="18043"/>
                  </a:cubicBezTo>
                  <a:cubicBezTo>
                    <a:pt x="8752" y="18043"/>
                    <a:pt x="8929" y="18073"/>
                    <a:pt x="9094" y="18139"/>
                  </a:cubicBezTo>
                  <a:cubicBezTo>
                    <a:pt x="10104" y="18533"/>
                    <a:pt x="10720" y="21836"/>
                    <a:pt x="11337" y="22821"/>
                  </a:cubicBezTo>
                  <a:cubicBezTo>
                    <a:pt x="11780" y="21170"/>
                    <a:pt x="12101" y="19347"/>
                    <a:pt x="12791" y="17745"/>
                  </a:cubicBezTo>
                  <a:cubicBezTo>
                    <a:pt x="14392" y="18804"/>
                    <a:pt x="15797" y="20653"/>
                    <a:pt x="16882" y="22131"/>
                  </a:cubicBezTo>
                  <a:cubicBezTo>
                    <a:pt x="16241" y="20209"/>
                    <a:pt x="13974" y="17129"/>
                    <a:pt x="14269" y="15009"/>
                  </a:cubicBezTo>
                  <a:cubicBezTo>
                    <a:pt x="14491" y="13259"/>
                    <a:pt x="19149" y="10746"/>
                    <a:pt x="20603" y="10130"/>
                  </a:cubicBezTo>
                  <a:lnTo>
                    <a:pt x="20603" y="10130"/>
                  </a:lnTo>
                  <a:cubicBezTo>
                    <a:pt x="19827" y="10297"/>
                    <a:pt x="18968" y="10352"/>
                    <a:pt x="18105" y="10352"/>
                  </a:cubicBezTo>
                  <a:cubicBezTo>
                    <a:pt x="17568" y="10352"/>
                    <a:pt x="17031" y="10330"/>
                    <a:pt x="16512" y="10302"/>
                  </a:cubicBezTo>
                  <a:cubicBezTo>
                    <a:pt x="18385" y="7739"/>
                    <a:pt x="20233" y="5472"/>
                    <a:pt x="21786" y="2687"/>
                  </a:cubicBezTo>
                  <a:lnTo>
                    <a:pt x="21786" y="2687"/>
                  </a:lnTo>
                  <a:cubicBezTo>
                    <a:pt x="20577" y="3431"/>
                    <a:pt x="17638" y="6168"/>
                    <a:pt x="15984" y="6168"/>
                  </a:cubicBezTo>
                  <a:cubicBezTo>
                    <a:pt x="15884" y="6168"/>
                    <a:pt x="15789" y="6158"/>
                    <a:pt x="15699" y="6137"/>
                  </a:cubicBezTo>
                  <a:cubicBezTo>
                    <a:pt x="14308" y="5839"/>
                    <a:pt x="13766" y="3012"/>
                    <a:pt x="13931" y="1139"/>
                  </a:cubicBezTo>
                  <a:lnTo>
                    <a:pt x="13931" y="1139"/>
                  </a:lnTo>
                  <a:cubicBezTo>
                    <a:pt x="13507" y="2636"/>
                    <a:pt x="12588" y="4705"/>
                    <a:pt x="11509" y="5102"/>
                  </a:cubicBezTo>
                  <a:cubicBezTo>
                    <a:pt x="11309" y="5177"/>
                    <a:pt x="11102" y="5212"/>
                    <a:pt x="10890" y="5212"/>
                  </a:cubicBezTo>
                  <a:cubicBezTo>
                    <a:pt x="8794" y="5212"/>
                    <a:pt x="6159" y="1852"/>
                    <a:pt x="4683" y="666"/>
                  </a:cubicBezTo>
                  <a:close/>
                </a:path>
              </a:pathLst>
            </a:custGeom>
            <a:solidFill>
              <a:srgbClr val="FFAD00"/>
            </a:solidFill>
            <a:ln w="9525" cap="flat" cmpd="sng">
              <a:solidFill>
                <a:srgbClr val="FA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2490300" y="2182605"/>
              <a:ext cx="200620" cy="200620"/>
            </a:xfrm>
            <a:custGeom>
              <a:avLst/>
              <a:gdLst/>
              <a:ahLst/>
              <a:cxnLst/>
              <a:rect l="l" t="t" r="r" b="b"/>
              <a:pathLst>
                <a:path w="10031" h="10031" extrusionOk="0">
                  <a:moveTo>
                    <a:pt x="5003" y="1"/>
                  </a:moveTo>
                  <a:cubicBezTo>
                    <a:pt x="2243" y="1"/>
                    <a:pt x="0" y="2243"/>
                    <a:pt x="0" y="5003"/>
                  </a:cubicBezTo>
                  <a:cubicBezTo>
                    <a:pt x="0" y="7788"/>
                    <a:pt x="2243" y="10031"/>
                    <a:pt x="5003" y="10031"/>
                  </a:cubicBezTo>
                  <a:cubicBezTo>
                    <a:pt x="7788" y="10031"/>
                    <a:pt x="10031" y="7788"/>
                    <a:pt x="10031" y="5003"/>
                  </a:cubicBezTo>
                  <a:cubicBezTo>
                    <a:pt x="10031" y="2243"/>
                    <a:pt x="7788" y="1"/>
                    <a:pt x="5003" y="1"/>
                  </a:cubicBezTo>
                  <a:close/>
                </a:path>
              </a:pathLst>
            </a:custGeom>
            <a:solidFill>
              <a:srgbClr val="4F9FF0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2318280" y="2417865"/>
              <a:ext cx="142460" cy="183500"/>
            </a:xfrm>
            <a:custGeom>
              <a:avLst/>
              <a:gdLst/>
              <a:ahLst/>
              <a:cxnLst/>
              <a:rect l="l" t="t" r="r" b="b"/>
              <a:pathLst>
                <a:path w="7123" h="9175" extrusionOk="0">
                  <a:moveTo>
                    <a:pt x="4224" y="1"/>
                  </a:moveTo>
                  <a:cubicBezTo>
                    <a:pt x="3799" y="1"/>
                    <a:pt x="3399" y="218"/>
                    <a:pt x="2958" y="486"/>
                  </a:cubicBezTo>
                  <a:cubicBezTo>
                    <a:pt x="2539" y="782"/>
                    <a:pt x="2391" y="1053"/>
                    <a:pt x="2021" y="1373"/>
                  </a:cubicBezTo>
                  <a:cubicBezTo>
                    <a:pt x="1726" y="1669"/>
                    <a:pt x="1381" y="1619"/>
                    <a:pt x="1085" y="1792"/>
                  </a:cubicBezTo>
                  <a:cubicBezTo>
                    <a:pt x="1" y="2507"/>
                    <a:pt x="1036" y="4306"/>
                    <a:pt x="1504" y="5144"/>
                  </a:cubicBezTo>
                  <a:cubicBezTo>
                    <a:pt x="2071" y="6154"/>
                    <a:pt x="2711" y="7436"/>
                    <a:pt x="3525" y="8224"/>
                  </a:cubicBezTo>
                  <a:cubicBezTo>
                    <a:pt x="3980" y="8695"/>
                    <a:pt x="4753" y="9174"/>
                    <a:pt x="5429" y="9174"/>
                  </a:cubicBezTo>
                  <a:cubicBezTo>
                    <a:pt x="5851" y="9174"/>
                    <a:pt x="6236" y="8988"/>
                    <a:pt x="6482" y="8495"/>
                  </a:cubicBezTo>
                  <a:cubicBezTo>
                    <a:pt x="7123" y="7238"/>
                    <a:pt x="6236" y="5612"/>
                    <a:pt x="6162" y="4281"/>
                  </a:cubicBezTo>
                  <a:cubicBezTo>
                    <a:pt x="6112" y="2876"/>
                    <a:pt x="6457" y="1151"/>
                    <a:pt x="4979" y="239"/>
                  </a:cubicBezTo>
                  <a:cubicBezTo>
                    <a:pt x="4712" y="70"/>
                    <a:pt x="4464" y="1"/>
                    <a:pt x="4224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2407500" y="2424445"/>
              <a:ext cx="50280" cy="174060"/>
            </a:xfrm>
            <a:custGeom>
              <a:avLst/>
              <a:gdLst/>
              <a:ahLst/>
              <a:cxnLst/>
              <a:rect l="l" t="t" r="r" b="b"/>
              <a:pathLst>
                <a:path w="2514" h="8703" extrusionOk="0">
                  <a:moveTo>
                    <a:pt x="406" y="1"/>
                  </a:moveTo>
                  <a:cubicBezTo>
                    <a:pt x="303" y="1"/>
                    <a:pt x="193" y="19"/>
                    <a:pt x="74" y="58"/>
                  </a:cubicBezTo>
                  <a:cubicBezTo>
                    <a:pt x="592" y="551"/>
                    <a:pt x="468" y="970"/>
                    <a:pt x="296" y="1414"/>
                  </a:cubicBezTo>
                  <a:cubicBezTo>
                    <a:pt x="173" y="1734"/>
                    <a:pt x="0" y="2079"/>
                    <a:pt x="49" y="2473"/>
                  </a:cubicBezTo>
                  <a:cubicBezTo>
                    <a:pt x="74" y="2868"/>
                    <a:pt x="468" y="3139"/>
                    <a:pt x="567" y="3558"/>
                  </a:cubicBezTo>
                  <a:cubicBezTo>
                    <a:pt x="813" y="4519"/>
                    <a:pt x="197" y="5579"/>
                    <a:pt x="468" y="6490"/>
                  </a:cubicBezTo>
                  <a:cubicBezTo>
                    <a:pt x="666" y="7156"/>
                    <a:pt x="1602" y="7846"/>
                    <a:pt x="764" y="8585"/>
                  </a:cubicBezTo>
                  <a:cubicBezTo>
                    <a:pt x="985" y="8637"/>
                    <a:pt x="1377" y="8703"/>
                    <a:pt x="1741" y="8703"/>
                  </a:cubicBezTo>
                  <a:cubicBezTo>
                    <a:pt x="2069" y="8703"/>
                    <a:pt x="2374" y="8650"/>
                    <a:pt x="2514" y="8487"/>
                  </a:cubicBezTo>
                  <a:cubicBezTo>
                    <a:pt x="2070" y="7895"/>
                    <a:pt x="2243" y="7008"/>
                    <a:pt x="2341" y="6343"/>
                  </a:cubicBezTo>
                  <a:cubicBezTo>
                    <a:pt x="2440" y="5480"/>
                    <a:pt x="1873" y="4716"/>
                    <a:pt x="1849" y="3878"/>
                  </a:cubicBezTo>
                  <a:cubicBezTo>
                    <a:pt x="1824" y="3311"/>
                    <a:pt x="1849" y="2744"/>
                    <a:pt x="1750" y="2202"/>
                  </a:cubicBezTo>
                  <a:cubicBezTo>
                    <a:pt x="1639" y="1471"/>
                    <a:pt x="1329" y="1"/>
                    <a:pt x="406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2347860" y="2413285"/>
              <a:ext cx="110920" cy="183860"/>
            </a:xfrm>
            <a:custGeom>
              <a:avLst/>
              <a:gdLst/>
              <a:ahLst/>
              <a:cxnLst/>
              <a:rect l="l" t="t" r="r" b="b"/>
              <a:pathLst>
                <a:path w="5546" h="9193" fill="none" extrusionOk="0">
                  <a:moveTo>
                    <a:pt x="5545" y="9192"/>
                  </a:moveTo>
                  <a:cubicBezTo>
                    <a:pt x="4904" y="8478"/>
                    <a:pt x="5151" y="7886"/>
                    <a:pt x="5200" y="7073"/>
                  </a:cubicBezTo>
                  <a:cubicBezTo>
                    <a:pt x="5274" y="6284"/>
                    <a:pt x="4806" y="5742"/>
                    <a:pt x="4683" y="5003"/>
                  </a:cubicBezTo>
                  <a:cubicBezTo>
                    <a:pt x="4486" y="3746"/>
                    <a:pt x="4831" y="2366"/>
                    <a:pt x="4288" y="1158"/>
                  </a:cubicBezTo>
                  <a:cubicBezTo>
                    <a:pt x="3943" y="394"/>
                    <a:pt x="3155" y="0"/>
                    <a:pt x="2317" y="197"/>
                  </a:cubicBezTo>
                  <a:cubicBezTo>
                    <a:pt x="1306" y="444"/>
                    <a:pt x="937" y="1553"/>
                    <a:pt x="0" y="177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2754980" y="2448725"/>
              <a:ext cx="428340" cy="455980"/>
            </a:xfrm>
            <a:custGeom>
              <a:avLst/>
              <a:gdLst/>
              <a:ahLst/>
              <a:cxnLst/>
              <a:rect l="l" t="t" r="r" b="b"/>
              <a:pathLst>
                <a:path w="21417" h="22799" extrusionOk="0">
                  <a:moveTo>
                    <a:pt x="17369" y="0"/>
                  </a:moveTo>
                  <a:cubicBezTo>
                    <a:pt x="16124" y="0"/>
                    <a:pt x="14753" y="408"/>
                    <a:pt x="13727" y="643"/>
                  </a:cubicBezTo>
                  <a:cubicBezTo>
                    <a:pt x="12175" y="964"/>
                    <a:pt x="10523" y="2023"/>
                    <a:pt x="9341" y="3034"/>
                  </a:cubicBezTo>
                  <a:cubicBezTo>
                    <a:pt x="7073" y="5030"/>
                    <a:pt x="5077" y="7347"/>
                    <a:pt x="3722" y="10033"/>
                  </a:cubicBezTo>
                  <a:cubicBezTo>
                    <a:pt x="3253" y="10945"/>
                    <a:pt x="2785" y="11832"/>
                    <a:pt x="2317" y="12744"/>
                  </a:cubicBezTo>
                  <a:cubicBezTo>
                    <a:pt x="2095" y="13138"/>
                    <a:pt x="1750" y="13853"/>
                    <a:pt x="1356" y="14124"/>
                  </a:cubicBezTo>
                  <a:cubicBezTo>
                    <a:pt x="986" y="14419"/>
                    <a:pt x="641" y="14296"/>
                    <a:pt x="395" y="14764"/>
                  </a:cubicBezTo>
                  <a:cubicBezTo>
                    <a:pt x="124" y="15282"/>
                    <a:pt x="0" y="16268"/>
                    <a:pt x="0" y="16859"/>
                  </a:cubicBezTo>
                  <a:cubicBezTo>
                    <a:pt x="0" y="17796"/>
                    <a:pt x="1159" y="18362"/>
                    <a:pt x="1701" y="19102"/>
                  </a:cubicBezTo>
                  <a:cubicBezTo>
                    <a:pt x="2095" y="18338"/>
                    <a:pt x="2021" y="17525"/>
                    <a:pt x="2588" y="16785"/>
                  </a:cubicBezTo>
                  <a:cubicBezTo>
                    <a:pt x="3023" y="16200"/>
                    <a:pt x="3491" y="15819"/>
                    <a:pt x="4063" y="15819"/>
                  </a:cubicBezTo>
                  <a:cubicBezTo>
                    <a:pt x="4334" y="15819"/>
                    <a:pt x="4629" y="15905"/>
                    <a:pt x="4954" y="16095"/>
                  </a:cubicBezTo>
                  <a:cubicBezTo>
                    <a:pt x="5890" y="16637"/>
                    <a:pt x="6161" y="17672"/>
                    <a:pt x="6605" y="18609"/>
                  </a:cubicBezTo>
                  <a:cubicBezTo>
                    <a:pt x="7098" y="19595"/>
                    <a:pt x="7591" y="20162"/>
                    <a:pt x="8503" y="20728"/>
                  </a:cubicBezTo>
                  <a:cubicBezTo>
                    <a:pt x="9196" y="20147"/>
                    <a:pt x="10063" y="19789"/>
                    <a:pt x="10885" y="19789"/>
                  </a:cubicBezTo>
                  <a:cubicBezTo>
                    <a:pt x="11701" y="19789"/>
                    <a:pt x="12473" y="20141"/>
                    <a:pt x="12988" y="20975"/>
                  </a:cubicBezTo>
                  <a:cubicBezTo>
                    <a:pt x="13308" y="21492"/>
                    <a:pt x="13062" y="22453"/>
                    <a:pt x="13530" y="22798"/>
                  </a:cubicBezTo>
                  <a:cubicBezTo>
                    <a:pt x="13974" y="22453"/>
                    <a:pt x="14269" y="21616"/>
                    <a:pt x="14590" y="21147"/>
                  </a:cubicBezTo>
                  <a:cubicBezTo>
                    <a:pt x="15009" y="20531"/>
                    <a:pt x="15477" y="19964"/>
                    <a:pt x="15945" y="19398"/>
                  </a:cubicBezTo>
                  <a:cubicBezTo>
                    <a:pt x="16315" y="18905"/>
                    <a:pt x="16684" y="18412"/>
                    <a:pt x="17030" y="17919"/>
                  </a:cubicBezTo>
                  <a:cubicBezTo>
                    <a:pt x="18212" y="16194"/>
                    <a:pt x="18829" y="14173"/>
                    <a:pt x="19395" y="12201"/>
                  </a:cubicBezTo>
                  <a:cubicBezTo>
                    <a:pt x="19666" y="11240"/>
                    <a:pt x="20011" y="10378"/>
                    <a:pt x="20480" y="9491"/>
                  </a:cubicBezTo>
                  <a:cubicBezTo>
                    <a:pt x="21416" y="7642"/>
                    <a:pt x="20923" y="5966"/>
                    <a:pt x="20628" y="4069"/>
                  </a:cubicBezTo>
                  <a:cubicBezTo>
                    <a:pt x="20381" y="2689"/>
                    <a:pt x="20480" y="1062"/>
                    <a:pt x="18976" y="323"/>
                  </a:cubicBezTo>
                  <a:cubicBezTo>
                    <a:pt x="18499" y="88"/>
                    <a:pt x="17948" y="0"/>
                    <a:pt x="17369" y="0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7"/>
            <p:cNvSpPr/>
            <p:nvPr/>
          </p:nvSpPr>
          <p:spPr>
            <a:xfrm>
              <a:off x="2813140" y="2524625"/>
              <a:ext cx="351440" cy="375920"/>
            </a:xfrm>
            <a:custGeom>
              <a:avLst/>
              <a:gdLst/>
              <a:ahLst/>
              <a:cxnLst/>
              <a:rect l="l" t="t" r="r" b="b"/>
              <a:pathLst>
                <a:path w="17572" h="18796" extrusionOk="0">
                  <a:moveTo>
                    <a:pt x="12387" y="0"/>
                  </a:moveTo>
                  <a:cubicBezTo>
                    <a:pt x="11396" y="0"/>
                    <a:pt x="9906" y="920"/>
                    <a:pt x="9414" y="1260"/>
                  </a:cubicBezTo>
                  <a:cubicBezTo>
                    <a:pt x="8552" y="1851"/>
                    <a:pt x="7665" y="2443"/>
                    <a:pt x="6999" y="3256"/>
                  </a:cubicBezTo>
                  <a:cubicBezTo>
                    <a:pt x="6704" y="3601"/>
                    <a:pt x="6433" y="4414"/>
                    <a:pt x="6112" y="4661"/>
                  </a:cubicBezTo>
                  <a:cubicBezTo>
                    <a:pt x="5644" y="5006"/>
                    <a:pt x="5545" y="4562"/>
                    <a:pt x="5052" y="5153"/>
                  </a:cubicBezTo>
                  <a:cubicBezTo>
                    <a:pt x="4584" y="5770"/>
                    <a:pt x="4338" y="6952"/>
                    <a:pt x="3648" y="7347"/>
                  </a:cubicBezTo>
                  <a:cubicBezTo>
                    <a:pt x="3155" y="7618"/>
                    <a:pt x="2933" y="7371"/>
                    <a:pt x="2440" y="7938"/>
                  </a:cubicBezTo>
                  <a:cubicBezTo>
                    <a:pt x="0" y="10723"/>
                    <a:pt x="2440" y="13606"/>
                    <a:pt x="4042" y="16046"/>
                  </a:cubicBezTo>
                  <a:cubicBezTo>
                    <a:pt x="4633" y="16933"/>
                    <a:pt x="5496" y="17574"/>
                    <a:pt x="6408" y="18116"/>
                  </a:cubicBezTo>
                  <a:cubicBezTo>
                    <a:pt x="7172" y="18585"/>
                    <a:pt x="7936" y="18461"/>
                    <a:pt x="8823" y="18560"/>
                  </a:cubicBezTo>
                  <a:cubicBezTo>
                    <a:pt x="9243" y="18596"/>
                    <a:pt x="9623" y="18796"/>
                    <a:pt x="10002" y="18796"/>
                  </a:cubicBezTo>
                  <a:cubicBezTo>
                    <a:pt x="10134" y="18796"/>
                    <a:pt x="10266" y="18771"/>
                    <a:pt x="10400" y="18708"/>
                  </a:cubicBezTo>
                  <a:cubicBezTo>
                    <a:pt x="10868" y="18486"/>
                    <a:pt x="10992" y="18018"/>
                    <a:pt x="11140" y="17623"/>
                  </a:cubicBezTo>
                  <a:cubicBezTo>
                    <a:pt x="11780" y="16120"/>
                    <a:pt x="12815" y="14839"/>
                    <a:pt x="13998" y="13656"/>
                  </a:cubicBezTo>
                  <a:lnTo>
                    <a:pt x="13998" y="13656"/>
                  </a:lnTo>
                  <a:cubicBezTo>
                    <a:pt x="13966" y="13657"/>
                    <a:pt x="13935" y="13658"/>
                    <a:pt x="13906" y="13658"/>
                  </a:cubicBezTo>
                  <a:cubicBezTo>
                    <a:pt x="13022" y="13658"/>
                    <a:pt x="13537" y="12949"/>
                    <a:pt x="13752" y="12448"/>
                  </a:cubicBezTo>
                  <a:lnTo>
                    <a:pt x="13752" y="12448"/>
                  </a:lnTo>
                  <a:cubicBezTo>
                    <a:pt x="13121" y="12634"/>
                    <a:pt x="11968" y="13006"/>
                    <a:pt x="11057" y="13006"/>
                  </a:cubicBezTo>
                  <a:cubicBezTo>
                    <a:pt x="10154" y="13006"/>
                    <a:pt x="9490" y="12640"/>
                    <a:pt x="9809" y="11364"/>
                  </a:cubicBezTo>
                  <a:cubicBezTo>
                    <a:pt x="10203" y="9688"/>
                    <a:pt x="12249" y="8530"/>
                    <a:pt x="13752" y="7987"/>
                  </a:cubicBezTo>
                  <a:cubicBezTo>
                    <a:pt x="14181" y="7827"/>
                    <a:pt x="15076" y="7445"/>
                    <a:pt x="15743" y="7445"/>
                  </a:cubicBezTo>
                  <a:cubicBezTo>
                    <a:pt x="15995" y="7445"/>
                    <a:pt x="16215" y="7500"/>
                    <a:pt x="16364" y="7642"/>
                  </a:cubicBezTo>
                  <a:cubicBezTo>
                    <a:pt x="17153" y="6607"/>
                    <a:pt x="16980" y="4882"/>
                    <a:pt x="17572" y="3699"/>
                  </a:cubicBezTo>
                  <a:lnTo>
                    <a:pt x="17572" y="3699"/>
                  </a:lnTo>
                  <a:cubicBezTo>
                    <a:pt x="17537" y="3712"/>
                    <a:pt x="17505" y="3718"/>
                    <a:pt x="17475" y="3718"/>
                  </a:cubicBezTo>
                  <a:cubicBezTo>
                    <a:pt x="17165" y="3718"/>
                    <a:pt x="17080" y="3083"/>
                    <a:pt x="16586" y="3083"/>
                  </a:cubicBezTo>
                  <a:cubicBezTo>
                    <a:pt x="16537" y="3699"/>
                    <a:pt x="16093" y="4044"/>
                    <a:pt x="15526" y="4217"/>
                  </a:cubicBezTo>
                  <a:cubicBezTo>
                    <a:pt x="15357" y="4270"/>
                    <a:pt x="15192" y="4294"/>
                    <a:pt x="15033" y="4294"/>
                  </a:cubicBezTo>
                  <a:cubicBezTo>
                    <a:pt x="14153" y="4294"/>
                    <a:pt x="13460" y="3541"/>
                    <a:pt x="13210" y="2664"/>
                  </a:cubicBezTo>
                  <a:cubicBezTo>
                    <a:pt x="13013" y="1974"/>
                    <a:pt x="13579" y="865"/>
                    <a:pt x="13111" y="298"/>
                  </a:cubicBezTo>
                  <a:cubicBezTo>
                    <a:pt x="12944" y="86"/>
                    <a:pt x="12689" y="0"/>
                    <a:pt x="12387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7"/>
            <p:cNvSpPr/>
            <p:nvPr/>
          </p:nvSpPr>
          <p:spPr>
            <a:xfrm>
              <a:off x="2987620" y="2471545"/>
              <a:ext cx="186320" cy="448960"/>
            </a:xfrm>
            <a:custGeom>
              <a:avLst/>
              <a:gdLst/>
              <a:ahLst/>
              <a:cxnLst/>
              <a:rect l="l" t="t" r="r" b="b"/>
              <a:pathLst>
                <a:path w="9316" h="22448" extrusionOk="0">
                  <a:moveTo>
                    <a:pt x="8068" y="0"/>
                  </a:moveTo>
                  <a:cubicBezTo>
                    <a:pt x="8060" y="0"/>
                    <a:pt x="8056" y="6"/>
                    <a:pt x="8059" y="20"/>
                  </a:cubicBezTo>
                  <a:cubicBezTo>
                    <a:pt x="8182" y="488"/>
                    <a:pt x="8330" y="587"/>
                    <a:pt x="7936" y="882"/>
                  </a:cubicBezTo>
                  <a:cubicBezTo>
                    <a:pt x="7394" y="1277"/>
                    <a:pt x="6408" y="1055"/>
                    <a:pt x="5767" y="1498"/>
                  </a:cubicBezTo>
                  <a:cubicBezTo>
                    <a:pt x="5989" y="1523"/>
                    <a:pt x="8897" y="1671"/>
                    <a:pt x="7542" y="2164"/>
                  </a:cubicBezTo>
                  <a:cubicBezTo>
                    <a:pt x="7714" y="2657"/>
                    <a:pt x="8084" y="3051"/>
                    <a:pt x="8256" y="3618"/>
                  </a:cubicBezTo>
                  <a:cubicBezTo>
                    <a:pt x="8404" y="4086"/>
                    <a:pt x="8503" y="4505"/>
                    <a:pt x="8503" y="4875"/>
                  </a:cubicBezTo>
                  <a:cubicBezTo>
                    <a:pt x="8503" y="5343"/>
                    <a:pt x="8281" y="5688"/>
                    <a:pt x="7640" y="5885"/>
                  </a:cubicBezTo>
                  <a:cubicBezTo>
                    <a:pt x="7788" y="6896"/>
                    <a:pt x="7739" y="8054"/>
                    <a:pt x="7073" y="8892"/>
                  </a:cubicBezTo>
                  <a:cubicBezTo>
                    <a:pt x="6186" y="10001"/>
                    <a:pt x="4215" y="9705"/>
                    <a:pt x="3204" y="10913"/>
                  </a:cubicBezTo>
                  <a:cubicBezTo>
                    <a:pt x="3233" y="10914"/>
                    <a:pt x="3261" y="10915"/>
                    <a:pt x="3290" y="10915"/>
                  </a:cubicBezTo>
                  <a:cubicBezTo>
                    <a:pt x="3919" y="10915"/>
                    <a:pt x="4534" y="10471"/>
                    <a:pt x="5195" y="10471"/>
                  </a:cubicBezTo>
                  <a:cubicBezTo>
                    <a:pt x="5278" y="10471"/>
                    <a:pt x="5362" y="10478"/>
                    <a:pt x="5447" y="10494"/>
                  </a:cubicBezTo>
                  <a:cubicBezTo>
                    <a:pt x="5422" y="10789"/>
                    <a:pt x="5225" y="11011"/>
                    <a:pt x="5126" y="11282"/>
                  </a:cubicBezTo>
                  <a:cubicBezTo>
                    <a:pt x="5028" y="11627"/>
                    <a:pt x="5126" y="11750"/>
                    <a:pt x="5102" y="12071"/>
                  </a:cubicBezTo>
                  <a:cubicBezTo>
                    <a:pt x="5028" y="13476"/>
                    <a:pt x="4560" y="14757"/>
                    <a:pt x="3870" y="15965"/>
                  </a:cubicBezTo>
                  <a:cubicBezTo>
                    <a:pt x="3278" y="17049"/>
                    <a:pt x="2391" y="17887"/>
                    <a:pt x="1479" y="18700"/>
                  </a:cubicBezTo>
                  <a:cubicBezTo>
                    <a:pt x="888" y="19242"/>
                    <a:pt x="1109" y="19168"/>
                    <a:pt x="1035" y="19957"/>
                  </a:cubicBezTo>
                  <a:cubicBezTo>
                    <a:pt x="962" y="20622"/>
                    <a:pt x="617" y="20573"/>
                    <a:pt x="296" y="21066"/>
                  </a:cubicBezTo>
                  <a:cubicBezTo>
                    <a:pt x="0" y="21534"/>
                    <a:pt x="222" y="21707"/>
                    <a:pt x="715" y="22101"/>
                  </a:cubicBezTo>
                  <a:cubicBezTo>
                    <a:pt x="1005" y="22342"/>
                    <a:pt x="1213" y="22447"/>
                    <a:pt x="1374" y="22447"/>
                  </a:cubicBezTo>
                  <a:cubicBezTo>
                    <a:pt x="1706" y="22447"/>
                    <a:pt x="1838" y="22001"/>
                    <a:pt x="2071" y="21386"/>
                  </a:cubicBezTo>
                  <a:cubicBezTo>
                    <a:pt x="2563" y="20105"/>
                    <a:pt x="3426" y="19070"/>
                    <a:pt x="4239" y="17985"/>
                  </a:cubicBezTo>
                  <a:cubicBezTo>
                    <a:pt x="5200" y="16630"/>
                    <a:pt x="6063" y="15275"/>
                    <a:pt x="6827" y="13771"/>
                  </a:cubicBezTo>
                  <a:cubicBezTo>
                    <a:pt x="7197" y="13032"/>
                    <a:pt x="7566" y="12293"/>
                    <a:pt x="7887" y="11504"/>
                  </a:cubicBezTo>
                  <a:cubicBezTo>
                    <a:pt x="8133" y="10814"/>
                    <a:pt x="8256" y="10099"/>
                    <a:pt x="8577" y="9409"/>
                  </a:cubicBezTo>
                  <a:cubicBezTo>
                    <a:pt x="9316" y="7783"/>
                    <a:pt x="9242" y="6624"/>
                    <a:pt x="9119" y="4899"/>
                  </a:cubicBezTo>
                  <a:cubicBezTo>
                    <a:pt x="9045" y="3864"/>
                    <a:pt x="8897" y="2805"/>
                    <a:pt x="8774" y="1745"/>
                  </a:cubicBezTo>
                  <a:cubicBezTo>
                    <a:pt x="8724" y="1351"/>
                    <a:pt x="8749" y="808"/>
                    <a:pt x="8552" y="463"/>
                  </a:cubicBezTo>
                  <a:cubicBezTo>
                    <a:pt x="8530" y="398"/>
                    <a:pt x="8137" y="0"/>
                    <a:pt x="8068" y="0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7"/>
            <p:cNvSpPr/>
            <p:nvPr/>
          </p:nvSpPr>
          <p:spPr>
            <a:xfrm>
              <a:off x="2785600" y="2493125"/>
              <a:ext cx="180360" cy="223780"/>
            </a:xfrm>
            <a:custGeom>
              <a:avLst/>
              <a:gdLst/>
              <a:ahLst/>
              <a:cxnLst/>
              <a:rect l="l" t="t" r="r" b="b"/>
              <a:pathLst>
                <a:path w="9018" h="11189" extrusionOk="0">
                  <a:moveTo>
                    <a:pt x="8992" y="1"/>
                  </a:moveTo>
                  <a:cubicBezTo>
                    <a:pt x="7785" y="419"/>
                    <a:pt x="6331" y="1947"/>
                    <a:pt x="5518" y="2859"/>
                  </a:cubicBezTo>
                  <a:cubicBezTo>
                    <a:pt x="4507" y="3993"/>
                    <a:pt x="3620" y="5274"/>
                    <a:pt x="2757" y="6531"/>
                  </a:cubicBezTo>
                  <a:cubicBezTo>
                    <a:pt x="2043" y="7591"/>
                    <a:pt x="1205" y="8527"/>
                    <a:pt x="466" y="9538"/>
                  </a:cubicBezTo>
                  <a:cubicBezTo>
                    <a:pt x="0" y="10150"/>
                    <a:pt x="314" y="10422"/>
                    <a:pt x="560" y="11176"/>
                  </a:cubicBezTo>
                  <a:lnTo>
                    <a:pt x="560" y="11176"/>
                  </a:lnTo>
                  <a:cubicBezTo>
                    <a:pt x="457" y="10825"/>
                    <a:pt x="1084" y="10101"/>
                    <a:pt x="1254" y="9834"/>
                  </a:cubicBezTo>
                  <a:cubicBezTo>
                    <a:pt x="1673" y="9168"/>
                    <a:pt x="2043" y="8478"/>
                    <a:pt x="2486" y="7813"/>
                  </a:cubicBezTo>
                  <a:cubicBezTo>
                    <a:pt x="3398" y="6457"/>
                    <a:pt x="4433" y="5200"/>
                    <a:pt x="5518" y="3993"/>
                  </a:cubicBezTo>
                  <a:cubicBezTo>
                    <a:pt x="6602" y="2785"/>
                    <a:pt x="7686" y="1011"/>
                    <a:pt x="9017" y="124"/>
                  </a:cubicBezTo>
                  <a:lnTo>
                    <a:pt x="8992" y="1"/>
                  </a:lnTo>
                  <a:close/>
                  <a:moveTo>
                    <a:pt x="560" y="11176"/>
                  </a:moveTo>
                  <a:cubicBezTo>
                    <a:pt x="561" y="11180"/>
                    <a:pt x="563" y="11185"/>
                    <a:pt x="564" y="11189"/>
                  </a:cubicBezTo>
                  <a:cubicBezTo>
                    <a:pt x="563" y="11185"/>
                    <a:pt x="561" y="11180"/>
                    <a:pt x="560" y="11176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7"/>
            <p:cNvSpPr/>
            <p:nvPr/>
          </p:nvSpPr>
          <p:spPr>
            <a:xfrm>
              <a:off x="2753500" y="2458625"/>
              <a:ext cx="288360" cy="239060"/>
            </a:xfrm>
            <a:custGeom>
              <a:avLst/>
              <a:gdLst/>
              <a:ahLst/>
              <a:cxnLst/>
              <a:rect l="l" t="t" r="r" b="b"/>
              <a:pathLst>
                <a:path w="14418" h="11953" fill="none" extrusionOk="0">
                  <a:moveTo>
                    <a:pt x="14417" y="0"/>
                  </a:moveTo>
                  <a:cubicBezTo>
                    <a:pt x="9981" y="518"/>
                    <a:pt x="6728" y="4954"/>
                    <a:pt x="4190" y="8182"/>
                  </a:cubicBezTo>
                  <a:cubicBezTo>
                    <a:pt x="3130" y="9538"/>
                    <a:pt x="1849" y="11953"/>
                    <a:pt x="0" y="10277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2847140" y="2830265"/>
              <a:ext cx="100580" cy="86760"/>
            </a:xfrm>
            <a:custGeom>
              <a:avLst/>
              <a:gdLst/>
              <a:ahLst/>
              <a:cxnLst/>
              <a:rect l="l" t="t" r="r" b="b"/>
              <a:pathLst>
                <a:path w="5029" h="4338" fill="none" extrusionOk="0">
                  <a:moveTo>
                    <a:pt x="247" y="0"/>
                  </a:moveTo>
                  <a:cubicBezTo>
                    <a:pt x="1" y="740"/>
                    <a:pt x="617" y="1848"/>
                    <a:pt x="1061" y="2440"/>
                  </a:cubicBezTo>
                  <a:cubicBezTo>
                    <a:pt x="1972" y="3648"/>
                    <a:pt x="3574" y="4140"/>
                    <a:pt x="5028" y="4338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2983180" y="2869205"/>
              <a:ext cx="62620" cy="46840"/>
            </a:xfrm>
            <a:custGeom>
              <a:avLst/>
              <a:gdLst/>
              <a:ahLst/>
              <a:cxnLst/>
              <a:rect l="l" t="t" r="r" b="b"/>
              <a:pathLst>
                <a:path w="3131" h="2342" fill="none" extrusionOk="0">
                  <a:moveTo>
                    <a:pt x="1" y="1651"/>
                  </a:moveTo>
                  <a:cubicBezTo>
                    <a:pt x="765" y="1873"/>
                    <a:pt x="1874" y="2341"/>
                    <a:pt x="2539" y="1651"/>
                  </a:cubicBezTo>
                  <a:cubicBezTo>
                    <a:pt x="2983" y="1208"/>
                    <a:pt x="2785" y="542"/>
                    <a:pt x="3130" y="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7"/>
            <p:cNvSpPr/>
            <p:nvPr/>
          </p:nvSpPr>
          <p:spPr>
            <a:xfrm>
              <a:off x="3025080" y="2650845"/>
              <a:ext cx="138520" cy="223300"/>
            </a:xfrm>
            <a:custGeom>
              <a:avLst/>
              <a:gdLst/>
              <a:ahLst/>
              <a:cxnLst/>
              <a:rect l="l" t="t" r="r" b="b"/>
              <a:pathLst>
                <a:path w="6926" h="11165" fill="none" extrusionOk="0">
                  <a:moveTo>
                    <a:pt x="0" y="10943"/>
                  </a:moveTo>
                  <a:cubicBezTo>
                    <a:pt x="1652" y="11165"/>
                    <a:pt x="3179" y="8133"/>
                    <a:pt x="3746" y="7000"/>
                  </a:cubicBezTo>
                  <a:cubicBezTo>
                    <a:pt x="4338" y="5817"/>
                    <a:pt x="4732" y="4535"/>
                    <a:pt x="5324" y="3352"/>
                  </a:cubicBezTo>
                  <a:cubicBezTo>
                    <a:pt x="5595" y="2810"/>
                    <a:pt x="5964" y="2391"/>
                    <a:pt x="6260" y="1874"/>
                  </a:cubicBezTo>
                  <a:cubicBezTo>
                    <a:pt x="6580" y="1331"/>
                    <a:pt x="6531" y="395"/>
                    <a:pt x="6925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3030000" y="2443845"/>
              <a:ext cx="154800" cy="257800"/>
            </a:xfrm>
            <a:custGeom>
              <a:avLst/>
              <a:gdLst/>
              <a:ahLst/>
              <a:cxnLst/>
              <a:rect l="l" t="t" r="r" b="b"/>
              <a:pathLst>
                <a:path w="7740" h="12890" fill="none" extrusionOk="0">
                  <a:moveTo>
                    <a:pt x="987" y="12889"/>
                  </a:moveTo>
                  <a:cubicBezTo>
                    <a:pt x="1751" y="11854"/>
                    <a:pt x="2687" y="11435"/>
                    <a:pt x="3845" y="11041"/>
                  </a:cubicBezTo>
                  <a:cubicBezTo>
                    <a:pt x="4659" y="10745"/>
                    <a:pt x="5694" y="10819"/>
                    <a:pt x="6433" y="10326"/>
                  </a:cubicBezTo>
                  <a:cubicBezTo>
                    <a:pt x="7024" y="9907"/>
                    <a:pt x="7000" y="9045"/>
                    <a:pt x="7197" y="8404"/>
                  </a:cubicBezTo>
                  <a:cubicBezTo>
                    <a:pt x="7739" y="6777"/>
                    <a:pt x="6581" y="5003"/>
                    <a:pt x="6532" y="3302"/>
                  </a:cubicBezTo>
                  <a:cubicBezTo>
                    <a:pt x="6507" y="1627"/>
                    <a:pt x="6113" y="813"/>
                    <a:pt x="4461" y="370"/>
                  </a:cubicBezTo>
                  <a:cubicBezTo>
                    <a:pt x="3081" y="0"/>
                    <a:pt x="1258" y="148"/>
                    <a:pt x="1" y="81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7"/>
            <p:cNvSpPr/>
            <p:nvPr/>
          </p:nvSpPr>
          <p:spPr>
            <a:xfrm>
              <a:off x="1432080" y="3493145"/>
              <a:ext cx="177940" cy="123140"/>
            </a:xfrm>
            <a:custGeom>
              <a:avLst/>
              <a:gdLst/>
              <a:ahLst/>
              <a:cxnLst/>
              <a:rect l="l" t="t" r="r" b="b"/>
              <a:pathLst>
                <a:path w="8897" h="6157" extrusionOk="0">
                  <a:moveTo>
                    <a:pt x="1908" y="1"/>
                  </a:moveTo>
                  <a:cubicBezTo>
                    <a:pt x="1397" y="1"/>
                    <a:pt x="902" y="279"/>
                    <a:pt x="641" y="767"/>
                  </a:cubicBezTo>
                  <a:lnTo>
                    <a:pt x="345" y="1333"/>
                  </a:lnTo>
                  <a:cubicBezTo>
                    <a:pt x="0" y="2024"/>
                    <a:pt x="271" y="2861"/>
                    <a:pt x="961" y="3231"/>
                  </a:cubicBezTo>
                  <a:lnTo>
                    <a:pt x="6359" y="5991"/>
                  </a:lnTo>
                  <a:cubicBezTo>
                    <a:pt x="6569" y="6104"/>
                    <a:pt x="6792" y="6157"/>
                    <a:pt x="7012" y="6157"/>
                  </a:cubicBezTo>
                  <a:cubicBezTo>
                    <a:pt x="7513" y="6157"/>
                    <a:pt x="7992" y="5880"/>
                    <a:pt x="8231" y="5400"/>
                  </a:cubicBezTo>
                  <a:lnTo>
                    <a:pt x="8552" y="4808"/>
                  </a:lnTo>
                  <a:cubicBezTo>
                    <a:pt x="8897" y="4118"/>
                    <a:pt x="8626" y="3280"/>
                    <a:pt x="7936" y="2935"/>
                  </a:cubicBezTo>
                  <a:lnTo>
                    <a:pt x="2539" y="151"/>
                  </a:lnTo>
                  <a:cubicBezTo>
                    <a:pt x="2336" y="49"/>
                    <a:pt x="2120" y="1"/>
                    <a:pt x="1908" y="1"/>
                  </a:cubicBezTo>
                  <a:close/>
                </a:path>
              </a:pathLst>
            </a:custGeom>
            <a:solidFill>
              <a:srgbClr val="EAE8E8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7"/>
            <p:cNvSpPr/>
            <p:nvPr/>
          </p:nvSpPr>
          <p:spPr>
            <a:xfrm>
              <a:off x="1643520" y="3475945"/>
              <a:ext cx="165640" cy="166120"/>
            </a:xfrm>
            <a:custGeom>
              <a:avLst/>
              <a:gdLst/>
              <a:ahLst/>
              <a:cxnLst/>
              <a:rect l="l" t="t" r="r" b="b"/>
              <a:pathLst>
                <a:path w="8282" h="8306" extrusionOk="0">
                  <a:moveTo>
                    <a:pt x="4141" y="0"/>
                  </a:moveTo>
                  <a:cubicBezTo>
                    <a:pt x="1849" y="0"/>
                    <a:pt x="1" y="1848"/>
                    <a:pt x="1" y="4140"/>
                  </a:cubicBezTo>
                  <a:cubicBezTo>
                    <a:pt x="1" y="6432"/>
                    <a:pt x="1849" y="8305"/>
                    <a:pt x="4141" y="8305"/>
                  </a:cubicBezTo>
                  <a:cubicBezTo>
                    <a:pt x="6433" y="8305"/>
                    <a:pt x="8281" y="6432"/>
                    <a:pt x="8281" y="4140"/>
                  </a:cubicBezTo>
                  <a:cubicBezTo>
                    <a:pt x="8281" y="1848"/>
                    <a:pt x="6433" y="0"/>
                    <a:pt x="4141" y="0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1317240" y="3246245"/>
              <a:ext cx="166120" cy="165640"/>
            </a:xfrm>
            <a:custGeom>
              <a:avLst/>
              <a:gdLst/>
              <a:ahLst/>
              <a:cxnLst/>
              <a:rect l="l" t="t" r="r" b="b"/>
              <a:pathLst>
                <a:path w="8306" h="8282" extrusionOk="0">
                  <a:moveTo>
                    <a:pt x="4140" y="1"/>
                  </a:moveTo>
                  <a:cubicBezTo>
                    <a:pt x="1849" y="1"/>
                    <a:pt x="0" y="1849"/>
                    <a:pt x="0" y="4141"/>
                  </a:cubicBezTo>
                  <a:cubicBezTo>
                    <a:pt x="0" y="6433"/>
                    <a:pt x="1849" y="8281"/>
                    <a:pt x="4140" y="8281"/>
                  </a:cubicBezTo>
                  <a:cubicBezTo>
                    <a:pt x="6432" y="8281"/>
                    <a:pt x="8305" y="6433"/>
                    <a:pt x="8305" y="4141"/>
                  </a:cubicBezTo>
                  <a:cubicBezTo>
                    <a:pt x="8305" y="1849"/>
                    <a:pt x="6432" y="1"/>
                    <a:pt x="4140" y="1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551840" y="3541485"/>
              <a:ext cx="166120" cy="165640"/>
            </a:xfrm>
            <a:custGeom>
              <a:avLst/>
              <a:gdLst/>
              <a:ahLst/>
              <a:cxnLst/>
              <a:rect l="l" t="t" r="r" b="b"/>
              <a:pathLst>
                <a:path w="8306" h="8282" extrusionOk="0">
                  <a:moveTo>
                    <a:pt x="4141" y="1"/>
                  </a:moveTo>
                  <a:cubicBezTo>
                    <a:pt x="1874" y="1"/>
                    <a:pt x="1" y="1849"/>
                    <a:pt x="1" y="4141"/>
                  </a:cubicBezTo>
                  <a:cubicBezTo>
                    <a:pt x="1" y="6433"/>
                    <a:pt x="1874" y="8281"/>
                    <a:pt x="4141" y="8281"/>
                  </a:cubicBezTo>
                  <a:cubicBezTo>
                    <a:pt x="6433" y="8281"/>
                    <a:pt x="8306" y="6433"/>
                    <a:pt x="8306" y="4141"/>
                  </a:cubicBezTo>
                  <a:cubicBezTo>
                    <a:pt x="8306" y="1849"/>
                    <a:pt x="6433" y="1"/>
                    <a:pt x="4141" y="1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157540" y="3301325"/>
              <a:ext cx="376580" cy="332800"/>
            </a:xfrm>
            <a:custGeom>
              <a:avLst/>
              <a:gdLst/>
              <a:ahLst/>
              <a:cxnLst/>
              <a:rect l="l" t="t" r="r" b="b"/>
              <a:pathLst>
                <a:path w="18829" h="16640" extrusionOk="0">
                  <a:moveTo>
                    <a:pt x="9528" y="1"/>
                  </a:moveTo>
                  <a:cubicBezTo>
                    <a:pt x="6522" y="1"/>
                    <a:pt x="3594" y="1674"/>
                    <a:pt x="2095" y="4566"/>
                  </a:cubicBezTo>
                  <a:cubicBezTo>
                    <a:pt x="1" y="8657"/>
                    <a:pt x="1553" y="13660"/>
                    <a:pt x="5595" y="15730"/>
                  </a:cubicBezTo>
                  <a:cubicBezTo>
                    <a:pt x="6786" y="16348"/>
                    <a:pt x="8059" y="16640"/>
                    <a:pt x="9315" y="16640"/>
                  </a:cubicBezTo>
                  <a:cubicBezTo>
                    <a:pt x="12321" y="16640"/>
                    <a:pt x="15232" y="14968"/>
                    <a:pt x="16709" y="12083"/>
                  </a:cubicBezTo>
                  <a:cubicBezTo>
                    <a:pt x="18829" y="7992"/>
                    <a:pt x="17251" y="2989"/>
                    <a:pt x="13210" y="894"/>
                  </a:cubicBezTo>
                  <a:cubicBezTo>
                    <a:pt x="12033" y="288"/>
                    <a:pt x="10774" y="1"/>
                    <a:pt x="9528" y="1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2485360" y="3714485"/>
              <a:ext cx="166140" cy="166140"/>
            </a:xfrm>
            <a:custGeom>
              <a:avLst/>
              <a:gdLst/>
              <a:ahLst/>
              <a:cxnLst/>
              <a:rect l="l" t="t" r="r" b="b"/>
              <a:pathLst>
                <a:path w="8307" h="8307" extrusionOk="0">
                  <a:moveTo>
                    <a:pt x="4166" y="1"/>
                  </a:moveTo>
                  <a:cubicBezTo>
                    <a:pt x="1874" y="1"/>
                    <a:pt x="1" y="1849"/>
                    <a:pt x="1" y="4141"/>
                  </a:cubicBezTo>
                  <a:cubicBezTo>
                    <a:pt x="1" y="6433"/>
                    <a:pt x="1874" y="8306"/>
                    <a:pt x="4166" y="8306"/>
                  </a:cubicBezTo>
                  <a:cubicBezTo>
                    <a:pt x="6458" y="8306"/>
                    <a:pt x="8306" y="6433"/>
                    <a:pt x="8306" y="4141"/>
                  </a:cubicBezTo>
                  <a:cubicBezTo>
                    <a:pt x="8306" y="1849"/>
                    <a:pt x="6458" y="1"/>
                    <a:pt x="4166" y="1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7"/>
            <p:cNvSpPr/>
            <p:nvPr/>
          </p:nvSpPr>
          <p:spPr>
            <a:xfrm>
              <a:off x="2370520" y="3790185"/>
              <a:ext cx="375600" cy="332880"/>
            </a:xfrm>
            <a:custGeom>
              <a:avLst/>
              <a:gdLst/>
              <a:ahLst/>
              <a:cxnLst/>
              <a:rect l="l" t="t" r="r" b="b"/>
              <a:pathLst>
                <a:path w="18780" h="16644" extrusionOk="0">
                  <a:moveTo>
                    <a:pt x="9274" y="1"/>
                  </a:moveTo>
                  <a:cubicBezTo>
                    <a:pt x="8129" y="1"/>
                    <a:pt x="6969" y="242"/>
                    <a:pt x="5866" y="750"/>
                  </a:cubicBezTo>
                  <a:cubicBezTo>
                    <a:pt x="1751" y="2673"/>
                    <a:pt x="1" y="7602"/>
                    <a:pt x="1923" y="11791"/>
                  </a:cubicBezTo>
                  <a:cubicBezTo>
                    <a:pt x="3347" y="14836"/>
                    <a:pt x="6364" y="16643"/>
                    <a:pt x="9483" y="16643"/>
                  </a:cubicBezTo>
                  <a:cubicBezTo>
                    <a:pt x="10630" y="16643"/>
                    <a:pt x="11790" y="16399"/>
                    <a:pt x="12890" y="15882"/>
                  </a:cubicBezTo>
                  <a:cubicBezTo>
                    <a:pt x="17005" y="13960"/>
                    <a:pt x="18780" y="9031"/>
                    <a:pt x="16833" y="4866"/>
                  </a:cubicBezTo>
                  <a:cubicBezTo>
                    <a:pt x="15408" y="1800"/>
                    <a:pt x="12398" y="1"/>
                    <a:pt x="9274" y="1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7"/>
            <p:cNvSpPr/>
            <p:nvPr/>
          </p:nvSpPr>
          <p:spPr>
            <a:xfrm>
              <a:off x="2605140" y="3916825"/>
              <a:ext cx="214920" cy="198160"/>
            </a:xfrm>
            <a:custGeom>
              <a:avLst/>
              <a:gdLst/>
              <a:ahLst/>
              <a:cxnLst/>
              <a:rect l="l" t="t" r="r" b="b"/>
              <a:pathLst>
                <a:path w="10746" h="9908" extrusionOk="0">
                  <a:moveTo>
                    <a:pt x="5088" y="0"/>
                  </a:moveTo>
                  <a:cubicBezTo>
                    <a:pt x="4467" y="0"/>
                    <a:pt x="3843" y="131"/>
                    <a:pt x="3254" y="407"/>
                  </a:cubicBezTo>
                  <a:cubicBezTo>
                    <a:pt x="937" y="1491"/>
                    <a:pt x="1" y="4399"/>
                    <a:pt x="1159" y="6913"/>
                  </a:cubicBezTo>
                  <a:cubicBezTo>
                    <a:pt x="2022" y="8787"/>
                    <a:pt x="3817" y="9908"/>
                    <a:pt x="5644" y="9908"/>
                  </a:cubicBezTo>
                  <a:cubicBezTo>
                    <a:pt x="6268" y="9908"/>
                    <a:pt x="6896" y="9777"/>
                    <a:pt x="7492" y="9501"/>
                  </a:cubicBezTo>
                  <a:cubicBezTo>
                    <a:pt x="9809" y="8416"/>
                    <a:pt x="10745" y="5508"/>
                    <a:pt x="9587" y="2995"/>
                  </a:cubicBezTo>
                  <a:cubicBezTo>
                    <a:pt x="8705" y="1121"/>
                    <a:pt x="6906" y="0"/>
                    <a:pt x="5088" y="0"/>
                  </a:cubicBezTo>
                  <a:close/>
                </a:path>
              </a:pathLst>
            </a:custGeom>
            <a:solidFill>
              <a:srgbClr val="26DA39"/>
            </a:solidFill>
            <a:ln w="1417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7"/>
            <p:cNvSpPr/>
            <p:nvPr/>
          </p:nvSpPr>
          <p:spPr>
            <a:xfrm>
              <a:off x="2913200" y="3568105"/>
              <a:ext cx="200120" cy="200620"/>
            </a:xfrm>
            <a:custGeom>
              <a:avLst/>
              <a:gdLst/>
              <a:ahLst/>
              <a:cxnLst/>
              <a:rect l="l" t="t" r="r" b="b"/>
              <a:pathLst>
                <a:path w="10006" h="10031" extrusionOk="0">
                  <a:moveTo>
                    <a:pt x="5003" y="1"/>
                  </a:moveTo>
                  <a:cubicBezTo>
                    <a:pt x="2243" y="1"/>
                    <a:pt x="0" y="2243"/>
                    <a:pt x="0" y="5003"/>
                  </a:cubicBezTo>
                  <a:cubicBezTo>
                    <a:pt x="0" y="7788"/>
                    <a:pt x="2243" y="10031"/>
                    <a:pt x="5003" y="10031"/>
                  </a:cubicBezTo>
                  <a:cubicBezTo>
                    <a:pt x="7763" y="10031"/>
                    <a:pt x="10006" y="7788"/>
                    <a:pt x="10006" y="5003"/>
                  </a:cubicBezTo>
                  <a:cubicBezTo>
                    <a:pt x="10006" y="2243"/>
                    <a:pt x="7763" y="1"/>
                    <a:pt x="5003" y="1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7"/>
            <p:cNvSpPr/>
            <p:nvPr/>
          </p:nvSpPr>
          <p:spPr>
            <a:xfrm>
              <a:off x="2676120" y="3402125"/>
              <a:ext cx="375100" cy="332700"/>
            </a:xfrm>
            <a:custGeom>
              <a:avLst/>
              <a:gdLst/>
              <a:ahLst/>
              <a:cxnLst/>
              <a:rect l="l" t="t" r="r" b="b"/>
              <a:pathLst>
                <a:path w="18755" h="16635" extrusionOk="0">
                  <a:moveTo>
                    <a:pt x="9295" y="0"/>
                  </a:moveTo>
                  <a:cubicBezTo>
                    <a:pt x="8205" y="0"/>
                    <a:pt x="7099" y="220"/>
                    <a:pt x="6038" y="685"/>
                  </a:cubicBezTo>
                  <a:cubicBezTo>
                    <a:pt x="1898" y="2484"/>
                    <a:pt x="0" y="7388"/>
                    <a:pt x="1849" y="11602"/>
                  </a:cubicBezTo>
                  <a:cubicBezTo>
                    <a:pt x="3230" y="14751"/>
                    <a:pt x="6290" y="16634"/>
                    <a:pt x="9486" y="16634"/>
                  </a:cubicBezTo>
                  <a:cubicBezTo>
                    <a:pt x="10567" y="16634"/>
                    <a:pt x="11664" y="16419"/>
                    <a:pt x="12717" y="15964"/>
                  </a:cubicBezTo>
                  <a:cubicBezTo>
                    <a:pt x="16882" y="14140"/>
                    <a:pt x="18755" y="9236"/>
                    <a:pt x="16906" y="5022"/>
                  </a:cubicBezTo>
                  <a:cubicBezTo>
                    <a:pt x="15529" y="1881"/>
                    <a:pt x="12482" y="0"/>
                    <a:pt x="9295" y="0"/>
                  </a:cubicBezTo>
                  <a:close/>
                </a:path>
              </a:pathLst>
            </a:custGeom>
            <a:solidFill>
              <a:srgbClr val="8C8C8C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2715060" y="3395105"/>
              <a:ext cx="200620" cy="200140"/>
            </a:xfrm>
            <a:custGeom>
              <a:avLst/>
              <a:gdLst/>
              <a:ahLst/>
              <a:cxnLst/>
              <a:rect l="l" t="t" r="r" b="b"/>
              <a:pathLst>
                <a:path w="10031" h="10007" extrusionOk="0">
                  <a:moveTo>
                    <a:pt x="5028" y="0"/>
                  </a:moveTo>
                  <a:cubicBezTo>
                    <a:pt x="2243" y="0"/>
                    <a:pt x="0" y="2243"/>
                    <a:pt x="0" y="5003"/>
                  </a:cubicBezTo>
                  <a:cubicBezTo>
                    <a:pt x="0" y="7763"/>
                    <a:pt x="2243" y="10006"/>
                    <a:pt x="5028" y="10006"/>
                  </a:cubicBezTo>
                  <a:cubicBezTo>
                    <a:pt x="7788" y="10006"/>
                    <a:pt x="10030" y="7763"/>
                    <a:pt x="10030" y="5003"/>
                  </a:cubicBezTo>
                  <a:cubicBezTo>
                    <a:pt x="10030" y="2243"/>
                    <a:pt x="7788" y="0"/>
                    <a:pt x="5028" y="0"/>
                  </a:cubicBezTo>
                  <a:close/>
                </a:path>
              </a:pathLst>
            </a:custGeom>
            <a:solidFill>
              <a:srgbClr val="26DA39"/>
            </a:solidFill>
            <a:ln w="12325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1984100" y="2115585"/>
              <a:ext cx="594940" cy="179420"/>
            </a:xfrm>
            <a:custGeom>
              <a:avLst/>
              <a:gdLst/>
              <a:ahLst/>
              <a:cxnLst/>
              <a:rect l="l" t="t" r="r" b="b"/>
              <a:pathLst>
                <a:path w="29747" h="8971" fill="none" extrusionOk="0">
                  <a:moveTo>
                    <a:pt x="29746" y="8626"/>
                  </a:moveTo>
                  <a:lnTo>
                    <a:pt x="1972" y="8626"/>
                  </a:lnTo>
                  <a:cubicBezTo>
                    <a:pt x="1972" y="8626"/>
                    <a:pt x="1" y="8971"/>
                    <a:pt x="1" y="6654"/>
                  </a:cubicBez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7"/>
            <p:cNvSpPr/>
            <p:nvPr/>
          </p:nvSpPr>
          <p:spPr>
            <a:xfrm>
              <a:off x="2318280" y="3392645"/>
              <a:ext cx="492900" cy="166620"/>
            </a:xfrm>
            <a:custGeom>
              <a:avLst/>
              <a:gdLst/>
              <a:ahLst/>
              <a:cxnLst/>
              <a:rect l="l" t="t" r="r" b="b"/>
              <a:pathLst>
                <a:path w="24645" h="8331" fill="none" extrusionOk="0">
                  <a:moveTo>
                    <a:pt x="617" y="0"/>
                  </a:moveTo>
                  <a:lnTo>
                    <a:pt x="617" y="5249"/>
                  </a:lnTo>
                  <a:cubicBezTo>
                    <a:pt x="617" y="5249"/>
                    <a:pt x="1" y="8330"/>
                    <a:pt x="3081" y="8330"/>
                  </a:cubicBezTo>
                  <a:lnTo>
                    <a:pt x="24645" y="8330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7"/>
            <p:cNvSpPr/>
            <p:nvPr/>
          </p:nvSpPr>
          <p:spPr>
            <a:xfrm>
              <a:off x="2293640" y="3392645"/>
              <a:ext cx="215400" cy="576200"/>
            </a:xfrm>
            <a:custGeom>
              <a:avLst/>
              <a:gdLst/>
              <a:ahLst/>
              <a:cxnLst/>
              <a:rect l="l" t="t" r="r" b="b"/>
              <a:pathLst>
                <a:path w="10770" h="28810" fill="none" extrusionOk="0">
                  <a:moveTo>
                    <a:pt x="0" y="0"/>
                  </a:moveTo>
                  <a:lnTo>
                    <a:pt x="0" y="25877"/>
                  </a:lnTo>
                  <a:cubicBezTo>
                    <a:pt x="0" y="25877"/>
                    <a:pt x="814" y="28809"/>
                    <a:pt x="2933" y="28809"/>
                  </a:cubicBezTo>
                  <a:lnTo>
                    <a:pt x="10770" y="28809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1673580" y="3399045"/>
              <a:ext cx="581140" cy="230200"/>
            </a:xfrm>
            <a:custGeom>
              <a:avLst/>
              <a:gdLst/>
              <a:ahLst/>
              <a:cxnLst/>
              <a:rect l="l" t="t" r="r" b="b"/>
              <a:pathLst>
                <a:path w="29057" h="11510" fill="none" extrusionOk="0">
                  <a:moveTo>
                    <a:pt x="1" y="11510"/>
                  </a:moveTo>
                  <a:lnTo>
                    <a:pt x="26691" y="11510"/>
                  </a:lnTo>
                  <a:cubicBezTo>
                    <a:pt x="26691" y="11510"/>
                    <a:pt x="29057" y="11189"/>
                    <a:pt x="29057" y="9144"/>
                  </a:cubicBezTo>
                  <a:lnTo>
                    <a:pt x="29057" y="1"/>
                  </a:lnTo>
                </a:path>
              </a:pathLst>
            </a:custGeom>
            <a:noFill/>
            <a:ln w="9525" cap="flat" cmpd="sng">
              <a:solidFill>
                <a:srgbClr val="282828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7"/>
            <p:cNvSpPr/>
            <p:nvPr/>
          </p:nvSpPr>
          <p:spPr>
            <a:xfrm>
              <a:off x="1241820" y="1016225"/>
              <a:ext cx="137540" cy="184360"/>
            </a:xfrm>
            <a:custGeom>
              <a:avLst/>
              <a:gdLst/>
              <a:ahLst/>
              <a:cxnLst/>
              <a:rect l="l" t="t" r="r" b="b"/>
              <a:pathLst>
                <a:path w="6877" h="9218" extrusionOk="0">
                  <a:moveTo>
                    <a:pt x="4262" y="1"/>
                  </a:moveTo>
                  <a:cubicBezTo>
                    <a:pt x="3869" y="1"/>
                    <a:pt x="3493" y="181"/>
                    <a:pt x="3081" y="430"/>
                  </a:cubicBezTo>
                  <a:cubicBezTo>
                    <a:pt x="2638" y="677"/>
                    <a:pt x="2490" y="948"/>
                    <a:pt x="2095" y="1268"/>
                  </a:cubicBezTo>
                  <a:cubicBezTo>
                    <a:pt x="1775" y="1539"/>
                    <a:pt x="1455" y="1465"/>
                    <a:pt x="1134" y="1638"/>
                  </a:cubicBezTo>
                  <a:cubicBezTo>
                    <a:pt x="1" y="2279"/>
                    <a:pt x="962" y="4152"/>
                    <a:pt x="1381" y="5014"/>
                  </a:cubicBezTo>
                  <a:cubicBezTo>
                    <a:pt x="1898" y="6025"/>
                    <a:pt x="2465" y="7331"/>
                    <a:pt x="3229" y="8193"/>
                  </a:cubicBezTo>
                  <a:cubicBezTo>
                    <a:pt x="3685" y="8680"/>
                    <a:pt x="4470" y="9217"/>
                    <a:pt x="5166" y="9217"/>
                  </a:cubicBezTo>
                  <a:cubicBezTo>
                    <a:pt x="5561" y="9217"/>
                    <a:pt x="5927" y="9043"/>
                    <a:pt x="6186" y="8588"/>
                  </a:cubicBezTo>
                  <a:cubicBezTo>
                    <a:pt x="6876" y="7355"/>
                    <a:pt x="6088" y="5704"/>
                    <a:pt x="6088" y="4373"/>
                  </a:cubicBezTo>
                  <a:cubicBezTo>
                    <a:pt x="6088" y="2969"/>
                    <a:pt x="6531" y="1244"/>
                    <a:pt x="5102" y="282"/>
                  </a:cubicBezTo>
                  <a:cubicBezTo>
                    <a:pt x="4803" y="83"/>
                    <a:pt x="4529" y="1"/>
                    <a:pt x="4262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7"/>
            <p:cNvSpPr/>
            <p:nvPr/>
          </p:nvSpPr>
          <p:spPr>
            <a:xfrm>
              <a:off x="1331520" y="1023445"/>
              <a:ext cx="44880" cy="175140"/>
            </a:xfrm>
            <a:custGeom>
              <a:avLst/>
              <a:gdLst/>
              <a:ahLst/>
              <a:cxnLst/>
              <a:rect l="l" t="t" r="r" b="b"/>
              <a:pathLst>
                <a:path w="2244" h="8757" extrusionOk="0">
                  <a:moveTo>
                    <a:pt x="447" y="0"/>
                  </a:moveTo>
                  <a:cubicBezTo>
                    <a:pt x="354" y="0"/>
                    <a:pt x="255" y="14"/>
                    <a:pt x="149" y="45"/>
                  </a:cubicBezTo>
                  <a:cubicBezTo>
                    <a:pt x="666" y="562"/>
                    <a:pt x="518" y="957"/>
                    <a:pt x="321" y="1400"/>
                  </a:cubicBezTo>
                  <a:cubicBezTo>
                    <a:pt x="173" y="1720"/>
                    <a:pt x="1" y="2041"/>
                    <a:pt x="1" y="2435"/>
                  </a:cubicBezTo>
                  <a:cubicBezTo>
                    <a:pt x="26" y="2854"/>
                    <a:pt x="395" y="3150"/>
                    <a:pt x="469" y="3544"/>
                  </a:cubicBezTo>
                  <a:cubicBezTo>
                    <a:pt x="666" y="4530"/>
                    <a:pt x="1" y="5540"/>
                    <a:pt x="223" y="6477"/>
                  </a:cubicBezTo>
                  <a:cubicBezTo>
                    <a:pt x="395" y="7142"/>
                    <a:pt x="1307" y="7882"/>
                    <a:pt x="420" y="8572"/>
                  </a:cubicBezTo>
                  <a:cubicBezTo>
                    <a:pt x="673" y="8646"/>
                    <a:pt x="1141" y="8756"/>
                    <a:pt x="1542" y="8756"/>
                  </a:cubicBezTo>
                  <a:cubicBezTo>
                    <a:pt x="1807" y="8756"/>
                    <a:pt x="2043" y="8708"/>
                    <a:pt x="2170" y="8572"/>
                  </a:cubicBezTo>
                  <a:cubicBezTo>
                    <a:pt x="1775" y="7980"/>
                    <a:pt x="1997" y="7093"/>
                    <a:pt x="2096" y="6428"/>
                  </a:cubicBezTo>
                  <a:cubicBezTo>
                    <a:pt x="2244" y="5565"/>
                    <a:pt x="1726" y="4776"/>
                    <a:pt x="1726" y="3938"/>
                  </a:cubicBezTo>
                  <a:cubicBezTo>
                    <a:pt x="1726" y="3372"/>
                    <a:pt x="1800" y="2829"/>
                    <a:pt x="1726" y="2263"/>
                  </a:cubicBezTo>
                  <a:cubicBezTo>
                    <a:pt x="1659" y="1521"/>
                    <a:pt x="1407" y="0"/>
                    <a:pt x="447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1272380" y="1012005"/>
              <a:ext cx="103520" cy="185840"/>
            </a:xfrm>
            <a:custGeom>
              <a:avLst/>
              <a:gdLst/>
              <a:ahLst/>
              <a:cxnLst/>
              <a:rect l="l" t="t" r="r" b="b"/>
              <a:pathLst>
                <a:path w="5176" h="9292" fill="none" extrusionOk="0">
                  <a:moveTo>
                    <a:pt x="5176" y="9291"/>
                  </a:moveTo>
                  <a:cubicBezTo>
                    <a:pt x="4560" y="8552"/>
                    <a:pt x="4831" y="7985"/>
                    <a:pt x="4929" y="7172"/>
                  </a:cubicBezTo>
                  <a:cubicBezTo>
                    <a:pt x="5028" y="6383"/>
                    <a:pt x="4609" y="5817"/>
                    <a:pt x="4535" y="5077"/>
                  </a:cubicBezTo>
                  <a:cubicBezTo>
                    <a:pt x="4387" y="3796"/>
                    <a:pt x="4806" y="2440"/>
                    <a:pt x="4338" y="1208"/>
                  </a:cubicBezTo>
                  <a:cubicBezTo>
                    <a:pt x="4018" y="420"/>
                    <a:pt x="3229" y="1"/>
                    <a:pt x="2391" y="148"/>
                  </a:cubicBezTo>
                  <a:cubicBezTo>
                    <a:pt x="1381" y="346"/>
                    <a:pt x="962" y="1430"/>
                    <a:pt x="1" y="1627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1212740" y="3690945"/>
              <a:ext cx="836940" cy="894440"/>
            </a:xfrm>
            <a:custGeom>
              <a:avLst/>
              <a:gdLst/>
              <a:ahLst/>
              <a:cxnLst/>
              <a:rect l="l" t="t" r="r" b="b"/>
              <a:pathLst>
                <a:path w="41847" h="44722" extrusionOk="0">
                  <a:moveTo>
                    <a:pt x="4757" y="1"/>
                  </a:moveTo>
                  <a:cubicBezTo>
                    <a:pt x="3933" y="1"/>
                    <a:pt x="3172" y="186"/>
                    <a:pt x="2564" y="636"/>
                  </a:cubicBezTo>
                  <a:cubicBezTo>
                    <a:pt x="1" y="2509"/>
                    <a:pt x="1479" y="7635"/>
                    <a:pt x="2268" y="10050"/>
                  </a:cubicBezTo>
                  <a:cubicBezTo>
                    <a:pt x="3155" y="12711"/>
                    <a:pt x="5595" y="14510"/>
                    <a:pt x="6507" y="17320"/>
                  </a:cubicBezTo>
                  <a:cubicBezTo>
                    <a:pt x="8355" y="22890"/>
                    <a:pt x="3968" y="26783"/>
                    <a:pt x="4782" y="32057"/>
                  </a:cubicBezTo>
                  <a:cubicBezTo>
                    <a:pt x="5176" y="34596"/>
                    <a:pt x="5817" y="36542"/>
                    <a:pt x="8281" y="37282"/>
                  </a:cubicBezTo>
                  <a:cubicBezTo>
                    <a:pt x="10967" y="38070"/>
                    <a:pt x="10598" y="36937"/>
                    <a:pt x="12495" y="39204"/>
                  </a:cubicBezTo>
                  <a:cubicBezTo>
                    <a:pt x="15164" y="42381"/>
                    <a:pt x="16613" y="44721"/>
                    <a:pt x="20192" y="44721"/>
                  </a:cubicBezTo>
                  <a:cubicBezTo>
                    <a:pt x="20776" y="44721"/>
                    <a:pt x="21418" y="44659"/>
                    <a:pt x="22131" y="44527"/>
                  </a:cubicBezTo>
                  <a:cubicBezTo>
                    <a:pt x="24423" y="44108"/>
                    <a:pt x="30904" y="43024"/>
                    <a:pt x="30584" y="39894"/>
                  </a:cubicBezTo>
                  <a:cubicBezTo>
                    <a:pt x="32580" y="38982"/>
                    <a:pt x="34749" y="37972"/>
                    <a:pt x="36474" y="36616"/>
                  </a:cubicBezTo>
                  <a:cubicBezTo>
                    <a:pt x="37460" y="35877"/>
                    <a:pt x="38470" y="34669"/>
                    <a:pt x="38988" y="33560"/>
                  </a:cubicBezTo>
                  <a:cubicBezTo>
                    <a:pt x="39210" y="33068"/>
                    <a:pt x="39234" y="32673"/>
                    <a:pt x="39604" y="32254"/>
                  </a:cubicBezTo>
                  <a:cubicBezTo>
                    <a:pt x="39998" y="31786"/>
                    <a:pt x="40491" y="31441"/>
                    <a:pt x="40836" y="30924"/>
                  </a:cubicBezTo>
                  <a:cubicBezTo>
                    <a:pt x="41280" y="30283"/>
                    <a:pt x="41575" y="29371"/>
                    <a:pt x="41674" y="28582"/>
                  </a:cubicBezTo>
                  <a:cubicBezTo>
                    <a:pt x="41847" y="27054"/>
                    <a:pt x="41354" y="25822"/>
                    <a:pt x="41033" y="24344"/>
                  </a:cubicBezTo>
                  <a:cubicBezTo>
                    <a:pt x="40885" y="23629"/>
                    <a:pt x="41033" y="22914"/>
                    <a:pt x="41009" y="22175"/>
                  </a:cubicBezTo>
                  <a:cubicBezTo>
                    <a:pt x="40984" y="21337"/>
                    <a:pt x="40713" y="20474"/>
                    <a:pt x="40393" y="19710"/>
                  </a:cubicBezTo>
                  <a:cubicBezTo>
                    <a:pt x="39998" y="18774"/>
                    <a:pt x="39308" y="18158"/>
                    <a:pt x="38347" y="17887"/>
                  </a:cubicBezTo>
                  <a:cubicBezTo>
                    <a:pt x="38126" y="17827"/>
                    <a:pt x="36370" y="17570"/>
                    <a:pt x="35711" y="17570"/>
                  </a:cubicBezTo>
                  <a:cubicBezTo>
                    <a:pt x="35561" y="17570"/>
                    <a:pt x="35469" y="17584"/>
                    <a:pt x="35464" y="17616"/>
                  </a:cubicBezTo>
                  <a:lnTo>
                    <a:pt x="35464" y="17616"/>
                  </a:lnTo>
                  <a:cubicBezTo>
                    <a:pt x="35686" y="16112"/>
                    <a:pt x="36425" y="14708"/>
                    <a:pt x="37189" y="13401"/>
                  </a:cubicBezTo>
                  <a:cubicBezTo>
                    <a:pt x="37706" y="12465"/>
                    <a:pt x="38618" y="11947"/>
                    <a:pt x="39210" y="11085"/>
                  </a:cubicBezTo>
                  <a:cubicBezTo>
                    <a:pt x="40097" y="9754"/>
                    <a:pt x="40343" y="7585"/>
                    <a:pt x="39530" y="6107"/>
                  </a:cubicBezTo>
                  <a:cubicBezTo>
                    <a:pt x="38643" y="4554"/>
                    <a:pt x="36449" y="3987"/>
                    <a:pt x="34848" y="3618"/>
                  </a:cubicBezTo>
                  <a:cubicBezTo>
                    <a:pt x="33638" y="3332"/>
                    <a:pt x="32559" y="3162"/>
                    <a:pt x="31555" y="3162"/>
                  </a:cubicBezTo>
                  <a:cubicBezTo>
                    <a:pt x="29531" y="3162"/>
                    <a:pt x="27812" y="3851"/>
                    <a:pt x="25951" y="5663"/>
                  </a:cubicBezTo>
                  <a:cubicBezTo>
                    <a:pt x="23463" y="8075"/>
                    <a:pt x="22431" y="10043"/>
                    <a:pt x="20933" y="10043"/>
                  </a:cubicBezTo>
                  <a:cubicBezTo>
                    <a:pt x="20014" y="10043"/>
                    <a:pt x="18918" y="9300"/>
                    <a:pt x="17202" y="7462"/>
                  </a:cubicBezTo>
                  <a:cubicBezTo>
                    <a:pt x="15428" y="5589"/>
                    <a:pt x="13062" y="4185"/>
                    <a:pt x="11091" y="2533"/>
                  </a:cubicBezTo>
                  <a:cubicBezTo>
                    <a:pt x="9720" y="1379"/>
                    <a:pt x="7004" y="1"/>
                    <a:pt x="4757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7"/>
            <p:cNvSpPr/>
            <p:nvPr/>
          </p:nvSpPr>
          <p:spPr>
            <a:xfrm>
              <a:off x="1234920" y="3696225"/>
              <a:ext cx="819200" cy="531820"/>
            </a:xfrm>
            <a:custGeom>
              <a:avLst/>
              <a:gdLst/>
              <a:ahLst/>
              <a:cxnLst/>
              <a:rect l="l" t="t" r="r" b="b"/>
              <a:pathLst>
                <a:path w="40960" h="26591" extrusionOk="0">
                  <a:moveTo>
                    <a:pt x="4368" y="1"/>
                  </a:moveTo>
                  <a:cubicBezTo>
                    <a:pt x="3182" y="1"/>
                    <a:pt x="2144" y="465"/>
                    <a:pt x="1553" y="1703"/>
                  </a:cubicBezTo>
                  <a:cubicBezTo>
                    <a:pt x="1" y="4906"/>
                    <a:pt x="3402" y="9244"/>
                    <a:pt x="5891" y="10895"/>
                  </a:cubicBezTo>
                  <a:cubicBezTo>
                    <a:pt x="6802" y="11486"/>
                    <a:pt x="8059" y="11265"/>
                    <a:pt x="8774" y="12398"/>
                  </a:cubicBezTo>
                  <a:cubicBezTo>
                    <a:pt x="9390" y="13384"/>
                    <a:pt x="8380" y="14074"/>
                    <a:pt x="9094" y="15429"/>
                  </a:cubicBezTo>
                  <a:cubicBezTo>
                    <a:pt x="9957" y="17031"/>
                    <a:pt x="11830" y="17746"/>
                    <a:pt x="13235" y="18781"/>
                  </a:cubicBezTo>
                  <a:cubicBezTo>
                    <a:pt x="14491" y="19718"/>
                    <a:pt x="15798" y="21763"/>
                    <a:pt x="17350" y="22083"/>
                  </a:cubicBezTo>
                  <a:cubicBezTo>
                    <a:pt x="17752" y="22174"/>
                    <a:pt x="18149" y="22211"/>
                    <a:pt x="18542" y="22211"/>
                  </a:cubicBezTo>
                  <a:cubicBezTo>
                    <a:pt x="20622" y="22211"/>
                    <a:pt x="22587" y="21150"/>
                    <a:pt x="24550" y="21150"/>
                  </a:cubicBezTo>
                  <a:cubicBezTo>
                    <a:pt x="25764" y="21150"/>
                    <a:pt x="26978" y="21556"/>
                    <a:pt x="28218" y="22872"/>
                  </a:cubicBezTo>
                  <a:cubicBezTo>
                    <a:pt x="29787" y="24535"/>
                    <a:pt x="32327" y="26590"/>
                    <a:pt x="34938" y="26590"/>
                  </a:cubicBezTo>
                  <a:cubicBezTo>
                    <a:pt x="35731" y="26590"/>
                    <a:pt x="36531" y="26400"/>
                    <a:pt x="37312" y="25953"/>
                  </a:cubicBezTo>
                  <a:cubicBezTo>
                    <a:pt x="40959" y="23858"/>
                    <a:pt x="38667" y="19545"/>
                    <a:pt x="35833" y="18387"/>
                  </a:cubicBezTo>
                  <a:cubicBezTo>
                    <a:pt x="33270" y="17352"/>
                    <a:pt x="30091" y="17105"/>
                    <a:pt x="27676" y="15824"/>
                  </a:cubicBezTo>
                  <a:cubicBezTo>
                    <a:pt x="26912" y="15405"/>
                    <a:pt x="26025" y="14173"/>
                    <a:pt x="25483" y="13975"/>
                  </a:cubicBezTo>
                  <a:cubicBezTo>
                    <a:pt x="25278" y="13893"/>
                    <a:pt x="25068" y="13863"/>
                    <a:pt x="24854" y="13863"/>
                  </a:cubicBezTo>
                  <a:cubicBezTo>
                    <a:pt x="24316" y="13863"/>
                    <a:pt x="23756" y="14051"/>
                    <a:pt x="23219" y="14051"/>
                  </a:cubicBezTo>
                  <a:cubicBezTo>
                    <a:pt x="23017" y="14051"/>
                    <a:pt x="22818" y="14024"/>
                    <a:pt x="22624" y="13951"/>
                  </a:cubicBezTo>
                  <a:cubicBezTo>
                    <a:pt x="21022" y="13359"/>
                    <a:pt x="19815" y="11511"/>
                    <a:pt x="18656" y="9958"/>
                  </a:cubicBezTo>
                  <a:cubicBezTo>
                    <a:pt x="18287" y="9466"/>
                    <a:pt x="17917" y="8997"/>
                    <a:pt x="17523" y="8603"/>
                  </a:cubicBezTo>
                  <a:cubicBezTo>
                    <a:pt x="15280" y="6311"/>
                    <a:pt x="12692" y="4586"/>
                    <a:pt x="10253" y="2540"/>
                  </a:cubicBezTo>
                  <a:cubicBezTo>
                    <a:pt x="8853" y="1359"/>
                    <a:pt x="6395" y="1"/>
                    <a:pt x="4368" y="1"/>
                  </a:cubicBezTo>
                  <a:close/>
                </a:path>
              </a:pathLst>
            </a:custGeom>
            <a:solidFill>
              <a:srgbClr val="CAF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1254540" y="4041765"/>
              <a:ext cx="803520" cy="549040"/>
            </a:xfrm>
            <a:custGeom>
              <a:avLst/>
              <a:gdLst/>
              <a:ahLst/>
              <a:cxnLst/>
              <a:rect l="l" t="t" r="r" b="b"/>
              <a:pathLst>
                <a:path w="40176" h="27452" extrusionOk="0">
                  <a:moveTo>
                    <a:pt x="8286" y="1"/>
                  </a:moveTo>
                  <a:lnTo>
                    <a:pt x="8286" y="1"/>
                  </a:lnTo>
                  <a:cubicBezTo>
                    <a:pt x="9272" y="2884"/>
                    <a:pt x="13609" y="4609"/>
                    <a:pt x="13535" y="7517"/>
                  </a:cubicBezTo>
                  <a:cubicBezTo>
                    <a:pt x="13461" y="7505"/>
                    <a:pt x="13388" y="7499"/>
                    <a:pt x="13316" y="7499"/>
                  </a:cubicBezTo>
                  <a:cubicBezTo>
                    <a:pt x="12833" y="7499"/>
                    <a:pt x="12394" y="7740"/>
                    <a:pt x="11940" y="7740"/>
                  </a:cubicBezTo>
                  <a:cubicBezTo>
                    <a:pt x="11921" y="7740"/>
                    <a:pt x="11903" y="7740"/>
                    <a:pt x="11884" y="7739"/>
                  </a:cubicBezTo>
                  <a:lnTo>
                    <a:pt x="11884" y="7739"/>
                  </a:lnTo>
                  <a:cubicBezTo>
                    <a:pt x="11859" y="8257"/>
                    <a:pt x="11933" y="9538"/>
                    <a:pt x="12106" y="10277"/>
                  </a:cubicBezTo>
                  <a:cubicBezTo>
                    <a:pt x="12523" y="10177"/>
                    <a:pt x="12909" y="10131"/>
                    <a:pt x="13263" y="10131"/>
                  </a:cubicBezTo>
                  <a:cubicBezTo>
                    <a:pt x="17121" y="10131"/>
                    <a:pt x="17216" y="15608"/>
                    <a:pt x="13909" y="15608"/>
                  </a:cubicBezTo>
                  <a:cubicBezTo>
                    <a:pt x="13061" y="15608"/>
                    <a:pt x="11990" y="15248"/>
                    <a:pt x="10701" y="14344"/>
                  </a:cubicBezTo>
                  <a:cubicBezTo>
                    <a:pt x="10627" y="14713"/>
                    <a:pt x="10356" y="15305"/>
                    <a:pt x="10331" y="15625"/>
                  </a:cubicBezTo>
                  <a:cubicBezTo>
                    <a:pt x="10134" y="15132"/>
                    <a:pt x="9617" y="14738"/>
                    <a:pt x="9444" y="14048"/>
                  </a:cubicBezTo>
                  <a:cubicBezTo>
                    <a:pt x="8149" y="14080"/>
                    <a:pt x="7059" y="14446"/>
                    <a:pt x="6215" y="14446"/>
                  </a:cubicBezTo>
                  <a:cubicBezTo>
                    <a:pt x="5100" y="14446"/>
                    <a:pt x="4413" y="13807"/>
                    <a:pt x="4244" y="10918"/>
                  </a:cubicBezTo>
                  <a:cubicBezTo>
                    <a:pt x="4134" y="10907"/>
                    <a:pt x="4029" y="10902"/>
                    <a:pt x="3929" y="10902"/>
                  </a:cubicBezTo>
                  <a:cubicBezTo>
                    <a:pt x="1" y="10902"/>
                    <a:pt x="3771" y="19195"/>
                    <a:pt x="6462" y="20012"/>
                  </a:cubicBezTo>
                  <a:cubicBezTo>
                    <a:pt x="9148" y="20800"/>
                    <a:pt x="8779" y="19691"/>
                    <a:pt x="10676" y="21934"/>
                  </a:cubicBezTo>
                  <a:cubicBezTo>
                    <a:pt x="13345" y="25111"/>
                    <a:pt x="14794" y="27451"/>
                    <a:pt x="18373" y="27451"/>
                  </a:cubicBezTo>
                  <a:cubicBezTo>
                    <a:pt x="18957" y="27451"/>
                    <a:pt x="19599" y="27389"/>
                    <a:pt x="20312" y="27257"/>
                  </a:cubicBezTo>
                  <a:cubicBezTo>
                    <a:pt x="22604" y="26838"/>
                    <a:pt x="29086" y="25754"/>
                    <a:pt x="28765" y="22624"/>
                  </a:cubicBezTo>
                  <a:cubicBezTo>
                    <a:pt x="30761" y="21712"/>
                    <a:pt x="32930" y="20702"/>
                    <a:pt x="34655" y="19346"/>
                  </a:cubicBezTo>
                  <a:cubicBezTo>
                    <a:pt x="36479" y="17966"/>
                    <a:pt x="36898" y="15650"/>
                    <a:pt x="38648" y="14147"/>
                  </a:cubicBezTo>
                  <a:cubicBezTo>
                    <a:pt x="38993" y="13851"/>
                    <a:pt x="39510" y="13506"/>
                    <a:pt x="39757" y="13111"/>
                  </a:cubicBezTo>
                  <a:cubicBezTo>
                    <a:pt x="40175" y="12446"/>
                    <a:pt x="40077" y="11214"/>
                    <a:pt x="39757" y="10524"/>
                  </a:cubicBezTo>
                  <a:cubicBezTo>
                    <a:pt x="39397" y="11218"/>
                    <a:pt x="39027" y="11378"/>
                    <a:pt x="38605" y="11378"/>
                  </a:cubicBezTo>
                  <a:cubicBezTo>
                    <a:pt x="38247" y="11378"/>
                    <a:pt x="37852" y="11263"/>
                    <a:pt x="37397" y="11263"/>
                  </a:cubicBezTo>
                  <a:cubicBezTo>
                    <a:pt x="37284" y="11263"/>
                    <a:pt x="37167" y="11270"/>
                    <a:pt x="37046" y="11288"/>
                  </a:cubicBezTo>
                  <a:cubicBezTo>
                    <a:pt x="35912" y="11411"/>
                    <a:pt x="34828" y="11855"/>
                    <a:pt x="33768" y="12249"/>
                  </a:cubicBezTo>
                  <a:cubicBezTo>
                    <a:pt x="33583" y="12316"/>
                    <a:pt x="33394" y="12340"/>
                    <a:pt x="33203" y="12340"/>
                  </a:cubicBezTo>
                  <a:cubicBezTo>
                    <a:pt x="32724" y="12340"/>
                    <a:pt x="32229" y="12189"/>
                    <a:pt x="31729" y="12189"/>
                  </a:cubicBezTo>
                  <a:cubicBezTo>
                    <a:pt x="31473" y="12189"/>
                    <a:pt x="31216" y="12229"/>
                    <a:pt x="30959" y="12347"/>
                  </a:cubicBezTo>
                  <a:cubicBezTo>
                    <a:pt x="30244" y="12643"/>
                    <a:pt x="30835" y="13555"/>
                    <a:pt x="29948" y="13875"/>
                  </a:cubicBezTo>
                  <a:cubicBezTo>
                    <a:pt x="29124" y="14165"/>
                    <a:pt x="28436" y="14295"/>
                    <a:pt x="27859" y="14295"/>
                  </a:cubicBezTo>
                  <a:cubicBezTo>
                    <a:pt x="23522" y="14295"/>
                    <a:pt x="25445" y="6942"/>
                    <a:pt x="22530" y="4658"/>
                  </a:cubicBezTo>
                  <a:cubicBezTo>
                    <a:pt x="21689" y="4007"/>
                    <a:pt x="21064" y="2764"/>
                    <a:pt x="19782" y="2764"/>
                  </a:cubicBezTo>
                  <a:cubicBezTo>
                    <a:pt x="19561" y="2764"/>
                    <a:pt x="19320" y="2801"/>
                    <a:pt x="19055" y="2884"/>
                  </a:cubicBezTo>
                  <a:cubicBezTo>
                    <a:pt x="18908" y="4560"/>
                    <a:pt x="20140" y="5669"/>
                    <a:pt x="20534" y="7098"/>
                  </a:cubicBezTo>
                  <a:cubicBezTo>
                    <a:pt x="20115" y="6950"/>
                    <a:pt x="19671" y="6803"/>
                    <a:pt x="19253" y="6630"/>
                  </a:cubicBezTo>
                  <a:cubicBezTo>
                    <a:pt x="15359" y="5028"/>
                    <a:pt x="11958" y="1874"/>
                    <a:pt x="8286" y="1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1308360" y="4204425"/>
              <a:ext cx="737380" cy="386380"/>
            </a:xfrm>
            <a:custGeom>
              <a:avLst/>
              <a:gdLst/>
              <a:ahLst/>
              <a:cxnLst/>
              <a:rect l="l" t="t" r="r" b="b"/>
              <a:pathLst>
                <a:path w="36869" h="19319" extrusionOk="0">
                  <a:moveTo>
                    <a:pt x="25778" y="0"/>
                  </a:moveTo>
                  <a:lnTo>
                    <a:pt x="25778" y="0"/>
                  </a:lnTo>
                  <a:cubicBezTo>
                    <a:pt x="24719" y="986"/>
                    <a:pt x="25458" y="2613"/>
                    <a:pt x="26173" y="3549"/>
                  </a:cubicBezTo>
                  <a:cubicBezTo>
                    <a:pt x="24617" y="3356"/>
                    <a:pt x="22385" y="2249"/>
                    <a:pt x="20748" y="2249"/>
                  </a:cubicBezTo>
                  <a:cubicBezTo>
                    <a:pt x="19454" y="2249"/>
                    <a:pt x="18531" y="2941"/>
                    <a:pt x="18607" y="5323"/>
                  </a:cubicBezTo>
                  <a:cubicBezTo>
                    <a:pt x="18632" y="5841"/>
                    <a:pt x="19100" y="6235"/>
                    <a:pt x="18804" y="6728"/>
                  </a:cubicBezTo>
                  <a:cubicBezTo>
                    <a:pt x="18607" y="7049"/>
                    <a:pt x="17744" y="6950"/>
                    <a:pt x="17473" y="7369"/>
                  </a:cubicBezTo>
                  <a:cubicBezTo>
                    <a:pt x="16759" y="8527"/>
                    <a:pt x="18484" y="9957"/>
                    <a:pt x="19174" y="10671"/>
                  </a:cubicBezTo>
                  <a:cubicBezTo>
                    <a:pt x="17720" y="10967"/>
                    <a:pt x="18434" y="12520"/>
                    <a:pt x="17326" y="13234"/>
                  </a:cubicBezTo>
                  <a:cubicBezTo>
                    <a:pt x="16937" y="13482"/>
                    <a:pt x="16506" y="13590"/>
                    <a:pt x="16052" y="13590"/>
                  </a:cubicBezTo>
                  <a:cubicBezTo>
                    <a:pt x="13799" y="13590"/>
                    <a:pt x="10957" y="10953"/>
                    <a:pt x="9686" y="9784"/>
                  </a:cubicBezTo>
                  <a:cubicBezTo>
                    <a:pt x="8710" y="8881"/>
                    <a:pt x="8024" y="7664"/>
                    <a:pt x="6671" y="7664"/>
                  </a:cubicBezTo>
                  <a:cubicBezTo>
                    <a:pt x="6657" y="7664"/>
                    <a:pt x="6644" y="7664"/>
                    <a:pt x="6630" y="7665"/>
                  </a:cubicBezTo>
                  <a:cubicBezTo>
                    <a:pt x="5531" y="7682"/>
                    <a:pt x="5116" y="7989"/>
                    <a:pt x="4479" y="7989"/>
                  </a:cubicBezTo>
                  <a:cubicBezTo>
                    <a:pt x="4187" y="7989"/>
                    <a:pt x="3849" y="7924"/>
                    <a:pt x="3377" y="7739"/>
                  </a:cubicBezTo>
                  <a:lnTo>
                    <a:pt x="3377" y="7739"/>
                  </a:lnTo>
                  <a:cubicBezTo>
                    <a:pt x="3393" y="8224"/>
                    <a:pt x="3270" y="8401"/>
                    <a:pt x="3087" y="8401"/>
                  </a:cubicBezTo>
                  <a:cubicBezTo>
                    <a:pt x="2702" y="8401"/>
                    <a:pt x="2049" y="7621"/>
                    <a:pt x="1849" y="7270"/>
                  </a:cubicBezTo>
                  <a:cubicBezTo>
                    <a:pt x="1381" y="6482"/>
                    <a:pt x="1282" y="5669"/>
                    <a:pt x="1356" y="4806"/>
                  </a:cubicBezTo>
                  <a:cubicBezTo>
                    <a:pt x="1405" y="4141"/>
                    <a:pt x="1972" y="3106"/>
                    <a:pt x="1578" y="2465"/>
                  </a:cubicBezTo>
                  <a:cubicBezTo>
                    <a:pt x="1402" y="2175"/>
                    <a:pt x="1232" y="2061"/>
                    <a:pt x="1075" y="2061"/>
                  </a:cubicBezTo>
                  <a:cubicBezTo>
                    <a:pt x="616" y="2061"/>
                    <a:pt x="265" y="3035"/>
                    <a:pt x="173" y="3475"/>
                  </a:cubicBezTo>
                  <a:cubicBezTo>
                    <a:pt x="1" y="4387"/>
                    <a:pt x="149" y="5767"/>
                    <a:pt x="272" y="6654"/>
                  </a:cubicBezTo>
                  <a:cubicBezTo>
                    <a:pt x="666" y="9193"/>
                    <a:pt x="1307" y="11140"/>
                    <a:pt x="3771" y="11879"/>
                  </a:cubicBezTo>
                  <a:cubicBezTo>
                    <a:pt x="6457" y="12667"/>
                    <a:pt x="6088" y="11558"/>
                    <a:pt x="7985" y="13801"/>
                  </a:cubicBezTo>
                  <a:cubicBezTo>
                    <a:pt x="10654" y="16978"/>
                    <a:pt x="12103" y="19318"/>
                    <a:pt x="15682" y="19318"/>
                  </a:cubicBezTo>
                  <a:cubicBezTo>
                    <a:pt x="16266" y="19318"/>
                    <a:pt x="16908" y="19256"/>
                    <a:pt x="17621" y="19124"/>
                  </a:cubicBezTo>
                  <a:cubicBezTo>
                    <a:pt x="19913" y="18705"/>
                    <a:pt x="26395" y="17621"/>
                    <a:pt x="26074" y="14491"/>
                  </a:cubicBezTo>
                  <a:cubicBezTo>
                    <a:pt x="28070" y="13579"/>
                    <a:pt x="30239" y="12569"/>
                    <a:pt x="31964" y="11213"/>
                  </a:cubicBezTo>
                  <a:cubicBezTo>
                    <a:pt x="33837" y="9784"/>
                    <a:pt x="34503" y="7468"/>
                    <a:pt x="36055" y="5767"/>
                  </a:cubicBezTo>
                  <a:cubicBezTo>
                    <a:pt x="36277" y="5521"/>
                    <a:pt x="36868" y="5028"/>
                    <a:pt x="36819" y="4633"/>
                  </a:cubicBezTo>
                  <a:cubicBezTo>
                    <a:pt x="36789" y="4241"/>
                    <a:pt x="36425" y="4172"/>
                    <a:pt x="36035" y="4172"/>
                  </a:cubicBezTo>
                  <a:cubicBezTo>
                    <a:pt x="35825" y="4172"/>
                    <a:pt x="35607" y="4192"/>
                    <a:pt x="35429" y="4192"/>
                  </a:cubicBezTo>
                  <a:cubicBezTo>
                    <a:pt x="35398" y="4192"/>
                    <a:pt x="35369" y="4191"/>
                    <a:pt x="35340" y="4190"/>
                  </a:cubicBezTo>
                  <a:cubicBezTo>
                    <a:pt x="33788" y="4091"/>
                    <a:pt x="32235" y="3820"/>
                    <a:pt x="30806" y="3204"/>
                  </a:cubicBezTo>
                  <a:cubicBezTo>
                    <a:pt x="28908" y="2342"/>
                    <a:pt x="27504" y="937"/>
                    <a:pt x="25778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1839200" y="3818985"/>
              <a:ext cx="204080" cy="236300"/>
            </a:xfrm>
            <a:custGeom>
              <a:avLst/>
              <a:gdLst/>
              <a:ahLst/>
              <a:cxnLst/>
              <a:rect l="l" t="t" r="r" b="b"/>
              <a:pathLst>
                <a:path w="10204" h="11815" extrusionOk="0">
                  <a:moveTo>
                    <a:pt x="8084" y="1"/>
                  </a:moveTo>
                  <a:lnTo>
                    <a:pt x="8084" y="1"/>
                  </a:lnTo>
                  <a:cubicBezTo>
                    <a:pt x="7739" y="1455"/>
                    <a:pt x="6950" y="2613"/>
                    <a:pt x="6112" y="3845"/>
                  </a:cubicBezTo>
                  <a:cubicBezTo>
                    <a:pt x="5595" y="4584"/>
                    <a:pt x="5126" y="5422"/>
                    <a:pt x="4535" y="6112"/>
                  </a:cubicBezTo>
                  <a:cubicBezTo>
                    <a:pt x="4239" y="6482"/>
                    <a:pt x="3180" y="6999"/>
                    <a:pt x="3007" y="7345"/>
                  </a:cubicBezTo>
                  <a:cubicBezTo>
                    <a:pt x="2859" y="7690"/>
                    <a:pt x="3204" y="8207"/>
                    <a:pt x="3106" y="8626"/>
                  </a:cubicBezTo>
                  <a:cubicBezTo>
                    <a:pt x="3007" y="9094"/>
                    <a:pt x="2465" y="9834"/>
                    <a:pt x="2169" y="10228"/>
                  </a:cubicBezTo>
                  <a:cubicBezTo>
                    <a:pt x="1746" y="10777"/>
                    <a:pt x="1052" y="11526"/>
                    <a:pt x="350" y="11526"/>
                  </a:cubicBezTo>
                  <a:cubicBezTo>
                    <a:pt x="233" y="11526"/>
                    <a:pt x="116" y="11506"/>
                    <a:pt x="0" y="11460"/>
                  </a:cubicBezTo>
                  <a:lnTo>
                    <a:pt x="0" y="11460"/>
                  </a:lnTo>
                  <a:lnTo>
                    <a:pt x="518" y="11731"/>
                  </a:lnTo>
                  <a:cubicBezTo>
                    <a:pt x="771" y="11785"/>
                    <a:pt x="1053" y="11815"/>
                    <a:pt x="1341" y="11815"/>
                  </a:cubicBezTo>
                  <a:cubicBezTo>
                    <a:pt x="1979" y="11815"/>
                    <a:pt x="2647" y="11669"/>
                    <a:pt x="3106" y="11312"/>
                  </a:cubicBezTo>
                  <a:cubicBezTo>
                    <a:pt x="3623" y="10893"/>
                    <a:pt x="3426" y="10647"/>
                    <a:pt x="3771" y="10203"/>
                  </a:cubicBezTo>
                  <a:cubicBezTo>
                    <a:pt x="4609" y="9144"/>
                    <a:pt x="5521" y="7887"/>
                    <a:pt x="6383" y="6556"/>
                  </a:cubicBezTo>
                  <a:cubicBezTo>
                    <a:pt x="7246" y="5176"/>
                    <a:pt x="10203" y="1602"/>
                    <a:pt x="8084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1322160" y="3898345"/>
              <a:ext cx="99100" cy="87620"/>
            </a:xfrm>
            <a:custGeom>
              <a:avLst/>
              <a:gdLst/>
              <a:ahLst/>
              <a:cxnLst/>
              <a:rect l="l" t="t" r="r" b="b"/>
              <a:pathLst>
                <a:path w="4955" h="4381" extrusionOk="0">
                  <a:moveTo>
                    <a:pt x="1" y="0"/>
                  </a:moveTo>
                  <a:lnTo>
                    <a:pt x="1" y="0"/>
                  </a:lnTo>
                  <a:cubicBezTo>
                    <a:pt x="691" y="468"/>
                    <a:pt x="3130" y="2908"/>
                    <a:pt x="913" y="3229"/>
                  </a:cubicBezTo>
                  <a:cubicBezTo>
                    <a:pt x="888" y="3574"/>
                    <a:pt x="962" y="4042"/>
                    <a:pt x="1356" y="4140"/>
                  </a:cubicBezTo>
                  <a:cubicBezTo>
                    <a:pt x="1478" y="4176"/>
                    <a:pt x="1570" y="4192"/>
                    <a:pt x="1638" y="4192"/>
                  </a:cubicBezTo>
                  <a:cubicBezTo>
                    <a:pt x="2038" y="4192"/>
                    <a:pt x="1650" y="3661"/>
                    <a:pt x="2071" y="3598"/>
                  </a:cubicBezTo>
                  <a:cubicBezTo>
                    <a:pt x="2383" y="3546"/>
                    <a:pt x="2516" y="3515"/>
                    <a:pt x="2667" y="3515"/>
                  </a:cubicBezTo>
                  <a:cubicBezTo>
                    <a:pt x="2802" y="3515"/>
                    <a:pt x="2951" y="3540"/>
                    <a:pt x="3254" y="3598"/>
                  </a:cubicBezTo>
                  <a:cubicBezTo>
                    <a:pt x="3598" y="3656"/>
                    <a:pt x="3631" y="4380"/>
                    <a:pt x="3950" y="4380"/>
                  </a:cubicBezTo>
                  <a:cubicBezTo>
                    <a:pt x="4042" y="4380"/>
                    <a:pt x="4159" y="4320"/>
                    <a:pt x="4313" y="4165"/>
                  </a:cubicBezTo>
                  <a:cubicBezTo>
                    <a:pt x="4954" y="3524"/>
                    <a:pt x="4042" y="1923"/>
                    <a:pt x="3525" y="1528"/>
                  </a:cubicBezTo>
                  <a:cubicBezTo>
                    <a:pt x="2810" y="986"/>
                    <a:pt x="1972" y="1257"/>
                    <a:pt x="1381" y="5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1457220" y="4094025"/>
              <a:ext cx="77900" cy="91800"/>
            </a:xfrm>
            <a:custGeom>
              <a:avLst/>
              <a:gdLst/>
              <a:ahLst/>
              <a:cxnLst/>
              <a:rect l="l" t="t" r="r" b="b"/>
              <a:pathLst>
                <a:path w="3895" h="4590" extrusionOk="0">
                  <a:moveTo>
                    <a:pt x="173" y="0"/>
                  </a:moveTo>
                  <a:cubicBezTo>
                    <a:pt x="0" y="1010"/>
                    <a:pt x="1356" y="1528"/>
                    <a:pt x="1873" y="2243"/>
                  </a:cubicBezTo>
                  <a:cubicBezTo>
                    <a:pt x="2243" y="2760"/>
                    <a:pt x="2514" y="4190"/>
                    <a:pt x="2982" y="4461"/>
                  </a:cubicBezTo>
                  <a:cubicBezTo>
                    <a:pt x="3143" y="4550"/>
                    <a:pt x="3260" y="4590"/>
                    <a:pt x="3343" y="4590"/>
                  </a:cubicBezTo>
                  <a:cubicBezTo>
                    <a:pt x="3894" y="4590"/>
                    <a:pt x="2892" y="2836"/>
                    <a:pt x="2785" y="2686"/>
                  </a:cubicBezTo>
                  <a:cubicBezTo>
                    <a:pt x="2070" y="1651"/>
                    <a:pt x="1109" y="1134"/>
                    <a:pt x="222" y="345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1213720" y="3719925"/>
              <a:ext cx="184360" cy="405660"/>
            </a:xfrm>
            <a:custGeom>
              <a:avLst/>
              <a:gdLst/>
              <a:ahLst/>
              <a:cxnLst/>
              <a:rect l="l" t="t" r="r" b="b"/>
              <a:pathLst>
                <a:path w="9218" h="20283" fill="none" extrusionOk="0">
                  <a:moveTo>
                    <a:pt x="2589" y="0"/>
                  </a:moveTo>
                  <a:cubicBezTo>
                    <a:pt x="1" y="3820"/>
                    <a:pt x="1874" y="7615"/>
                    <a:pt x="3648" y="11139"/>
                  </a:cubicBezTo>
                  <a:cubicBezTo>
                    <a:pt x="4462" y="12741"/>
                    <a:pt x="5891" y="13776"/>
                    <a:pt x="6507" y="15427"/>
                  </a:cubicBezTo>
                  <a:cubicBezTo>
                    <a:pt x="7098" y="17029"/>
                    <a:pt x="9218" y="18261"/>
                    <a:pt x="8725" y="20282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1314780" y="4047685"/>
              <a:ext cx="52740" cy="215400"/>
            </a:xfrm>
            <a:custGeom>
              <a:avLst/>
              <a:gdLst/>
              <a:ahLst/>
              <a:cxnLst/>
              <a:rect l="l" t="t" r="r" b="b"/>
              <a:pathLst>
                <a:path w="2637" h="10770" fill="none" extrusionOk="0">
                  <a:moveTo>
                    <a:pt x="1725" y="0"/>
                  </a:moveTo>
                  <a:cubicBezTo>
                    <a:pt x="2637" y="1997"/>
                    <a:pt x="2144" y="5053"/>
                    <a:pt x="1602" y="7073"/>
                  </a:cubicBezTo>
                  <a:cubicBezTo>
                    <a:pt x="1232" y="8429"/>
                    <a:pt x="271" y="9341"/>
                    <a:pt x="0" y="1077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1288160" y="4253705"/>
              <a:ext cx="222300" cy="225760"/>
            </a:xfrm>
            <a:custGeom>
              <a:avLst/>
              <a:gdLst/>
              <a:ahLst/>
              <a:cxnLst/>
              <a:rect l="l" t="t" r="r" b="b"/>
              <a:pathLst>
                <a:path w="11115" h="11288" fill="none" extrusionOk="0">
                  <a:moveTo>
                    <a:pt x="2588" y="1"/>
                  </a:moveTo>
                  <a:cubicBezTo>
                    <a:pt x="961" y="715"/>
                    <a:pt x="0" y="1381"/>
                    <a:pt x="493" y="3377"/>
                  </a:cubicBezTo>
                  <a:cubicBezTo>
                    <a:pt x="715" y="4215"/>
                    <a:pt x="1060" y="4387"/>
                    <a:pt x="1479" y="5127"/>
                  </a:cubicBezTo>
                  <a:cubicBezTo>
                    <a:pt x="1824" y="5718"/>
                    <a:pt x="1922" y="6482"/>
                    <a:pt x="2218" y="7148"/>
                  </a:cubicBezTo>
                  <a:cubicBezTo>
                    <a:pt x="4091" y="11288"/>
                    <a:pt x="8429" y="8429"/>
                    <a:pt x="11115" y="10746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1409400" y="4303005"/>
              <a:ext cx="293780" cy="192740"/>
            </a:xfrm>
            <a:custGeom>
              <a:avLst/>
              <a:gdLst/>
              <a:ahLst/>
              <a:cxnLst/>
              <a:rect l="l" t="t" r="r" b="b"/>
              <a:pathLst>
                <a:path w="14689" h="9637" fill="none" extrusionOk="0">
                  <a:moveTo>
                    <a:pt x="1" y="271"/>
                  </a:moveTo>
                  <a:cubicBezTo>
                    <a:pt x="1282" y="0"/>
                    <a:pt x="1208" y="345"/>
                    <a:pt x="1677" y="912"/>
                  </a:cubicBezTo>
                  <a:cubicBezTo>
                    <a:pt x="1529" y="715"/>
                    <a:pt x="1997" y="1848"/>
                    <a:pt x="1948" y="1750"/>
                  </a:cubicBezTo>
                  <a:cubicBezTo>
                    <a:pt x="2317" y="2539"/>
                    <a:pt x="3328" y="3623"/>
                    <a:pt x="3968" y="4288"/>
                  </a:cubicBezTo>
                  <a:cubicBezTo>
                    <a:pt x="4831" y="5200"/>
                    <a:pt x="9415" y="9636"/>
                    <a:pt x="10474" y="7862"/>
                  </a:cubicBezTo>
                  <a:cubicBezTo>
                    <a:pt x="12249" y="8379"/>
                    <a:pt x="13013" y="7665"/>
                    <a:pt x="14689" y="7344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1434540" y="4444465"/>
              <a:ext cx="411080" cy="152320"/>
            </a:xfrm>
            <a:custGeom>
              <a:avLst/>
              <a:gdLst/>
              <a:ahLst/>
              <a:cxnLst/>
              <a:rect l="l" t="t" r="r" b="b"/>
              <a:pathLst>
                <a:path w="20554" h="7616" fill="none" extrusionOk="0">
                  <a:moveTo>
                    <a:pt x="1" y="0"/>
                  </a:moveTo>
                  <a:cubicBezTo>
                    <a:pt x="1504" y="1158"/>
                    <a:pt x="2564" y="2736"/>
                    <a:pt x="3673" y="4239"/>
                  </a:cubicBezTo>
                  <a:cubicBezTo>
                    <a:pt x="6211" y="7615"/>
                    <a:pt x="9267" y="7566"/>
                    <a:pt x="12963" y="6605"/>
                  </a:cubicBezTo>
                  <a:cubicBezTo>
                    <a:pt x="15107" y="6063"/>
                    <a:pt x="20554" y="5718"/>
                    <a:pt x="19642" y="2366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793360" y="4171885"/>
              <a:ext cx="261240" cy="323860"/>
            </a:xfrm>
            <a:custGeom>
              <a:avLst/>
              <a:gdLst/>
              <a:ahLst/>
              <a:cxnLst/>
              <a:rect l="l" t="t" r="r" b="b"/>
              <a:pathLst>
                <a:path w="13062" h="16193" fill="none" extrusionOk="0">
                  <a:moveTo>
                    <a:pt x="1" y="15699"/>
                  </a:moveTo>
                  <a:cubicBezTo>
                    <a:pt x="2514" y="16192"/>
                    <a:pt x="4190" y="14960"/>
                    <a:pt x="6260" y="13826"/>
                  </a:cubicBezTo>
                  <a:cubicBezTo>
                    <a:pt x="8182" y="12742"/>
                    <a:pt x="8774" y="11682"/>
                    <a:pt x="9908" y="9785"/>
                  </a:cubicBezTo>
                  <a:cubicBezTo>
                    <a:pt x="10671" y="8454"/>
                    <a:pt x="12372" y="7739"/>
                    <a:pt x="12816" y="6310"/>
                  </a:cubicBezTo>
                  <a:cubicBezTo>
                    <a:pt x="13062" y="5472"/>
                    <a:pt x="12865" y="4757"/>
                    <a:pt x="12766" y="3944"/>
                  </a:cubicBezTo>
                  <a:cubicBezTo>
                    <a:pt x="12618" y="2588"/>
                    <a:pt x="12372" y="1356"/>
                    <a:pt x="12076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368980" y="3929385"/>
              <a:ext cx="479600" cy="411100"/>
            </a:xfrm>
            <a:custGeom>
              <a:avLst/>
              <a:gdLst/>
              <a:ahLst/>
              <a:cxnLst/>
              <a:rect l="l" t="t" r="r" b="b"/>
              <a:pathLst>
                <a:path w="23980" h="20555" fill="none" extrusionOk="0">
                  <a:moveTo>
                    <a:pt x="1" y="1"/>
                  </a:moveTo>
                  <a:cubicBezTo>
                    <a:pt x="2096" y="1011"/>
                    <a:pt x="1652" y="2465"/>
                    <a:pt x="2786" y="4141"/>
                  </a:cubicBezTo>
                  <a:cubicBezTo>
                    <a:pt x="3402" y="5053"/>
                    <a:pt x="4314" y="5866"/>
                    <a:pt x="5176" y="6532"/>
                  </a:cubicBezTo>
                  <a:cubicBezTo>
                    <a:pt x="6088" y="7222"/>
                    <a:pt x="7123" y="7714"/>
                    <a:pt x="8035" y="8380"/>
                  </a:cubicBezTo>
                  <a:cubicBezTo>
                    <a:pt x="8577" y="8799"/>
                    <a:pt x="14221" y="14221"/>
                    <a:pt x="14911" y="11855"/>
                  </a:cubicBezTo>
                  <a:cubicBezTo>
                    <a:pt x="15157" y="10968"/>
                    <a:pt x="13358" y="10869"/>
                    <a:pt x="14541" y="10080"/>
                  </a:cubicBezTo>
                  <a:cubicBezTo>
                    <a:pt x="15108" y="9686"/>
                    <a:pt x="15995" y="9932"/>
                    <a:pt x="16586" y="10130"/>
                  </a:cubicBezTo>
                  <a:cubicBezTo>
                    <a:pt x="16956" y="10253"/>
                    <a:pt x="17646" y="10179"/>
                    <a:pt x="17843" y="10573"/>
                  </a:cubicBezTo>
                  <a:cubicBezTo>
                    <a:pt x="18016" y="10894"/>
                    <a:pt x="17646" y="11386"/>
                    <a:pt x="17695" y="11756"/>
                  </a:cubicBezTo>
                  <a:cubicBezTo>
                    <a:pt x="17769" y="12200"/>
                    <a:pt x="18065" y="12077"/>
                    <a:pt x="18238" y="12372"/>
                  </a:cubicBezTo>
                  <a:cubicBezTo>
                    <a:pt x="18287" y="12495"/>
                    <a:pt x="18164" y="12643"/>
                    <a:pt x="18213" y="12767"/>
                  </a:cubicBezTo>
                  <a:cubicBezTo>
                    <a:pt x="18657" y="14073"/>
                    <a:pt x="18509" y="15379"/>
                    <a:pt x="19075" y="16660"/>
                  </a:cubicBezTo>
                  <a:cubicBezTo>
                    <a:pt x="19864" y="18484"/>
                    <a:pt x="22008" y="20554"/>
                    <a:pt x="23980" y="18755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259080" y="3648945"/>
              <a:ext cx="691540" cy="405660"/>
            </a:xfrm>
            <a:custGeom>
              <a:avLst/>
              <a:gdLst/>
              <a:ahLst/>
              <a:cxnLst/>
              <a:rect l="l" t="t" r="r" b="b"/>
              <a:pathLst>
                <a:path w="34577" h="20283" fill="none" extrusionOk="0">
                  <a:moveTo>
                    <a:pt x="0" y="3746"/>
                  </a:moveTo>
                  <a:cubicBezTo>
                    <a:pt x="1257" y="0"/>
                    <a:pt x="8207" y="4559"/>
                    <a:pt x="9956" y="5619"/>
                  </a:cubicBezTo>
                  <a:cubicBezTo>
                    <a:pt x="12199" y="6975"/>
                    <a:pt x="14343" y="8650"/>
                    <a:pt x="16118" y="10622"/>
                  </a:cubicBezTo>
                  <a:cubicBezTo>
                    <a:pt x="17498" y="12175"/>
                    <a:pt x="18730" y="14885"/>
                    <a:pt x="21022" y="15230"/>
                  </a:cubicBezTo>
                  <a:cubicBezTo>
                    <a:pt x="21835" y="15354"/>
                    <a:pt x="22648" y="15083"/>
                    <a:pt x="23511" y="15304"/>
                  </a:cubicBezTo>
                  <a:cubicBezTo>
                    <a:pt x="25014" y="15674"/>
                    <a:pt x="24620" y="15970"/>
                    <a:pt x="25384" y="17005"/>
                  </a:cubicBezTo>
                  <a:cubicBezTo>
                    <a:pt x="26468" y="18459"/>
                    <a:pt x="28169" y="19297"/>
                    <a:pt x="29894" y="19740"/>
                  </a:cubicBezTo>
                  <a:cubicBezTo>
                    <a:pt x="30805" y="19962"/>
                    <a:pt x="31717" y="20061"/>
                    <a:pt x="32654" y="20085"/>
                  </a:cubicBezTo>
                  <a:cubicBezTo>
                    <a:pt x="32999" y="20085"/>
                    <a:pt x="33295" y="19962"/>
                    <a:pt x="33615" y="19987"/>
                  </a:cubicBezTo>
                  <a:cubicBezTo>
                    <a:pt x="33886" y="19987"/>
                    <a:pt x="34330" y="20282"/>
                    <a:pt x="34576" y="2011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601620" y="3767725"/>
              <a:ext cx="279500" cy="145920"/>
            </a:xfrm>
            <a:custGeom>
              <a:avLst/>
              <a:gdLst/>
              <a:ahLst/>
              <a:cxnLst/>
              <a:rect l="l" t="t" r="r" b="b"/>
              <a:pathLst>
                <a:path w="13975" h="7296" fill="none" extrusionOk="0">
                  <a:moveTo>
                    <a:pt x="1" y="5767"/>
                  </a:moveTo>
                  <a:cubicBezTo>
                    <a:pt x="2391" y="7295"/>
                    <a:pt x="4979" y="3303"/>
                    <a:pt x="6507" y="1824"/>
                  </a:cubicBezTo>
                  <a:cubicBezTo>
                    <a:pt x="7394" y="937"/>
                    <a:pt x="8331" y="1"/>
                    <a:pt x="9588" y="198"/>
                  </a:cubicBezTo>
                  <a:cubicBezTo>
                    <a:pt x="10056" y="247"/>
                    <a:pt x="10672" y="567"/>
                    <a:pt x="11189" y="666"/>
                  </a:cubicBezTo>
                  <a:cubicBezTo>
                    <a:pt x="12224" y="863"/>
                    <a:pt x="13629" y="838"/>
                    <a:pt x="13974" y="2169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793860" y="3753425"/>
              <a:ext cx="225260" cy="280980"/>
            </a:xfrm>
            <a:custGeom>
              <a:avLst/>
              <a:gdLst/>
              <a:ahLst/>
              <a:cxnLst/>
              <a:rect l="l" t="t" r="r" b="b"/>
              <a:pathLst>
                <a:path w="11263" h="14049" fill="none" extrusionOk="0">
                  <a:moveTo>
                    <a:pt x="5003" y="14048"/>
                  </a:moveTo>
                  <a:cubicBezTo>
                    <a:pt x="5915" y="13925"/>
                    <a:pt x="6260" y="12249"/>
                    <a:pt x="6851" y="11559"/>
                  </a:cubicBezTo>
                  <a:cubicBezTo>
                    <a:pt x="7517" y="10770"/>
                    <a:pt x="8231" y="10006"/>
                    <a:pt x="8921" y="9193"/>
                  </a:cubicBezTo>
                  <a:cubicBezTo>
                    <a:pt x="10351" y="7468"/>
                    <a:pt x="11263" y="6187"/>
                    <a:pt x="10597" y="3821"/>
                  </a:cubicBezTo>
                  <a:cubicBezTo>
                    <a:pt x="10252" y="2588"/>
                    <a:pt x="7788" y="1011"/>
                    <a:pt x="6432" y="617"/>
                  </a:cubicBezTo>
                  <a:cubicBezTo>
                    <a:pt x="5520" y="346"/>
                    <a:pt x="4313" y="444"/>
                    <a:pt x="3426" y="346"/>
                  </a:cubicBezTo>
                  <a:cubicBezTo>
                    <a:pt x="2982" y="297"/>
                    <a:pt x="2046" y="1"/>
                    <a:pt x="1725" y="25"/>
                  </a:cubicBezTo>
                  <a:cubicBezTo>
                    <a:pt x="887" y="99"/>
                    <a:pt x="838" y="642"/>
                    <a:pt x="0" y="91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910180" y="3911165"/>
              <a:ext cx="78380" cy="135560"/>
            </a:xfrm>
            <a:custGeom>
              <a:avLst/>
              <a:gdLst/>
              <a:ahLst/>
              <a:cxnLst/>
              <a:rect l="l" t="t" r="r" b="b"/>
              <a:pathLst>
                <a:path w="3919" h="6778" fill="none" extrusionOk="0">
                  <a:moveTo>
                    <a:pt x="1060" y="6777"/>
                  </a:moveTo>
                  <a:cubicBezTo>
                    <a:pt x="0" y="5077"/>
                    <a:pt x="3376" y="1528"/>
                    <a:pt x="3919" y="0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20140" y="3735685"/>
              <a:ext cx="85280" cy="131620"/>
            </a:xfrm>
            <a:custGeom>
              <a:avLst/>
              <a:gdLst/>
              <a:ahLst/>
              <a:cxnLst/>
              <a:rect l="l" t="t" r="r" b="b"/>
              <a:pathLst>
                <a:path w="4264" h="6581" fill="none" extrusionOk="0">
                  <a:moveTo>
                    <a:pt x="2514" y="1"/>
                  </a:moveTo>
                  <a:cubicBezTo>
                    <a:pt x="0" y="1578"/>
                    <a:pt x="2859" y="5496"/>
                    <a:pt x="4264" y="658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>
              <a:off x="1668660" y="4137405"/>
              <a:ext cx="528400" cy="363760"/>
            </a:xfrm>
            <a:custGeom>
              <a:avLst/>
              <a:gdLst/>
              <a:ahLst/>
              <a:cxnLst/>
              <a:rect l="l" t="t" r="r" b="b"/>
              <a:pathLst>
                <a:path w="26420" h="18188" extrusionOk="0">
                  <a:moveTo>
                    <a:pt x="17202" y="1"/>
                  </a:moveTo>
                  <a:cubicBezTo>
                    <a:pt x="16940" y="1"/>
                    <a:pt x="16684" y="9"/>
                    <a:pt x="16438" y="24"/>
                  </a:cubicBezTo>
                  <a:cubicBezTo>
                    <a:pt x="13432" y="197"/>
                    <a:pt x="10425" y="788"/>
                    <a:pt x="7690" y="2070"/>
                  </a:cubicBezTo>
                  <a:cubicBezTo>
                    <a:pt x="6778" y="2489"/>
                    <a:pt x="5841" y="2908"/>
                    <a:pt x="4929" y="3327"/>
                  </a:cubicBezTo>
                  <a:cubicBezTo>
                    <a:pt x="4525" y="3517"/>
                    <a:pt x="3844" y="3845"/>
                    <a:pt x="3376" y="3845"/>
                  </a:cubicBezTo>
                  <a:cubicBezTo>
                    <a:pt x="3360" y="3845"/>
                    <a:pt x="3344" y="3845"/>
                    <a:pt x="3328" y="3844"/>
                  </a:cubicBezTo>
                  <a:cubicBezTo>
                    <a:pt x="2987" y="3844"/>
                    <a:pt x="2790" y="3688"/>
                    <a:pt x="2518" y="3688"/>
                  </a:cubicBezTo>
                  <a:cubicBezTo>
                    <a:pt x="2416" y="3688"/>
                    <a:pt x="2304" y="3710"/>
                    <a:pt x="2169" y="3770"/>
                  </a:cubicBezTo>
                  <a:cubicBezTo>
                    <a:pt x="1627" y="3992"/>
                    <a:pt x="937" y="4707"/>
                    <a:pt x="567" y="5175"/>
                  </a:cubicBezTo>
                  <a:cubicBezTo>
                    <a:pt x="1" y="5890"/>
                    <a:pt x="567" y="7048"/>
                    <a:pt x="543" y="7984"/>
                  </a:cubicBezTo>
                  <a:cubicBezTo>
                    <a:pt x="1331" y="7615"/>
                    <a:pt x="1750" y="6949"/>
                    <a:pt x="2662" y="6703"/>
                  </a:cubicBezTo>
                  <a:cubicBezTo>
                    <a:pt x="2974" y="6621"/>
                    <a:pt x="3267" y="6571"/>
                    <a:pt x="3535" y="6571"/>
                  </a:cubicBezTo>
                  <a:cubicBezTo>
                    <a:pt x="4154" y="6571"/>
                    <a:pt x="4644" y="6840"/>
                    <a:pt x="4954" y="7615"/>
                  </a:cubicBezTo>
                  <a:cubicBezTo>
                    <a:pt x="5348" y="8625"/>
                    <a:pt x="4929" y="9611"/>
                    <a:pt x="4708" y="10597"/>
                  </a:cubicBezTo>
                  <a:cubicBezTo>
                    <a:pt x="4486" y="11681"/>
                    <a:pt x="4510" y="12445"/>
                    <a:pt x="4905" y="13455"/>
                  </a:cubicBezTo>
                  <a:cubicBezTo>
                    <a:pt x="4980" y="13451"/>
                    <a:pt x="5055" y="13449"/>
                    <a:pt x="5131" y="13449"/>
                  </a:cubicBezTo>
                  <a:cubicBezTo>
                    <a:pt x="6851" y="13449"/>
                    <a:pt x="8494" y="14524"/>
                    <a:pt x="8281" y="16413"/>
                  </a:cubicBezTo>
                  <a:cubicBezTo>
                    <a:pt x="8232" y="17004"/>
                    <a:pt x="7443" y="17620"/>
                    <a:pt x="7591" y="18187"/>
                  </a:cubicBezTo>
                  <a:cubicBezTo>
                    <a:pt x="8158" y="18163"/>
                    <a:pt x="8897" y="17694"/>
                    <a:pt x="9464" y="17522"/>
                  </a:cubicBezTo>
                  <a:cubicBezTo>
                    <a:pt x="10154" y="17300"/>
                    <a:pt x="10869" y="17127"/>
                    <a:pt x="11583" y="16955"/>
                  </a:cubicBezTo>
                  <a:cubicBezTo>
                    <a:pt x="12175" y="16807"/>
                    <a:pt x="12791" y="16659"/>
                    <a:pt x="13358" y="16462"/>
                  </a:cubicBezTo>
                  <a:cubicBezTo>
                    <a:pt x="15329" y="15846"/>
                    <a:pt x="17079" y="14638"/>
                    <a:pt x="18730" y="13406"/>
                  </a:cubicBezTo>
                  <a:cubicBezTo>
                    <a:pt x="19543" y="12815"/>
                    <a:pt x="20357" y="12371"/>
                    <a:pt x="21244" y="11928"/>
                  </a:cubicBezTo>
                  <a:cubicBezTo>
                    <a:pt x="23141" y="11065"/>
                    <a:pt x="23782" y="9438"/>
                    <a:pt x="24694" y="7763"/>
                  </a:cubicBezTo>
                  <a:cubicBezTo>
                    <a:pt x="25359" y="6506"/>
                    <a:pt x="26419" y="5298"/>
                    <a:pt x="25704" y="3795"/>
                  </a:cubicBezTo>
                  <a:cubicBezTo>
                    <a:pt x="24965" y="2267"/>
                    <a:pt x="22772" y="1478"/>
                    <a:pt x="21367" y="813"/>
                  </a:cubicBezTo>
                  <a:cubicBezTo>
                    <a:pt x="20164" y="232"/>
                    <a:pt x="18594" y="1"/>
                    <a:pt x="17202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>
              <a:off x="1751460" y="4204645"/>
              <a:ext cx="367220" cy="289200"/>
            </a:xfrm>
            <a:custGeom>
              <a:avLst/>
              <a:gdLst/>
              <a:ahLst/>
              <a:cxnLst/>
              <a:rect l="l" t="t" r="r" b="b"/>
              <a:pathLst>
                <a:path w="18361" h="14460" extrusionOk="0">
                  <a:moveTo>
                    <a:pt x="11967" y="1"/>
                  </a:moveTo>
                  <a:cubicBezTo>
                    <a:pt x="11392" y="1"/>
                    <a:pt x="10815" y="41"/>
                    <a:pt x="10253" y="162"/>
                  </a:cubicBezTo>
                  <a:cubicBezTo>
                    <a:pt x="9844" y="234"/>
                    <a:pt x="9154" y="705"/>
                    <a:pt x="8731" y="705"/>
                  </a:cubicBezTo>
                  <a:cubicBezTo>
                    <a:pt x="8721" y="705"/>
                    <a:pt x="8710" y="705"/>
                    <a:pt x="8700" y="704"/>
                  </a:cubicBezTo>
                  <a:cubicBezTo>
                    <a:pt x="8230" y="704"/>
                    <a:pt x="8285" y="416"/>
                    <a:pt x="7882" y="416"/>
                  </a:cubicBezTo>
                  <a:cubicBezTo>
                    <a:pt x="7799" y="416"/>
                    <a:pt x="7697" y="428"/>
                    <a:pt x="7567" y="458"/>
                  </a:cubicBezTo>
                  <a:cubicBezTo>
                    <a:pt x="6880" y="641"/>
                    <a:pt x="6045" y="1333"/>
                    <a:pt x="5298" y="1333"/>
                  </a:cubicBezTo>
                  <a:cubicBezTo>
                    <a:pt x="5241" y="1333"/>
                    <a:pt x="5183" y="1329"/>
                    <a:pt x="5127" y="1320"/>
                  </a:cubicBezTo>
                  <a:cubicBezTo>
                    <a:pt x="4658" y="1259"/>
                    <a:pt x="4560" y="1013"/>
                    <a:pt x="4136" y="1013"/>
                  </a:cubicBezTo>
                  <a:cubicBezTo>
                    <a:pt x="4048" y="1013"/>
                    <a:pt x="3944" y="1023"/>
                    <a:pt x="3821" y="1049"/>
                  </a:cubicBezTo>
                  <a:cubicBezTo>
                    <a:pt x="173" y="1739"/>
                    <a:pt x="321" y="5510"/>
                    <a:pt x="75" y="8418"/>
                  </a:cubicBezTo>
                  <a:cubicBezTo>
                    <a:pt x="1" y="9502"/>
                    <a:pt x="297" y="10512"/>
                    <a:pt x="666" y="11498"/>
                  </a:cubicBezTo>
                  <a:cubicBezTo>
                    <a:pt x="1011" y="12361"/>
                    <a:pt x="1677" y="12730"/>
                    <a:pt x="2317" y="13347"/>
                  </a:cubicBezTo>
                  <a:cubicBezTo>
                    <a:pt x="2712" y="13741"/>
                    <a:pt x="2884" y="14308"/>
                    <a:pt x="3451" y="14431"/>
                  </a:cubicBezTo>
                  <a:cubicBezTo>
                    <a:pt x="3531" y="14451"/>
                    <a:pt x="3609" y="14460"/>
                    <a:pt x="3684" y="14460"/>
                  </a:cubicBezTo>
                  <a:cubicBezTo>
                    <a:pt x="4071" y="14460"/>
                    <a:pt x="4398" y="14222"/>
                    <a:pt x="4708" y="14037"/>
                  </a:cubicBezTo>
                  <a:cubicBezTo>
                    <a:pt x="6137" y="13248"/>
                    <a:pt x="7739" y="12878"/>
                    <a:pt x="9415" y="12656"/>
                  </a:cubicBezTo>
                  <a:cubicBezTo>
                    <a:pt x="8577" y="12090"/>
                    <a:pt x="9464" y="11843"/>
                    <a:pt x="9957" y="11572"/>
                  </a:cubicBezTo>
                  <a:cubicBezTo>
                    <a:pt x="8725" y="11079"/>
                    <a:pt x="5422" y="9921"/>
                    <a:pt x="7493" y="8270"/>
                  </a:cubicBezTo>
                  <a:cubicBezTo>
                    <a:pt x="8139" y="7753"/>
                    <a:pt x="9004" y="7566"/>
                    <a:pt x="9898" y="7566"/>
                  </a:cubicBezTo>
                  <a:cubicBezTo>
                    <a:pt x="10879" y="7566"/>
                    <a:pt x="11893" y="7790"/>
                    <a:pt x="12693" y="8048"/>
                  </a:cubicBezTo>
                  <a:cubicBezTo>
                    <a:pt x="13284" y="8245"/>
                    <a:pt x="14861" y="8639"/>
                    <a:pt x="14960" y="9403"/>
                  </a:cubicBezTo>
                  <a:cubicBezTo>
                    <a:pt x="16241" y="9034"/>
                    <a:pt x="17153" y="7555"/>
                    <a:pt x="18336" y="7013"/>
                  </a:cubicBezTo>
                  <a:cubicBezTo>
                    <a:pt x="17942" y="6890"/>
                    <a:pt x="18361" y="6249"/>
                    <a:pt x="17942" y="5929"/>
                  </a:cubicBezTo>
                  <a:cubicBezTo>
                    <a:pt x="17685" y="6186"/>
                    <a:pt x="17372" y="6294"/>
                    <a:pt x="17043" y="6294"/>
                  </a:cubicBezTo>
                  <a:cubicBezTo>
                    <a:pt x="16836" y="6294"/>
                    <a:pt x="16623" y="6251"/>
                    <a:pt x="16414" y="6175"/>
                  </a:cubicBezTo>
                  <a:cubicBezTo>
                    <a:pt x="15329" y="5756"/>
                    <a:pt x="15132" y="4499"/>
                    <a:pt x="15551" y="3513"/>
                  </a:cubicBezTo>
                  <a:cubicBezTo>
                    <a:pt x="15822" y="2848"/>
                    <a:pt x="16931" y="2331"/>
                    <a:pt x="16931" y="1567"/>
                  </a:cubicBezTo>
                  <a:cubicBezTo>
                    <a:pt x="16907" y="433"/>
                    <a:pt x="14171" y="113"/>
                    <a:pt x="13407" y="63"/>
                  </a:cubicBezTo>
                  <a:cubicBezTo>
                    <a:pt x="12934" y="29"/>
                    <a:pt x="12451" y="1"/>
                    <a:pt x="11967" y="1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1792380" y="4230545"/>
              <a:ext cx="393820" cy="277580"/>
            </a:xfrm>
            <a:custGeom>
              <a:avLst/>
              <a:gdLst/>
              <a:ahLst/>
              <a:cxnLst/>
              <a:rect l="l" t="t" r="r" b="b"/>
              <a:pathLst>
                <a:path w="19691" h="13879" extrusionOk="0">
                  <a:moveTo>
                    <a:pt x="16857" y="0"/>
                  </a:moveTo>
                  <a:cubicBezTo>
                    <a:pt x="17011" y="133"/>
                    <a:pt x="18787" y="1669"/>
                    <a:pt x="18164" y="1669"/>
                  </a:cubicBezTo>
                  <a:cubicBezTo>
                    <a:pt x="18092" y="1669"/>
                    <a:pt x="17986" y="1649"/>
                    <a:pt x="17843" y="1602"/>
                  </a:cubicBezTo>
                  <a:cubicBezTo>
                    <a:pt x="17670" y="2095"/>
                    <a:pt x="17719" y="2662"/>
                    <a:pt x="17498" y="3204"/>
                  </a:cubicBezTo>
                  <a:cubicBezTo>
                    <a:pt x="17325" y="3648"/>
                    <a:pt x="17153" y="4067"/>
                    <a:pt x="16931" y="4338"/>
                  </a:cubicBezTo>
                  <a:cubicBezTo>
                    <a:pt x="16735" y="4583"/>
                    <a:pt x="16506" y="4730"/>
                    <a:pt x="16188" y="4730"/>
                  </a:cubicBezTo>
                  <a:cubicBezTo>
                    <a:pt x="16026" y="4730"/>
                    <a:pt x="15841" y="4692"/>
                    <a:pt x="15625" y="4609"/>
                  </a:cubicBezTo>
                  <a:cubicBezTo>
                    <a:pt x="15107" y="5496"/>
                    <a:pt x="14368" y="6383"/>
                    <a:pt x="13333" y="6630"/>
                  </a:cubicBezTo>
                  <a:cubicBezTo>
                    <a:pt x="13189" y="6662"/>
                    <a:pt x="13047" y="6677"/>
                    <a:pt x="12904" y="6677"/>
                  </a:cubicBezTo>
                  <a:cubicBezTo>
                    <a:pt x="11802" y="6677"/>
                    <a:pt x="10716" y="5812"/>
                    <a:pt x="9539" y="5812"/>
                  </a:cubicBezTo>
                  <a:cubicBezTo>
                    <a:pt x="9376" y="5812"/>
                    <a:pt x="9211" y="5828"/>
                    <a:pt x="9045" y="5866"/>
                  </a:cubicBezTo>
                  <a:cubicBezTo>
                    <a:pt x="9611" y="6334"/>
                    <a:pt x="10523" y="6285"/>
                    <a:pt x="11065" y="6901"/>
                  </a:cubicBezTo>
                  <a:cubicBezTo>
                    <a:pt x="10868" y="7123"/>
                    <a:pt x="10573" y="7147"/>
                    <a:pt x="10326" y="7320"/>
                  </a:cubicBezTo>
                  <a:cubicBezTo>
                    <a:pt x="10055" y="7517"/>
                    <a:pt x="10030" y="7689"/>
                    <a:pt x="9833" y="7936"/>
                  </a:cubicBezTo>
                  <a:cubicBezTo>
                    <a:pt x="8897" y="8971"/>
                    <a:pt x="7763" y="9710"/>
                    <a:pt x="6457" y="10252"/>
                  </a:cubicBezTo>
                  <a:cubicBezTo>
                    <a:pt x="5323" y="10721"/>
                    <a:pt x="4116" y="10844"/>
                    <a:pt x="2884" y="10918"/>
                  </a:cubicBezTo>
                  <a:cubicBezTo>
                    <a:pt x="2070" y="10992"/>
                    <a:pt x="2317" y="11066"/>
                    <a:pt x="1775" y="11633"/>
                  </a:cubicBezTo>
                  <a:cubicBezTo>
                    <a:pt x="1306" y="12101"/>
                    <a:pt x="1060" y="11854"/>
                    <a:pt x="518" y="12052"/>
                  </a:cubicBezTo>
                  <a:cubicBezTo>
                    <a:pt x="0" y="12249"/>
                    <a:pt x="50" y="12520"/>
                    <a:pt x="197" y="13111"/>
                  </a:cubicBezTo>
                  <a:cubicBezTo>
                    <a:pt x="330" y="13678"/>
                    <a:pt x="498" y="13879"/>
                    <a:pt x="730" y="13879"/>
                  </a:cubicBezTo>
                  <a:cubicBezTo>
                    <a:pt x="972" y="13879"/>
                    <a:pt x="1285" y="13659"/>
                    <a:pt x="1701" y="13407"/>
                  </a:cubicBezTo>
                  <a:cubicBezTo>
                    <a:pt x="2884" y="12692"/>
                    <a:pt x="4214" y="12421"/>
                    <a:pt x="5496" y="12052"/>
                  </a:cubicBezTo>
                  <a:cubicBezTo>
                    <a:pt x="7098" y="11583"/>
                    <a:pt x="8626" y="11041"/>
                    <a:pt x="10154" y="10326"/>
                  </a:cubicBezTo>
                  <a:cubicBezTo>
                    <a:pt x="10893" y="9957"/>
                    <a:pt x="11632" y="9612"/>
                    <a:pt x="12347" y="9193"/>
                  </a:cubicBezTo>
                  <a:cubicBezTo>
                    <a:pt x="12988" y="8798"/>
                    <a:pt x="13530" y="8306"/>
                    <a:pt x="14195" y="7961"/>
                  </a:cubicBezTo>
                  <a:cubicBezTo>
                    <a:pt x="15773" y="7147"/>
                    <a:pt x="16438" y="6186"/>
                    <a:pt x="17399" y="4732"/>
                  </a:cubicBezTo>
                  <a:cubicBezTo>
                    <a:pt x="17991" y="3870"/>
                    <a:pt x="18533" y="2933"/>
                    <a:pt x="19075" y="2046"/>
                  </a:cubicBezTo>
                  <a:cubicBezTo>
                    <a:pt x="19272" y="1701"/>
                    <a:pt x="19617" y="1282"/>
                    <a:pt x="19691" y="888"/>
                  </a:cubicBezTo>
                  <a:cubicBezTo>
                    <a:pt x="19691" y="820"/>
                    <a:pt x="19629" y="232"/>
                    <a:pt x="19580" y="232"/>
                  </a:cubicBezTo>
                  <a:cubicBezTo>
                    <a:pt x="19576" y="232"/>
                    <a:pt x="19572" y="237"/>
                    <a:pt x="19568" y="247"/>
                  </a:cubicBezTo>
                  <a:cubicBezTo>
                    <a:pt x="19382" y="643"/>
                    <a:pt x="19415" y="840"/>
                    <a:pt x="19004" y="840"/>
                  </a:cubicBezTo>
                  <a:cubicBezTo>
                    <a:pt x="18980" y="840"/>
                    <a:pt x="18954" y="840"/>
                    <a:pt x="18927" y="838"/>
                  </a:cubicBezTo>
                  <a:cubicBezTo>
                    <a:pt x="18262" y="814"/>
                    <a:pt x="17621" y="25"/>
                    <a:pt x="16857" y="0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1755400" y="4134905"/>
              <a:ext cx="270620" cy="76920"/>
            </a:xfrm>
            <a:custGeom>
              <a:avLst/>
              <a:gdLst/>
              <a:ahLst/>
              <a:cxnLst/>
              <a:rect l="l" t="t" r="r" b="b"/>
              <a:pathLst>
                <a:path w="13531" h="3846" extrusionOk="0">
                  <a:moveTo>
                    <a:pt x="11943" y="1"/>
                  </a:moveTo>
                  <a:cubicBezTo>
                    <a:pt x="10924" y="1"/>
                    <a:pt x="9811" y="181"/>
                    <a:pt x="9045" y="322"/>
                  </a:cubicBezTo>
                  <a:cubicBezTo>
                    <a:pt x="7542" y="618"/>
                    <a:pt x="6039" y="1086"/>
                    <a:pt x="4609" y="1529"/>
                  </a:cubicBezTo>
                  <a:cubicBezTo>
                    <a:pt x="3377" y="1924"/>
                    <a:pt x="2145" y="2170"/>
                    <a:pt x="937" y="2491"/>
                  </a:cubicBezTo>
                  <a:cubicBezTo>
                    <a:pt x="173" y="2688"/>
                    <a:pt x="272" y="3082"/>
                    <a:pt x="1" y="3846"/>
                  </a:cubicBezTo>
                  <a:cubicBezTo>
                    <a:pt x="124" y="3501"/>
                    <a:pt x="1085" y="3328"/>
                    <a:pt x="1381" y="3205"/>
                  </a:cubicBezTo>
                  <a:cubicBezTo>
                    <a:pt x="2120" y="2959"/>
                    <a:pt x="2860" y="2614"/>
                    <a:pt x="3599" y="2392"/>
                  </a:cubicBezTo>
                  <a:cubicBezTo>
                    <a:pt x="5152" y="1874"/>
                    <a:pt x="6753" y="1529"/>
                    <a:pt x="8355" y="1234"/>
                  </a:cubicBezTo>
                  <a:cubicBezTo>
                    <a:pt x="9832" y="957"/>
                    <a:pt x="11633" y="313"/>
                    <a:pt x="13171" y="313"/>
                  </a:cubicBezTo>
                  <a:cubicBezTo>
                    <a:pt x="13276" y="313"/>
                    <a:pt x="13379" y="316"/>
                    <a:pt x="13481" y="322"/>
                  </a:cubicBezTo>
                  <a:lnTo>
                    <a:pt x="13531" y="223"/>
                  </a:lnTo>
                  <a:cubicBezTo>
                    <a:pt x="13089" y="61"/>
                    <a:pt x="12531" y="1"/>
                    <a:pt x="11943" y="1"/>
                  </a:cubicBezTo>
                  <a:close/>
                </a:path>
              </a:pathLst>
            </a:custGeom>
            <a:solidFill>
              <a:srgbClr val="66A3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1753920" y="4112245"/>
              <a:ext cx="353920" cy="80860"/>
            </a:xfrm>
            <a:custGeom>
              <a:avLst/>
              <a:gdLst/>
              <a:ahLst/>
              <a:cxnLst/>
              <a:rect l="l" t="t" r="r" b="b"/>
              <a:pathLst>
                <a:path w="17696" h="4043" fill="none" extrusionOk="0">
                  <a:moveTo>
                    <a:pt x="17696" y="2342"/>
                  </a:moveTo>
                  <a:cubicBezTo>
                    <a:pt x="13851" y="1"/>
                    <a:pt x="8577" y="1504"/>
                    <a:pt x="4585" y="2515"/>
                  </a:cubicBezTo>
                  <a:cubicBezTo>
                    <a:pt x="2909" y="2934"/>
                    <a:pt x="420" y="4043"/>
                    <a:pt x="1" y="1578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>
              <a:off x="1712040" y="4335045"/>
              <a:ext cx="39440" cy="127660"/>
            </a:xfrm>
            <a:custGeom>
              <a:avLst/>
              <a:gdLst/>
              <a:ahLst/>
              <a:cxnLst/>
              <a:rect l="l" t="t" r="r" b="b"/>
              <a:pathLst>
                <a:path w="1972" h="6383" fill="none" extrusionOk="0">
                  <a:moveTo>
                    <a:pt x="863" y="0"/>
                  </a:moveTo>
                  <a:cubicBezTo>
                    <a:pt x="222" y="444"/>
                    <a:pt x="0" y="1701"/>
                    <a:pt x="0" y="2440"/>
                  </a:cubicBezTo>
                  <a:cubicBezTo>
                    <a:pt x="0" y="3968"/>
                    <a:pt x="961" y="5323"/>
                    <a:pt x="1972" y="6383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>
              <a:off x="1788440" y="4472545"/>
              <a:ext cx="69500" cy="34040"/>
            </a:xfrm>
            <a:custGeom>
              <a:avLst/>
              <a:gdLst/>
              <a:ahLst/>
              <a:cxnLst/>
              <a:rect l="l" t="t" r="r" b="b"/>
              <a:pathLst>
                <a:path w="3475" h="1702" fill="none" extrusionOk="0">
                  <a:moveTo>
                    <a:pt x="0" y="1"/>
                  </a:moveTo>
                  <a:cubicBezTo>
                    <a:pt x="468" y="666"/>
                    <a:pt x="1060" y="1701"/>
                    <a:pt x="2021" y="1578"/>
                  </a:cubicBezTo>
                  <a:cubicBezTo>
                    <a:pt x="2637" y="1479"/>
                    <a:pt x="2883" y="863"/>
                    <a:pt x="3475" y="642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1841660" y="4385305"/>
              <a:ext cx="243500" cy="111420"/>
            </a:xfrm>
            <a:custGeom>
              <a:avLst/>
              <a:gdLst/>
              <a:ahLst/>
              <a:cxnLst/>
              <a:rect l="l" t="t" r="r" b="b"/>
              <a:pathLst>
                <a:path w="12175" h="5571" fill="none" extrusionOk="0">
                  <a:moveTo>
                    <a:pt x="1" y="4387"/>
                  </a:moveTo>
                  <a:cubicBezTo>
                    <a:pt x="1159" y="5570"/>
                    <a:pt x="4239" y="4116"/>
                    <a:pt x="5398" y="3574"/>
                  </a:cubicBezTo>
                  <a:cubicBezTo>
                    <a:pt x="6581" y="3007"/>
                    <a:pt x="7665" y="2219"/>
                    <a:pt x="8873" y="1652"/>
                  </a:cubicBezTo>
                  <a:cubicBezTo>
                    <a:pt x="9415" y="1405"/>
                    <a:pt x="9957" y="1282"/>
                    <a:pt x="10524" y="1060"/>
                  </a:cubicBezTo>
                  <a:cubicBezTo>
                    <a:pt x="11091" y="839"/>
                    <a:pt x="11608" y="75"/>
                    <a:pt x="12175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1963900" y="4152665"/>
              <a:ext cx="230200" cy="230200"/>
            </a:xfrm>
            <a:custGeom>
              <a:avLst/>
              <a:gdLst/>
              <a:ahLst/>
              <a:cxnLst/>
              <a:rect l="l" t="t" r="r" b="b"/>
              <a:pathLst>
                <a:path w="11510" h="11510" fill="none" extrusionOk="0">
                  <a:moveTo>
                    <a:pt x="0" y="10129"/>
                  </a:moveTo>
                  <a:cubicBezTo>
                    <a:pt x="1257" y="9809"/>
                    <a:pt x="2243" y="10031"/>
                    <a:pt x="3401" y="10425"/>
                  </a:cubicBezTo>
                  <a:cubicBezTo>
                    <a:pt x="4239" y="10721"/>
                    <a:pt x="5003" y="11411"/>
                    <a:pt x="5890" y="11460"/>
                  </a:cubicBezTo>
                  <a:cubicBezTo>
                    <a:pt x="6630" y="11510"/>
                    <a:pt x="7123" y="10795"/>
                    <a:pt x="7689" y="10425"/>
                  </a:cubicBezTo>
                  <a:cubicBezTo>
                    <a:pt x="9119" y="9464"/>
                    <a:pt x="9291" y="7369"/>
                    <a:pt x="10302" y="5989"/>
                  </a:cubicBezTo>
                  <a:cubicBezTo>
                    <a:pt x="11287" y="4658"/>
                    <a:pt x="11509" y="3771"/>
                    <a:pt x="10450" y="2391"/>
                  </a:cubicBezTo>
                  <a:cubicBezTo>
                    <a:pt x="9612" y="1282"/>
                    <a:pt x="8084" y="272"/>
                    <a:pt x="6679" y="1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1277320" y="3830245"/>
              <a:ext cx="137040" cy="184460"/>
            </a:xfrm>
            <a:custGeom>
              <a:avLst/>
              <a:gdLst/>
              <a:ahLst/>
              <a:cxnLst/>
              <a:rect l="l" t="t" r="r" b="b"/>
              <a:pathLst>
                <a:path w="6852" h="9223" extrusionOk="0">
                  <a:moveTo>
                    <a:pt x="4276" y="1"/>
                  </a:moveTo>
                  <a:cubicBezTo>
                    <a:pt x="3874" y="1"/>
                    <a:pt x="3488" y="185"/>
                    <a:pt x="3056" y="423"/>
                  </a:cubicBezTo>
                  <a:cubicBezTo>
                    <a:pt x="2612" y="694"/>
                    <a:pt x="2464" y="941"/>
                    <a:pt x="2070" y="1261"/>
                  </a:cubicBezTo>
                  <a:cubicBezTo>
                    <a:pt x="1774" y="1532"/>
                    <a:pt x="1429" y="1458"/>
                    <a:pt x="1134" y="1631"/>
                  </a:cubicBezTo>
                  <a:cubicBezTo>
                    <a:pt x="0" y="2272"/>
                    <a:pt x="937" y="4145"/>
                    <a:pt x="1380" y="5007"/>
                  </a:cubicBezTo>
                  <a:cubicBezTo>
                    <a:pt x="1873" y="6042"/>
                    <a:pt x="2440" y="7348"/>
                    <a:pt x="3228" y="8186"/>
                  </a:cubicBezTo>
                  <a:cubicBezTo>
                    <a:pt x="3684" y="8689"/>
                    <a:pt x="4472" y="9223"/>
                    <a:pt x="5161" y="9223"/>
                  </a:cubicBezTo>
                  <a:cubicBezTo>
                    <a:pt x="5552" y="9223"/>
                    <a:pt x="5911" y="9051"/>
                    <a:pt x="6161" y="8605"/>
                  </a:cubicBezTo>
                  <a:cubicBezTo>
                    <a:pt x="6851" y="7373"/>
                    <a:pt x="6063" y="5697"/>
                    <a:pt x="6063" y="4391"/>
                  </a:cubicBezTo>
                  <a:cubicBezTo>
                    <a:pt x="6087" y="2962"/>
                    <a:pt x="6506" y="1261"/>
                    <a:pt x="5101" y="275"/>
                  </a:cubicBezTo>
                  <a:cubicBezTo>
                    <a:pt x="4809" y="80"/>
                    <a:pt x="4539" y="1"/>
                    <a:pt x="4276" y="1"/>
                  </a:cubicBezTo>
                  <a:close/>
                </a:path>
              </a:pathLst>
            </a:custGeom>
            <a:solidFill>
              <a:srgbClr val="85B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>
              <a:off x="1366520" y="3837325"/>
              <a:ext cx="45360" cy="175320"/>
            </a:xfrm>
            <a:custGeom>
              <a:avLst/>
              <a:gdLst/>
              <a:ahLst/>
              <a:cxnLst/>
              <a:rect l="l" t="t" r="r" b="b"/>
              <a:pathLst>
                <a:path w="2268" h="8766" extrusionOk="0">
                  <a:moveTo>
                    <a:pt x="471" y="0"/>
                  </a:moveTo>
                  <a:cubicBezTo>
                    <a:pt x="379" y="0"/>
                    <a:pt x="279" y="14"/>
                    <a:pt x="173" y="45"/>
                  </a:cubicBezTo>
                  <a:cubicBezTo>
                    <a:pt x="666" y="562"/>
                    <a:pt x="518" y="956"/>
                    <a:pt x="321" y="1400"/>
                  </a:cubicBezTo>
                  <a:cubicBezTo>
                    <a:pt x="173" y="1720"/>
                    <a:pt x="1" y="2041"/>
                    <a:pt x="25" y="2460"/>
                  </a:cubicBezTo>
                  <a:cubicBezTo>
                    <a:pt x="25" y="2854"/>
                    <a:pt x="395" y="3150"/>
                    <a:pt x="469" y="3569"/>
                  </a:cubicBezTo>
                  <a:cubicBezTo>
                    <a:pt x="666" y="4555"/>
                    <a:pt x="1" y="5565"/>
                    <a:pt x="222" y="6477"/>
                  </a:cubicBezTo>
                  <a:cubicBezTo>
                    <a:pt x="395" y="7142"/>
                    <a:pt x="1307" y="7882"/>
                    <a:pt x="420" y="8596"/>
                  </a:cubicBezTo>
                  <a:cubicBezTo>
                    <a:pt x="664" y="8668"/>
                    <a:pt x="1118" y="8765"/>
                    <a:pt x="1512" y="8765"/>
                  </a:cubicBezTo>
                  <a:cubicBezTo>
                    <a:pt x="1794" y="8765"/>
                    <a:pt x="2046" y="8715"/>
                    <a:pt x="2169" y="8572"/>
                  </a:cubicBezTo>
                  <a:cubicBezTo>
                    <a:pt x="1775" y="7980"/>
                    <a:pt x="1997" y="7118"/>
                    <a:pt x="2120" y="6428"/>
                  </a:cubicBezTo>
                  <a:cubicBezTo>
                    <a:pt x="2268" y="5565"/>
                    <a:pt x="1726" y="4776"/>
                    <a:pt x="1750" y="3938"/>
                  </a:cubicBezTo>
                  <a:cubicBezTo>
                    <a:pt x="1750" y="3372"/>
                    <a:pt x="1800" y="2829"/>
                    <a:pt x="1750" y="2263"/>
                  </a:cubicBezTo>
                  <a:cubicBezTo>
                    <a:pt x="1683" y="1521"/>
                    <a:pt x="1431" y="0"/>
                    <a:pt x="471" y="0"/>
                  </a:cubicBezTo>
                  <a:close/>
                </a:path>
              </a:pathLst>
            </a:custGeom>
            <a:solidFill>
              <a:srgbClr val="498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>
              <a:off x="1307380" y="3826385"/>
              <a:ext cx="104020" cy="185840"/>
            </a:xfrm>
            <a:custGeom>
              <a:avLst/>
              <a:gdLst/>
              <a:ahLst/>
              <a:cxnLst/>
              <a:rect l="l" t="t" r="r" b="b"/>
              <a:pathLst>
                <a:path w="5201" h="9292" fill="none" extrusionOk="0">
                  <a:moveTo>
                    <a:pt x="5200" y="9291"/>
                  </a:moveTo>
                  <a:cubicBezTo>
                    <a:pt x="4584" y="8552"/>
                    <a:pt x="4855" y="7960"/>
                    <a:pt x="4954" y="7147"/>
                  </a:cubicBezTo>
                  <a:cubicBezTo>
                    <a:pt x="5052" y="6358"/>
                    <a:pt x="4609" y="5792"/>
                    <a:pt x="4535" y="5052"/>
                  </a:cubicBezTo>
                  <a:cubicBezTo>
                    <a:pt x="4387" y="3795"/>
                    <a:pt x="4806" y="2440"/>
                    <a:pt x="4338" y="1208"/>
                  </a:cubicBezTo>
                  <a:cubicBezTo>
                    <a:pt x="4042" y="395"/>
                    <a:pt x="3253" y="0"/>
                    <a:pt x="2415" y="148"/>
                  </a:cubicBezTo>
                  <a:cubicBezTo>
                    <a:pt x="1405" y="321"/>
                    <a:pt x="961" y="1430"/>
                    <a:pt x="0" y="1602"/>
                  </a:cubicBezTo>
                </a:path>
              </a:pathLst>
            </a:custGeom>
            <a:noFill/>
            <a:ln w="6150" cap="flat" cmpd="sng">
              <a:solidFill>
                <a:srgbClr val="000000"/>
              </a:solidFill>
              <a:prstDash val="solid"/>
              <a:miter lim="246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 txBox="1"/>
            <p:nvPr/>
          </p:nvSpPr>
          <p:spPr>
            <a:xfrm>
              <a:off x="1372363" y="440900"/>
              <a:ext cx="738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SUBSTRATE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1" name="Google Shape;631;p37"/>
            <p:cNvSpPr txBox="1"/>
            <p:nvPr/>
          </p:nvSpPr>
          <p:spPr>
            <a:xfrm>
              <a:off x="1732935" y="723001"/>
              <a:ext cx="738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ACTIVE SITE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2" name="Google Shape;632;p37"/>
            <p:cNvSpPr txBox="1"/>
            <p:nvPr/>
          </p:nvSpPr>
          <p:spPr>
            <a:xfrm>
              <a:off x="1609344" y="1896088"/>
              <a:ext cx="738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REACTION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3" name="Google Shape;633;p37"/>
            <p:cNvSpPr txBox="1"/>
            <p:nvPr/>
          </p:nvSpPr>
          <p:spPr>
            <a:xfrm>
              <a:off x="1932294" y="3162250"/>
              <a:ext cx="738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PRODUCTS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4" name="Google Shape;634;p37"/>
            <p:cNvSpPr txBox="1"/>
            <p:nvPr/>
          </p:nvSpPr>
          <p:spPr>
            <a:xfrm>
              <a:off x="3227650" y="768575"/>
              <a:ext cx="1551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1.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SUBSTRATE ATTACHES TO THE ENZYME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5" name="Google Shape;635;p37"/>
            <p:cNvSpPr txBox="1"/>
            <p:nvPr/>
          </p:nvSpPr>
          <p:spPr>
            <a:xfrm>
              <a:off x="3412986" y="2304863"/>
              <a:ext cx="1363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2.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ENZYME CHANGES SHAPE SLIGHTLY TO FIT SUBSTRATE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636" name="Google Shape;636;p37"/>
            <p:cNvSpPr txBox="1"/>
            <p:nvPr/>
          </p:nvSpPr>
          <p:spPr>
            <a:xfrm>
              <a:off x="3317350" y="3609500"/>
              <a:ext cx="1470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3.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ENZYME CHANGES BACK TO ORIGINAL FORM, READY FOR NEW SUBSTRATES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Enzyme Properties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2" name="Google Shape;642;p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Enzymes have 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tertiary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structure.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Enzymes are very specific, they usually only catalyse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one reaction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Maltase for example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only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catalyses the reaction of maltose into two glucose molecules.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enzyme and substrate must be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complementary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one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shape of the substrate does not match the active site, an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E-S complex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will not be formed.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tertiary structure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altered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shape of the active site will change.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E-S complexes can’t form and a metabolic reaction will not take place.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the tertiary structure of the active site is altered, the enzymes is said to have been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denatured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Denatured enzymes are </a:t>
            </a:r>
            <a:r>
              <a:rPr lang="en" b="1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not functional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3" name="Google Shape;643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9" name="Google Shape;649;p39"/>
          <p:cNvSpPr txBox="1"/>
          <p:nvPr/>
        </p:nvSpPr>
        <p:spPr>
          <a:xfrm>
            <a:off x="5116000" y="2299325"/>
            <a:ext cx="32385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the</a:t>
            </a:r>
            <a:r>
              <a:rPr lang="en" sz="1300" b="1">
                <a:solidFill>
                  <a:srgbClr val="3BE490"/>
                </a:solidFill>
                <a:latin typeface="Cambria"/>
                <a:ea typeface="Cambria"/>
                <a:cs typeface="Cambria"/>
                <a:sym typeface="Cambria"/>
              </a:rPr>
              <a:t> active site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changes shape, it will no longer be complementary to the substrate and is said to have been </a:t>
            </a:r>
            <a:r>
              <a:rPr lang="en" sz="1300" b="1">
                <a:solidFill>
                  <a:srgbClr val="F22B2B"/>
                </a:solidFill>
                <a:latin typeface="Cambria"/>
                <a:ea typeface="Cambria"/>
                <a:cs typeface="Cambria"/>
                <a:sym typeface="Cambria"/>
              </a:rPr>
              <a:t>denatured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0" name="Google Shape;650;p39"/>
          <p:cNvGrpSpPr/>
          <p:nvPr/>
        </p:nvGrpSpPr>
        <p:grpSpPr>
          <a:xfrm>
            <a:off x="897600" y="1682538"/>
            <a:ext cx="3874560" cy="1778415"/>
            <a:chOff x="815225" y="1682538"/>
            <a:chExt cx="3874560" cy="1778415"/>
          </a:xfrm>
        </p:grpSpPr>
        <p:sp>
          <p:nvSpPr>
            <p:cNvPr id="651" name="Google Shape;651;p39"/>
            <p:cNvSpPr/>
            <p:nvPr/>
          </p:nvSpPr>
          <p:spPr>
            <a:xfrm>
              <a:off x="1295255" y="2217138"/>
              <a:ext cx="928980" cy="1222860"/>
            </a:xfrm>
            <a:custGeom>
              <a:avLst/>
              <a:gdLst/>
              <a:ahLst/>
              <a:cxnLst/>
              <a:rect l="l" t="t" r="r" b="b"/>
              <a:pathLst>
                <a:path w="61932" h="81524" fill="none" extrusionOk="0">
                  <a:moveTo>
                    <a:pt x="0" y="56221"/>
                  </a:moveTo>
                  <a:cubicBezTo>
                    <a:pt x="4554" y="54775"/>
                    <a:pt x="19182" y="50317"/>
                    <a:pt x="27206" y="47521"/>
                  </a:cubicBezTo>
                  <a:cubicBezTo>
                    <a:pt x="35255" y="44750"/>
                    <a:pt x="42701" y="41786"/>
                    <a:pt x="48195" y="39545"/>
                  </a:cubicBezTo>
                  <a:cubicBezTo>
                    <a:pt x="53666" y="37280"/>
                    <a:pt x="58244" y="36870"/>
                    <a:pt x="60100" y="33979"/>
                  </a:cubicBezTo>
                  <a:cubicBezTo>
                    <a:pt x="61931" y="31087"/>
                    <a:pt x="60798" y="24773"/>
                    <a:pt x="59232" y="22171"/>
                  </a:cubicBezTo>
                  <a:cubicBezTo>
                    <a:pt x="57690" y="19568"/>
                    <a:pt x="54147" y="18339"/>
                    <a:pt x="50750" y="18339"/>
                  </a:cubicBezTo>
                  <a:cubicBezTo>
                    <a:pt x="47328" y="18339"/>
                    <a:pt x="43087" y="21351"/>
                    <a:pt x="38845" y="22171"/>
                  </a:cubicBezTo>
                  <a:cubicBezTo>
                    <a:pt x="34580" y="22990"/>
                    <a:pt x="29351" y="21761"/>
                    <a:pt x="25230" y="23207"/>
                  </a:cubicBezTo>
                  <a:cubicBezTo>
                    <a:pt x="21134" y="24653"/>
                    <a:pt x="16411" y="26918"/>
                    <a:pt x="14169" y="30846"/>
                  </a:cubicBezTo>
                  <a:cubicBezTo>
                    <a:pt x="11952" y="34798"/>
                    <a:pt x="11543" y="41859"/>
                    <a:pt x="11904" y="46847"/>
                  </a:cubicBezTo>
                  <a:cubicBezTo>
                    <a:pt x="12290" y="51811"/>
                    <a:pt x="13808" y="55522"/>
                    <a:pt x="16459" y="60727"/>
                  </a:cubicBezTo>
                  <a:cubicBezTo>
                    <a:pt x="19085" y="65932"/>
                    <a:pt x="24531" y="75619"/>
                    <a:pt x="27785" y="78101"/>
                  </a:cubicBezTo>
                  <a:cubicBezTo>
                    <a:pt x="31038" y="80583"/>
                    <a:pt x="33689" y="75836"/>
                    <a:pt x="36002" y="75668"/>
                  </a:cubicBezTo>
                  <a:cubicBezTo>
                    <a:pt x="38315" y="75499"/>
                    <a:pt x="40026" y="81523"/>
                    <a:pt x="41665" y="77065"/>
                  </a:cubicBezTo>
                  <a:cubicBezTo>
                    <a:pt x="43328" y="72607"/>
                    <a:pt x="44749" y="56727"/>
                    <a:pt x="45930" y="48919"/>
                  </a:cubicBezTo>
                  <a:cubicBezTo>
                    <a:pt x="47111" y="41112"/>
                    <a:pt x="47328" y="35786"/>
                    <a:pt x="48750" y="30147"/>
                  </a:cubicBezTo>
                  <a:cubicBezTo>
                    <a:pt x="50171" y="24532"/>
                    <a:pt x="53666" y="19689"/>
                    <a:pt x="54413" y="15231"/>
                  </a:cubicBezTo>
                  <a:cubicBezTo>
                    <a:pt x="55184" y="10773"/>
                    <a:pt x="54943" y="5206"/>
                    <a:pt x="53280" y="3399"/>
                  </a:cubicBezTo>
                  <a:cubicBezTo>
                    <a:pt x="51641" y="1616"/>
                    <a:pt x="46629" y="1832"/>
                    <a:pt x="44508" y="4459"/>
                  </a:cubicBezTo>
                  <a:cubicBezTo>
                    <a:pt x="42388" y="7062"/>
                    <a:pt x="42797" y="15857"/>
                    <a:pt x="40532" y="19038"/>
                  </a:cubicBezTo>
                  <a:cubicBezTo>
                    <a:pt x="38267" y="22219"/>
                    <a:pt x="33737" y="23906"/>
                    <a:pt x="30893" y="23568"/>
                  </a:cubicBezTo>
                  <a:cubicBezTo>
                    <a:pt x="28074" y="23207"/>
                    <a:pt x="24098" y="20604"/>
                    <a:pt x="23543" y="16966"/>
                  </a:cubicBezTo>
                  <a:cubicBezTo>
                    <a:pt x="22965" y="13303"/>
                    <a:pt x="24845" y="3351"/>
                    <a:pt x="27495" y="1664"/>
                  </a:cubicBezTo>
                  <a:cubicBezTo>
                    <a:pt x="30146" y="1"/>
                    <a:pt x="36291" y="3640"/>
                    <a:pt x="39400" y="6893"/>
                  </a:cubicBezTo>
                  <a:cubicBezTo>
                    <a:pt x="42508" y="10122"/>
                    <a:pt x="43279" y="15809"/>
                    <a:pt x="46195" y="21135"/>
                  </a:cubicBezTo>
                  <a:cubicBezTo>
                    <a:pt x="49135" y="26460"/>
                    <a:pt x="54750" y="34846"/>
                    <a:pt x="56967" y="38846"/>
                  </a:cubicBezTo>
                  <a:cubicBezTo>
                    <a:pt x="59184" y="42847"/>
                    <a:pt x="60895" y="42148"/>
                    <a:pt x="59521" y="45088"/>
                  </a:cubicBezTo>
                  <a:cubicBezTo>
                    <a:pt x="58148" y="48052"/>
                    <a:pt x="52388" y="53618"/>
                    <a:pt x="48750" y="56558"/>
                  </a:cubicBezTo>
                  <a:cubicBezTo>
                    <a:pt x="45111" y="59522"/>
                    <a:pt x="41858" y="61956"/>
                    <a:pt x="37713" y="62823"/>
                  </a:cubicBezTo>
                  <a:cubicBezTo>
                    <a:pt x="33544" y="63691"/>
                    <a:pt x="26122" y="61956"/>
                    <a:pt x="23809" y="61763"/>
                  </a:cubicBezTo>
                </a:path>
              </a:pathLst>
            </a:custGeom>
            <a:solidFill>
              <a:srgbClr val="3BE490"/>
            </a:solidFill>
            <a:ln w="28575" cap="flat" cmpd="sng">
              <a:solidFill>
                <a:srgbClr val="3BE4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815225" y="1682538"/>
              <a:ext cx="807525" cy="1267305"/>
            </a:xfrm>
            <a:custGeom>
              <a:avLst/>
              <a:gdLst/>
              <a:ahLst/>
              <a:cxnLst/>
              <a:rect l="l" t="t" r="r" b="b"/>
              <a:pathLst>
                <a:path w="53835" h="84487" fill="none" extrusionOk="0">
                  <a:moveTo>
                    <a:pt x="34508" y="20459"/>
                  </a:moveTo>
                  <a:cubicBezTo>
                    <a:pt x="33520" y="19423"/>
                    <a:pt x="31110" y="15254"/>
                    <a:pt x="28556" y="14170"/>
                  </a:cubicBezTo>
                  <a:cubicBezTo>
                    <a:pt x="25978" y="13062"/>
                    <a:pt x="22002" y="12507"/>
                    <a:pt x="19062" y="13833"/>
                  </a:cubicBezTo>
                  <a:cubicBezTo>
                    <a:pt x="16122" y="15158"/>
                    <a:pt x="13471" y="18700"/>
                    <a:pt x="10941" y="22122"/>
                  </a:cubicBezTo>
                  <a:cubicBezTo>
                    <a:pt x="8410" y="25544"/>
                    <a:pt x="5278" y="30580"/>
                    <a:pt x="3880" y="34388"/>
                  </a:cubicBezTo>
                  <a:cubicBezTo>
                    <a:pt x="2482" y="38219"/>
                    <a:pt x="0" y="41424"/>
                    <a:pt x="2531" y="45015"/>
                  </a:cubicBezTo>
                  <a:cubicBezTo>
                    <a:pt x="5061" y="48606"/>
                    <a:pt x="14411" y="52654"/>
                    <a:pt x="19062" y="55955"/>
                  </a:cubicBezTo>
                  <a:cubicBezTo>
                    <a:pt x="23712" y="59281"/>
                    <a:pt x="27496" y="62654"/>
                    <a:pt x="30436" y="64920"/>
                  </a:cubicBezTo>
                  <a:cubicBezTo>
                    <a:pt x="33376" y="67185"/>
                    <a:pt x="34412" y="68631"/>
                    <a:pt x="36677" y="69570"/>
                  </a:cubicBezTo>
                  <a:cubicBezTo>
                    <a:pt x="38942" y="70510"/>
                    <a:pt x="42316" y="72173"/>
                    <a:pt x="43979" y="70558"/>
                  </a:cubicBezTo>
                  <a:cubicBezTo>
                    <a:pt x="45665" y="68944"/>
                    <a:pt x="46798" y="63257"/>
                    <a:pt x="46702" y="59931"/>
                  </a:cubicBezTo>
                  <a:cubicBezTo>
                    <a:pt x="46605" y="56630"/>
                    <a:pt x="45256" y="51931"/>
                    <a:pt x="43448" y="50654"/>
                  </a:cubicBezTo>
                  <a:cubicBezTo>
                    <a:pt x="41641" y="49377"/>
                    <a:pt x="37882" y="50437"/>
                    <a:pt x="35858" y="52317"/>
                  </a:cubicBezTo>
                  <a:cubicBezTo>
                    <a:pt x="33833" y="54196"/>
                    <a:pt x="31159" y="57739"/>
                    <a:pt x="31255" y="61931"/>
                  </a:cubicBezTo>
                  <a:cubicBezTo>
                    <a:pt x="31351" y="66124"/>
                    <a:pt x="36316" y="74053"/>
                    <a:pt x="36412" y="77523"/>
                  </a:cubicBezTo>
                  <a:cubicBezTo>
                    <a:pt x="36484" y="81017"/>
                    <a:pt x="33954" y="81957"/>
                    <a:pt x="31809" y="82824"/>
                  </a:cubicBezTo>
                  <a:cubicBezTo>
                    <a:pt x="29640" y="83716"/>
                    <a:pt x="25158" y="84487"/>
                    <a:pt x="23399" y="82824"/>
                  </a:cubicBezTo>
                  <a:cubicBezTo>
                    <a:pt x="21640" y="81185"/>
                    <a:pt x="21736" y="77185"/>
                    <a:pt x="21230" y="72872"/>
                  </a:cubicBezTo>
                  <a:cubicBezTo>
                    <a:pt x="20724" y="68558"/>
                    <a:pt x="20556" y="61666"/>
                    <a:pt x="20411" y="56967"/>
                  </a:cubicBezTo>
                  <a:cubicBezTo>
                    <a:pt x="20291" y="52268"/>
                    <a:pt x="20363" y="49762"/>
                    <a:pt x="20411" y="44678"/>
                  </a:cubicBezTo>
                  <a:cubicBezTo>
                    <a:pt x="20459" y="39593"/>
                    <a:pt x="20700" y="32460"/>
                    <a:pt x="20700" y="26436"/>
                  </a:cubicBezTo>
                  <a:cubicBezTo>
                    <a:pt x="20700" y="20411"/>
                    <a:pt x="19158" y="12821"/>
                    <a:pt x="20411" y="8531"/>
                  </a:cubicBezTo>
                  <a:cubicBezTo>
                    <a:pt x="21688" y="4218"/>
                    <a:pt x="25014" y="1109"/>
                    <a:pt x="28267" y="555"/>
                  </a:cubicBezTo>
                  <a:cubicBezTo>
                    <a:pt x="31520" y="1"/>
                    <a:pt x="36677" y="1784"/>
                    <a:pt x="39930" y="5206"/>
                  </a:cubicBezTo>
                  <a:cubicBezTo>
                    <a:pt x="43183" y="8628"/>
                    <a:pt x="45473" y="16098"/>
                    <a:pt x="47786" y="21134"/>
                  </a:cubicBezTo>
                  <a:cubicBezTo>
                    <a:pt x="50075" y="26147"/>
                    <a:pt x="53835" y="31400"/>
                    <a:pt x="53738" y="35400"/>
                  </a:cubicBezTo>
                  <a:cubicBezTo>
                    <a:pt x="53642" y="39376"/>
                    <a:pt x="49955" y="43015"/>
                    <a:pt x="47232" y="45015"/>
                  </a:cubicBezTo>
                  <a:cubicBezTo>
                    <a:pt x="44533" y="47015"/>
                    <a:pt x="40460" y="46172"/>
                    <a:pt x="37496" y="47328"/>
                  </a:cubicBezTo>
                  <a:cubicBezTo>
                    <a:pt x="34508" y="48485"/>
                    <a:pt x="33014" y="50148"/>
                    <a:pt x="29351" y="51979"/>
                  </a:cubicBezTo>
                  <a:cubicBezTo>
                    <a:pt x="25713" y="53811"/>
                    <a:pt x="19110" y="57184"/>
                    <a:pt x="15543" y="58293"/>
                  </a:cubicBezTo>
                  <a:cubicBezTo>
                    <a:pt x="11977" y="59401"/>
                    <a:pt x="9808" y="59329"/>
                    <a:pt x="7953" y="58606"/>
                  </a:cubicBezTo>
                  <a:cubicBezTo>
                    <a:pt x="6097" y="57907"/>
                    <a:pt x="3350" y="57618"/>
                    <a:pt x="4434" y="53979"/>
                  </a:cubicBezTo>
                  <a:cubicBezTo>
                    <a:pt x="5519" y="50316"/>
                    <a:pt x="11061" y="40967"/>
                    <a:pt x="14459" y="36725"/>
                  </a:cubicBezTo>
                  <a:cubicBezTo>
                    <a:pt x="17833" y="32460"/>
                    <a:pt x="22363" y="29303"/>
                    <a:pt x="24749" y="28436"/>
                  </a:cubicBezTo>
                  <a:cubicBezTo>
                    <a:pt x="27134" y="27544"/>
                    <a:pt x="27905" y="29303"/>
                    <a:pt x="28821" y="31400"/>
                  </a:cubicBezTo>
                  <a:cubicBezTo>
                    <a:pt x="29713" y="33520"/>
                    <a:pt x="29809" y="38268"/>
                    <a:pt x="30171" y="41039"/>
                  </a:cubicBezTo>
                  <a:cubicBezTo>
                    <a:pt x="30532" y="43786"/>
                    <a:pt x="31086" y="43906"/>
                    <a:pt x="30990" y="48003"/>
                  </a:cubicBezTo>
                  <a:cubicBezTo>
                    <a:pt x="30894" y="52100"/>
                    <a:pt x="29857" y="62654"/>
                    <a:pt x="29640" y="65594"/>
                  </a:cubicBezTo>
                </a:path>
              </a:pathLst>
            </a:custGeom>
            <a:solidFill>
              <a:srgbClr val="3BE490"/>
            </a:solidFill>
            <a:ln w="28575" cap="flat" cmpd="sng">
              <a:solidFill>
                <a:srgbClr val="3BE4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241750" y="1717968"/>
              <a:ext cx="976335" cy="859575"/>
            </a:xfrm>
            <a:custGeom>
              <a:avLst/>
              <a:gdLst/>
              <a:ahLst/>
              <a:cxnLst/>
              <a:rect l="l" t="t" r="r" b="b"/>
              <a:pathLst>
                <a:path w="65089" h="57305" fill="none" extrusionOk="0">
                  <a:moveTo>
                    <a:pt x="26291" y="24218"/>
                  </a:moveTo>
                  <a:cubicBezTo>
                    <a:pt x="26628" y="22507"/>
                    <a:pt x="26436" y="15736"/>
                    <a:pt x="28364" y="13953"/>
                  </a:cubicBezTo>
                  <a:cubicBezTo>
                    <a:pt x="30267" y="12169"/>
                    <a:pt x="34846" y="15350"/>
                    <a:pt x="37810" y="13567"/>
                  </a:cubicBezTo>
                  <a:cubicBezTo>
                    <a:pt x="40774" y="11784"/>
                    <a:pt x="43666" y="3302"/>
                    <a:pt x="46075" y="3302"/>
                  </a:cubicBezTo>
                  <a:cubicBezTo>
                    <a:pt x="48485" y="3302"/>
                    <a:pt x="50702" y="9061"/>
                    <a:pt x="52292" y="13567"/>
                  </a:cubicBezTo>
                  <a:cubicBezTo>
                    <a:pt x="53859" y="18073"/>
                    <a:pt x="55594" y="25688"/>
                    <a:pt x="55546" y="30315"/>
                  </a:cubicBezTo>
                  <a:cubicBezTo>
                    <a:pt x="55497" y="34942"/>
                    <a:pt x="54100" y="38918"/>
                    <a:pt x="52003" y="41328"/>
                  </a:cubicBezTo>
                  <a:cubicBezTo>
                    <a:pt x="49883" y="43737"/>
                    <a:pt x="45135" y="47665"/>
                    <a:pt x="42822" y="44749"/>
                  </a:cubicBezTo>
                  <a:cubicBezTo>
                    <a:pt x="40509" y="41834"/>
                    <a:pt x="39376" y="30363"/>
                    <a:pt x="38099" y="23833"/>
                  </a:cubicBezTo>
                  <a:cubicBezTo>
                    <a:pt x="36822" y="17302"/>
                    <a:pt x="37472" y="9326"/>
                    <a:pt x="35159" y="5591"/>
                  </a:cubicBezTo>
                  <a:cubicBezTo>
                    <a:pt x="32846" y="1856"/>
                    <a:pt x="27062" y="0"/>
                    <a:pt x="24219" y="1398"/>
                  </a:cubicBezTo>
                  <a:cubicBezTo>
                    <a:pt x="21351" y="2795"/>
                    <a:pt x="19544" y="8314"/>
                    <a:pt x="18002" y="13953"/>
                  </a:cubicBezTo>
                  <a:cubicBezTo>
                    <a:pt x="16483" y="19592"/>
                    <a:pt x="13037" y="31134"/>
                    <a:pt x="15062" y="35255"/>
                  </a:cubicBezTo>
                  <a:cubicBezTo>
                    <a:pt x="17086" y="39376"/>
                    <a:pt x="25496" y="37978"/>
                    <a:pt x="30123" y="38677"/>
                  </a:cubicBezTo>
                  <a:cubicBezTo>
                    <a:pt x="34749" y="39376"/>
                    <a:pt x="38340" y="38677"/>
                    <a:pt x="42822" y="39424"/>
                  </a:cubicBezTo>
                  <a:cubicBezTo>
                    <a:pt x="47304" y="40195"/>
                    <a:pt x="53473" y="41713"/>
                    <a:pt x="57016" y="43231"/>
                  </a:cubicBezTo>
                  <a:cubicBezTo>
                    <a:pt x="60558" y="44749"/>
                    <a:pt x="63112" y="46653"/>
                    <a:pt x="64100" y="48557"/>
                  </a:cubicBezTo>
                  <a:cubicBezTo>
                    <a:pt x="65088" y="50461"/>
                    <a:pt x="64655" y="53256"/>
                    <a:pt x="62920" y="54654"/>
                  </a:cubicBezTo>
                  <a:cubicBezTo>
                    <a:pt x="61209" y="56051"/>
                    <a:pt x="57666" y="56557"/>
                    <a:pt x="53762" y="56919"/>
                  </a:cubicBezTo>
                  <a:cubicBezTo>
                    <a:pt x="49883" y="57304"/>
                    <a:pt x="44220" y="56991"/>
                    <a:pt x="39593" y="56919"/>
                  </a:cubicBezTo>
                  <a:cubicBezTo>
                    <a:pt x="34942" y="56871"/>
                    <a:pt x="29978" y="56871"/>
                    <a:pt x="26002" y="56557"/>
                  </a:cubicBezTo>
                  <a:cubicBezTo>
                    <a:pt x="22002" y="56220"/>
                    <a:pt x="18893" y="56292"/>
                    <a:pt x="15640" y="55015"/>
                  </a:cubicBezTo>
                  <a:cubicBezTo>
                    <a:pt x="12411" y="53762"/>
                    <a:pt x="9109" y="51738"/>
                    <a:pt x="6483" y="48942"/>
                  </a:cubicBezTo>
                  <a:cubicBezTo>
                    <a:pt x="3880" y="46147"/>
                    <a:pt x="1" y="42291"/>
                    <a:pt x="1" y="38291"/>
                  </a:cubicBezTo>
                  <a:cubicBezTo>
                    <a:pt x="1" y="34291"/>
                    <a:pt x="2892" y="28146"/>
                    <a:pt x="6483" y="24989"/>
                  </a:cubicBezTo>
                  <a:cubicBezTo>
                    <a:pt x="10073" y="21809"/>
                    <a:pt x="19038" y="20218"/>
                    <a:pt x="21568" y="19278"/>
                  </a:cubicBezTo>
                </a:path>
              </a:pathLst>
            </a:custGeom>
            <a:solidFill>
              <a:srgbClr val="3BE490"/>
            </a:solidFill>
            <a:ln w="28575" cap="flat" cmpd="sng">
              <a:solidFill>
                <a:srgbClr val="3BE4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1618400" y="1980393"/>
              <a:ext cx="561360" cy="591360"/>
            </a:xfrm>
            <a:custGeom>
              <a:avLst/>
              <a:gdLst/>
              <a:ahLst/>
              <a:cxnLst/>
              <a:rect l="l" t="t" r="r" b="b"/>
              <a:pathLst>
                <a:path w="37424" h="39424" fill="none" extrusionOk="0">
                  <a:moveTo>
                    <a:pt x="0" y="39424"/>
                  </a:moveTo>
                  <a:cubicBezTo>
                    <a:pt x="1085" y="35689"/>
                    <a:pt x="4338" y="23134"/>
                    <a:pt x="6483" y="16989"/>
                  </a:cubicBezTo>
                  <a:cubicBezTo>
                    <a:pt x="8651" y="10844"/>
                    <a:pt x="10049" y="5085"/>
                    <a:pt x="12989" y="2530"/>
                  </a:cubicBezTo>
                  <a:cubicBezTo>
                    <a:pt x="15953" y="0"/>
                    <a:pt x="20869" y="1084"/>
                    <a:pt x="24218" y="1783"/>
                  </a:cubicBezTo>
                  <a:cubicBezTo>
                    <a:pt x="27568" y="2482"/>
                    <a:pt x="30918" y="3181"/>
                    <a:pt x="33086" y="6723"/>
                  </a:cubicBezTo>
                  <a:cubicBezTo>
                    <a:pt x="35255" y="10266"/>
                    <a:pt x="37014" y="19519"/>
                    <a:pt x="37231" y="23086"/>
                  </a:cubicBezTo>
                  <a:cubicBezTo>
                    <a:pt x="37424" y="26628"/>
                    <a:pt x="34749" y="27206"/>
                    <a:pt x="34267" y="28026"/>
                  </a:cubicBezTo>
                </a:path>
              </a:pathLst>
            </a:custGeom>
            <a:solidFill>
              <a:srgbClr val="3BE490"/>
            </a:solidFill>
            <a:ln w="28575" cap="flat" cmpd="sng">
              <a:solidFill>
                <a:srgbClr val="3BE4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839075" y="2602832"/>
              <a:ext cx="880905" cy="858120"/>
            </a:xfrm>
            <a:custGeom>
              <a:avLst/>
              <a:gdLst/>
              <a:ahLst/>
              <a:cxnLst/>
              <a:rect l="l" t="t" r="r" b="b"/>
              <a:pathLst>
                <a:path w="58727" h="57208" fill="none" extrusionOk="0">
                  <a:moveTo>
                    <a:pt x="50678" y="0"/>
                  </a:moveTo>
                  <a:cubicBezTo>
                    <a:pt x="49160" y="3711"/>
                    <a:pt x="42099" y="16362"/>
                    <a:pt x="41569" y="22194"/>
                  </a:cubicBezTo>
                  <a:cubicBezTo>
                    <a:pt x="41063" y="28026"/>
                    <a:pt x="44822" y="33737"/>
                    <a:pt x="47545" y="35038"/>
                  </a:cubicBezTo>
                  <a:cubicBezTo>
                    <a:pt x="50269" y="36339"/>
                    <a:pt x="57064" y="33472"/>
                    <a:pt x="57907" y="29978"/>
                  </a:cubicBezTo>
                  <a:cubicBezTo>
                    <a:pt x="58727" y="26459"/>
                    <a:pt x="55642" y="17206"/>
                    <a:pt x="52558" y="14025"/>
                  </a:cubicBezTo>
                  <a:cubicBezTo>
                    <a:pt x="49473" y="10844"/>
                    <a:pt x="43618" y="12579"/>
                    <a:pt x="39376" y="10892"/>
                  </a:cubicBezTo>
                  <a:cubicBezTo>
                    <a:pt x="35159" y="9205"/>
                    <a:pt x="31183" y="5205"/>
                    <a:pt x="27159" y="3904"/>
                  </a:cubicBezTo>
                  <a:cubicBezTo>
                    <a:pt x="23110" y="2603"/>
                    <a:pt x="18893" y="2916"/>
                    <a:pt x="15231" y="3109"/>
                  </a:cubicBezTo>
                  <a:cubicBezTo>
                    <a:pt x="11568" y="3302"/>
                    <a:pt x="7326" y="2410"/>
                    <a:pt x="5182" y="5061"/>
                  </a:cubicBezTo>
                  <a:cubicBezTo>
                    <a:pt x="3037" y="7735"/>
                    <a:pt x="1" y="15832"/>
                    <a:pt x="2362" y="19085"/>
                  </a:cubicBezTo>
                  <a:cubicBezTo>
                    <a:pt x="4724" y="22315"/>
                    <a:pt x="14243" y="22652"/>
                    <a:pt x="19303" y="24532"/>
                  </a:cubicBezTo>
                  <a:cubicBezTo>
                    <a:pt x="24388" y="26411"/>
                    <a:pt x="28195" y="28411"/>
                    <a:pt x="32798" y="30363"/>
                  </a:cubicBezTo>
                  <a:cubicBezTo>
                    <a:pt x="37400" y="32315"/>
                    <a:pt x="43786" y="34050"/>
                    <a:pt x="46919" y="36195"/>
                  </a:cubicBezTo>
                  <a:cubicBezTo>
                    <a:pt x="50052" y="38339"/>
                    <a:pt x="51473" y="40484"/>
                    <a:pt x="51618" y="43207"/>
                  </a:cubicBezTo>
                  <a:cubicBezTo>
                    <a:pt x="51787" y="45930"/>
                    <a:pt x="49955" y="50726"/>
                    <a:pt x="47859" y="52557"/>
                  </a:cubicBezTo>
                  <a:cubicBezTo>
                    <a:pt x="45762" y="54364"/>
                    <a:pt x="41328" y="53521"/>
                    <a:pt x="39063" y="54099"/>
                  </a:cubicBezTo>
                  <a:cubicBezTo>
                    <a:pt x="36822" y="54678"/>
                    <a:pt x="35569" y="57208"/>
                    <a:pt x="34364" y="56051"/>
                  </a:cubicBezTo>
                  <a:cubicBezTo>
                    <a:pt x="33159" y="54895"/>
                    <a:pt x="32629" y="50340"/>
                    <a:pt x="31858" y="47087"/>
                  </a:cubicBezTo>
                  <a:cubicBezTo>
                    <a:pt x="31063" y="43858"/>
                    <a:pt x="30388" y="40412"/>
                    <a:pt x="29665" y="36580"/>
                  </a:cubicBezTo>
                  <a:cubicBezTo>
                    <a:pt x="28918" y="32773"/>
                    <a:pt x="29400" y="26869"/>
                    <a:pt x="27472" y="24146"/>
                  </a:cubicBezTo>
                  <a:cubicBezTo>
                    <a:pt x="25520" y="21399"/>
                    <a:pt x="21134" y="20580"/>
                    <a:pt x="18050" y="20242"/>
                  </a:cubicBezTo>
                  <a:cubicBezTo>
                    <a:pt x="14965" y="19929"/>
                    <a:pt x="10893" y="20314"/>
                    <a:pt x="8941" y="22194"/>
                  </a:cubicBezTo>
                  <a:cubicBezTo>
                    <a:pt x="7013" y="24074"/>
                    <a:pt x="5447" y="28556"/>
                    <a:pt x="6435" y="31520"/>
                  </a:cubicBezTo>
                  <a:cubicBezTo>
                    <a:pt x="7423" y="34508"/>
                    <a:pt x="11616" y="37833"/>
                    <a:pt x="14917" y="40099"/>
                  </a:cubicBezTo>
                  <a:cubicBezTo>
                    <a:pt x="18219" y="42364"/>
                    <a:pt x="22556" y="43858"/>
                    <a:pt x="26219" y="45159"/>
                  </a:cubicBezTo>
                  <a:cubicBezTo>
                    <a:pt x="29858" y="46460"/>
                    <a:pt x="34364" y="48726"/>
                    <a:pt x="36870" y="47882"/>
                  </a:cubicBezTo>
                  <a:cubicBezTo>
                    <a:pt x="39376" y="47039"/>
                    <a:pt x="38870" y="42243"/>
                    <a:pt x="41256" y="40099"/>
                  </a:cubicBezTo>
                  <a:cubicBezTo>
                    <a:pt x="43666" y="37954"/>
                    <a:pt x="49642" y="35882"/>
                    <a:pt x="51305" y="35038"/>
                  </a:cubicBezTo>
                </a:path>
              </a:pathLst>
            </a:custGeom>
            <a:solidFill>
              <a:srgbClr val="3BE490"/>
            </a:solidFill>
            <a:ln w="28575" cap="flat" cmpd="sng">
              <a:solidFill>
                <a:srgbClr val="3BE49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3020525" y="2463303"/>
              <a:ext cx="146760" cy="783675"/>
            </a:xfrm>
            <a:custGeom>
              <a:avLst/>
              <a:gdLst/>
              <a:ahLst/>
              <a:cxnLst/>
              <a:rect l="l" t="t" r="r" b="b"/>
              <a:pathLst>
                <a:path w="9784" h="52245" fill="none" extrusionOk="0">
                  <a:moveTo>
                    <a:pt x="3277" y="52244"/>
                  </a:moveTo>
                  <a:cubicBezTo>
                    <a:pt x="3109" y="50509"/>
                    <a:pt x="2627" y="45545"/>
                    <a:pt x="2217" y="41786"/>
                  </a:cubicBezTo>
                  <a:cubicBezTo>
                    <a:pt x="1807" y="38027"/>
                    <a:pt x="0" y="31159"/>
                    <a:pt x="819" y="29689"/>
                  </a:cubicBezTo>
                  <a:cubicBezTo>
                    <a:pt x="1639" y="28219"/>
                    <a:pt x="5687" y="33809"/>
                    <a:pt x="7157" y="32990"/>
                  </a:cubicBezTo>
                  <a:cubicBezTo>
                    <a:pt x="8627" y="32171"/>
                    <a:pt x="9784" y="28677"/>
                    <a:pt x="9615" y="24749"/>
                  </a:cubicBezTo>
                  <a:cubicBezTo>
                    <a:pt x="9446" y="20797"/>
                    <a:pt x="7446" y="13471"/>
                    <a:pt x="6097" y="9350"/>
                  </a:cubicBezTo>
                  <a:cubicBezTo>
                    <a:pt x="4747" y="5206"/>
                    <a:pt x="2289" y="1543"/>
                    <a:pt x="1518" y="0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3010760" y="2035323"/>
              <a:ext cx="372330" cy="1214175"/>
            </a:xfrm>
            <a:custGeom>
              <a:avLst/>
              <a:gdLst/>
              <a:ahLst/>
              <a:cxnLst/>
              <a:rect l="l" t="t" r="r" b="b"/>
              <a:pathLst>
                <a:path w="24822" h="80945" fill="none" extrusionOk="0">
                  <a:moveTo>
                    <a:pt x="2651" y="28701"/>
                  </a:moveTo>
                  <a:cubicBezTo>
                    <a:pt x="2362" y="25858"/>
                    <a:pt x="1181" y="16219"/>
                    <a:pt x="892" y="11640"/>
                  </a:cubicBezTo>
                  <a:cubicBezTo>
                    <a:pt x="603" y="7061"/>
                    <a:pt x="1" y="2387"/>
                    <a:pt x="892" y="1182"/>
                  </a:cubicBezTo>
                  <a:cubicBezTo>
                    <a:pt x="1760" y="1"/>
                    <a:pt x="4700" y="2844"/>
                    <a:pt x="6170" y="4483"/>
                  </a:cubicBezTo>
                  <a:cubicBezTo>
                    <a:pt x="7639" y="6146"/>
                    <a:pt x="9085" y="7977"/>
                    <a:pt x="9688" y="11086"/>
                  </a:cubicBezTo>
                  <a:cubicBezTo>
                    <a:pt x="10266" y="14194"/>
                    <a:pt x="9326" y="19327"/>
                    <a:pt x="9688" y="23183"/>
                  </a:cubicBezTo>
                  <a:cubicBezTo>
                    <a:pt x="10025" y="27038"/>
                    <a:pt x="10507" y="30990"/>
                    <a:pt x="11784" y="34195"/>
                  </a:cubicBezTo>
                  <a:cubicBezTo>
                    <a:pt x="13086" y="37400"/>
                    <a:pt x="16242" y="39425"/>
                    <a:pt x="17423" y="42437"/>
                  </a:cubicBezTo>
                  <a:cubicBezTo>
                    <a:pt x="18604" y="45473"/>
                    <a:pt x="19182" y="49136"/>
                    <a:pt x="18821" y="52341"/>
                  </a:cubicBezTo>
                  <a:cubicBezTo>
                    <a:pt x="18483" y="55546"/>
                    <a:pt x="16074" y="58124"/>
                    <a:pt x="15303" y="61691"/>
                  </a:cubicBezTo>
                  <a:cubicBezTo>
                    <a:pt x="14555" y="65281"/>
                    <a:pt x="13543" y="71330"/>
                    <a:pt x="14266" y="73788"/>
                  </a:cubicBezTo>
                  <a:cubicBezTo>
                    <a:pt x="14965" y="76270"/>
                    <a:pt x="17785" y="75354"/>
                    <a:pt x="19544" y="76535"/>
                  </a:cubicBezTo>
                  <a:cubicBezTo>
                    <a:pt x="21303" y="77740"/>
                    <a:pt x="23929" y="80222"/>
                    <a:pt x="24821" y="80945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3391745" y="2512458"/>
              <a:ext cx="183645" cy="867900"/>
            </a:xfrm>
            <a:custGeom>
              <a:avLst/>
              <a:gdLst/>
              <a:ahLst/>
              <a:cxnLst/>
              <a:rect l="l" t="t" r="r" b="b"/>
              <a:pathLst>
                <a:path w="12243" h="57860" fill="none" extrusionOk="0">
                  <a:moveTo>
                    <a:pt x="338" y="50076"/>
                  </a:moveTo>
                  <a:cubicBezTo>
                    <a:pt x="1157" y="51256"/>
                    <a:pt x="3398" y="57859"/>
                    <a:pt x="5278" y="57233"/>
                  </a:cubicBezTo>
                  <a:cubicBezTo>
                    <a:pt x="7133" y="56582"/>
                    <a:pt x="10965" y="49521"/>
                    <a:pt x="11591" y="46220"/>
                  </a:cubicBezTo>
                  <a:cubicBezTo>
                    <a:pt x="12242" y="42919"/>
                    <a:pt x="10652" y="40340"/>
                    <a:pt x="9133" y="37424"/>
                  </a:cubicBezTo>
                  <a:cubicBezTo>
                    <a:pt x="7615" y="34484"/>
                    <a:pt x="3157" y="31376"/>
                    <a:pt x="2458" y="28605"/>
                  </a:cubicBezTo>
                  <a:cubicBezTo>
                    <a:pt x="1760" y="25857"/>
                    <a:pt x="3639" y="23761"/>
                    <a:pt x="4916" y="20917"/>
                  </a:cubicBezTo>
                  <a:cubicBezTo>
                    <a:pt x="6218" y="18074"/>
                    <a:pt x="10073" y="14122"/>
                    <a:pt x="10194" y="11568"/>
                  </a:cubicBezTo>
                  <a:cubicBezTo>
                    <a:pt x="10314" y="8989"/>
                    <a:pt x="7326" y="7447"/>
                    <a:pt x="5615" y="5519"/>
                  </a:cubicBezTo>
                  <a:cubicBezTo>
                    <a:pt x="3928" y="3591"/>
                    <a:pt x="940" y="941"/>
                    <a:pt x="0" y="1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3242105" y="1805792"/>
              <a:ext cx="387135" cy="742470"/>
            </a:xfrm>
            <a:custGeom>
              <a:avLst/>
              <a:gdLst/>
              <a:ahLst/>
              <a:cxnLst/>
              <a:rect l="l" t="t" r="r" b="b"/>
              <a:pathLst>
                <a:path w="25809" h="49498" fill="none" extrusionOk="0">
                  <a:moveTo>
                    <a:pt x="8555" y="43810"/>
                  </a:moveTo>
                  <a:cubicBezTo>
                    <a:pt x="9037" y="44654"/>
                    <a:pt x="11736" y="49497"/>
                    <a:pt x="11374" y="48774"/>
                  </a:cubicBezTo>
                  <a:cubicBezTo>
                    <a:pt x="11013" y="48027"/>
                    <a:pt x="8217" y="43280"/>
                    <a:pt x="6458" y="39425"/>
                  </a:cubicBezTo>
                  <a:cubicBezTo>
                    <a:pt x="4699" y="35569"/>
                    <a:pt x="0" y="27858"/>
                    <a:pt x="819" y="25665"/>
                  </a:cubicBezTo>
                  <a:cubicBezTo>
                    <a:pt x="1639" y="23472"/>
                    <a:pt x="8844" y="28316"/>
                    <a:pt x="11374" y="26219"/>
                  </a:cubicBezTo>
                  <a:cubicBezTo>
                    <a:pt x="13904" y="24099"/>
                    <a:pt x="15182" y="16966"/>
                    <a:pt x="15953" y="13014"/>
                  </a:cubicBezTo>
                  <a:cubicBezTo>
                    <a:pt x="16700" y="9086"/>
                    <a:pt x="14844" y="4387"/>
                    <a:pt x="15953" y="2555"/>
                  </a:cubicBezTo>
                  <a:cubicBezTo>
                    <a:pt x="17061" y="724"/>
                    <a:pt x="21110" y="1"/>
                    <a:pt x="22628" y="2025"/>
                  </a:cubicBezTo>
                  <a:cubicBezTo>
                    <a:pt x="24146" y="4025"/>
                    <a:pt x="24556" y="11086"/>
                    <a:pt x="25086" y="14676"/>
                  </a:cubicBezTo>
                  <a:cubicBezTo>
                    <a:pt x="25616" y="18243"/>
                    <a:pt x="25688" y="22002"/>
                    <a:pt x="25809" y="23472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3626330" y="2166183"/>
              <a:ext cx="250875" cy="1097415"/>
            </a:xfrm>
            <a:custGeom>
              <a:avLst/>
              <a:gdLst/>
              <a:ahLst/>
              <a:cxnLst/>
              <a:rect l="l" t="t" r="r" b="b"/>
              <a:pathLst>
                <a:path w="16725" h="73161" fill="none" extrusionOk="0">
                  <a:moveTo>
                    <a:pt x="531" y="0"/>
                  </a:moveTo>
                  <a:cubicBezTo>
                    <a:pt x="603" y="2000"/>
                    <a:pt x="1" y="8603"/>
                    <a:pt x="892" y="12097"/>
                  </a:cubicBezTo>
                  <a:cubicBezTo>
                    <a:pt x="1760" y="15567"/>
                    <a:pt x="4170" y="18965"/>
                    <a:pt x="5808" y="20893"/>
                  </a:cubicBezTo>
                  <a:cubicBezTo>
                    <a:pt x="7447" y="22821"/>
                    <a:pt x="9616" y="22266"/>
                    <a:pt x="10748" y="23640"/>
                  </a:cubicBezTo>
                  <a:cubicBezTo>
                    <a:pt x="11857" y="25014"/>
                    <a:pt x="12387" y="27134"/>
                    <a:pt x="12508" y="29134"/>
                  </a:cubicBezTo>
                  <a:cubicBezTo>
                    <a:pt x="12604" y="31158"/>
                    <a:pt x="11905" y="33375"/>
                    <a:pt x="11447" y="35737"/>
                  </a:cubicBezTo>
                  <a:cubicBezTo>
                    <a:pt x="10965" y="38123"/>
                    <a:pt x="9977" y="40701"/>
                    <a:pt x="9688" y="43448"/>
                  </a:cubicBezTo>
                  <a:cubicBezTo>
                    <a:pt x="9399" y="46195"/>
                    <a:pt x="8917" y="49955"/>
                    <a:pt x="9688" y="52244"/>
                  </a:cubicBezTo>
                  <a:cubicBezTo>
                    <a:pt x="10435" y="54533"/>
                    <a:pt x="13134" y="55377"/>
                    <a:pt x="14267" y="57208"/>
                  </a:cubicBezTo>
                  <a:cubicBezTo>
                    <a:pt x="15375" y="59039"/>
                    <a:pt x="16026" y="60582"/>
                    <a:pt x="16363" y="63256"/>
                  </a:cubicBezTo>
                  <a:cubicBezTo>
                    <a:pt x="16725" y="65907"/>
                    <a:pt x="16363" y="71498"/>
                    <a:pt x="16363" y="73161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3828755" y="1873038"/>
              <a:ext cx="549810" cy="1517070"/>
            </a:xfrm>
            <a:custGeom>
              <a:avLst/>
              <a:gdLst/>
              <a:ahLst/>
              <a:cxnLst/>
              <a:rect l="l" t="t" r="r" b="b"/>
              <a:pathLst>
                <a:path w="36654" h="101138" fill="none" extrusionOk="0">
                  <a:moveTo>
                    <a:pt x="2868" y="92704"/>
                  </a:moveTo>
                  <a:cubicBezTo>
                    <a:pt x="3687" y="93788"/>
                    <a:pt x="5326" y="98101"/>
                    <a:pt x="7784" y="99306"/>
                  </a:cubicBezTo>
                  <a:cubicBezTo>
                    <a:pt x="10266" y="100487"/>
                    <a:pt x="14941" y="101138"/>
                    <a:pt x="17640" y="99837"/>
                  </a:cubicBezTo>
                  <a:cubicBezTo>
                    <a:pt x="20339" y="98559"/>
                    <a:pt x="22676" y="94704"/>
                    <a:pt x="23978" y="91595"/>
                  </a:cubicBezTo>
                  <a:cubicBezTo>
                    <a:pt x="25279" y="88487"/>
                    <a:pt x="25785" y="84077"/>
                    <a:pt x="25375" y="81137"/>
                  </a:cubicBezTo>
                  <a:cubicBezTo>
                    <a:pt x="24966" y="78221"/>
                    <a:pt x="23038" y="76197"/>
                    <a:pt x="21520" y="74004"/>
                  </a:cubicBezTo>
                  <a:cubicBezTo>
                    <a:pt x="20002" y="71787"/>
                    <a:pt x="17399" y="70702"/>
                    <a:pt x="16242" y="67931"/>
                  </a:cubicBezTo>
                  <a:cubicBezTo>
                    <a:pt x="15062" y="65184"/>
                    <a:pt x="14893" y="61160"/>
                    <a:pt x="14483" y="57497"/>
                  </a:cubicBezTo>
                  <a:cubicBezTo>
                    <a:pt x="14074" y="53834"/>
                    <a:pt x="15013" y="49135"/>
                    <a:pt x="13784" y="45930"/>
                  </a:cubicBezTo>
                  <a:cubicBezTo>
                    <a:pt x="12555" y="42725"/>
                    <a:pt x="9326" y="40990"/>
                    <a:pt x="7085" y="38243"/>
                  </a:cubicBezTo>
                  <a:cubicBezTo>
                    <a:pt x="4868" y="35496"/>
                    <a:pt x="820" y="32652"/>
                    <a:pt x="410" y="29447"/>
                  </a:cubicBezTo>
                  <a:cubicBezTo>
                    <a:pt x="1" y="26218"/>
                    <a:pt x="2989" y="21013"/>
                    <a:pt x="4627" y="18989"/>
                  </a:cubicBezTo>
                  <a:cubicBezTo>
                    <a:pt x="6266" y="16965"/>
                    <a:pt x="9037" y="19158"/>
                    <a:pt x="10266" y="17326"/>
                  </a:cubicBezTo>
                  <a:cubicBezTo>
                    <a:pt x="11495" y="15495"/>
                    <a:pt x="10603" y="10820"/>
                    <a:pt x="12025" y="7976"/>
                  </a:cubicBezTo>
                  <a:cubicBezTo>
                    <a:pt x="13423" y="5133"/>
                    <a:pt x="16483" y="0"/>
                    <a:pt x="18700" y="289"/>
                  </a:cubicBezTo>
                  <a:cubicBezTo>
                    <a:pt x="20917" y="554"/>
                    <a:pt x="22990" y="6434"/>
                    <a:pt x="25375" y="9639"/>
                  </a:cubicBezTo>
                  <a:cubicBezTo>
                    <a:pt x="27785" y="12844"/>
                    <a:pt x="31255" y="16507"/>
                    <a:pt x="33135" y="19543"/>
                  </a:cubicBezTo>
                  <a:cubicBezTo>
                    <a:pt x="34990" y="22555"/>
                    <a:pt x="36051" y="26411"/>
                    <a:pt x="36653" y="27785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4235045" y="2289798"/>
              <a:ext cx="386055" cy="961155"/>
            </a:xfrm>
            <a:custGeom>
              <a:avLst/>
              <a:gdLst/>
              <a:ahLst/>
              <a:cxnLst/>
              <a:rect l="l" t="t" r="r" b="b"/>
              <a:pathLst>
                <a:path w="25737" h="64077" fill="none" extrusionOk="0">
                  <a:moveTo>
                    <a:pt x="9206" y="1"/>
                  </a:moveTo>
                  <a:cubicBezTo>
                    <a:pt x="8507" y="1205"/>
                    <a:pt x="6386" y="4410"/>
                    <a:pt x="4988" y="7158"/>
                  </a:cubicBezTo>
                  <a:cubicBezTo>
                    <a:pt x="3567" y="9905"/>
                    <a:pt x="1518" y="13206"/>
                    <a:pt x="771" y="16507"/>
                  </a:cubicBezTo>
                  <a:cubicBezTo>
                    <a:pt x="0" y="19809"/>
                    <a:pt x="410" y="23930"/>
                    <a:pt x="410" y="26966"/>
                  </a:cubicBezTo>
                  <a:cubicBezTo>
                    <a:pt x="410" y="29978"/>
                    <a:pt x="0" y="33279"/>
                    <a:pt x="771" y="34653"/>
                  </a:cubicBezTo>
                  <a:cubicBezTo>
                    <a:pt x="1518" y="36027"/>
                    <a:pt x="3567" y="36484"/>
                    <a:pt x="4988" y="35207"/>
                  </a:cubicBezTo>
                  <a:cubicBezTo>
                    <a:pt x="6386" y="33930"/>
                    <a:pt x="7736" y="26773"/>
                    <a:pt x="9206" y="26966"/>
                  </a:cubicBezTo>
                  <a:cubicBezTo>
                    <a:pt x="10676" y="27135"/>
                    <a:pt x="12724" y="33111"/>
                    <a:pt x="13784" y="36316"/>
                  </a:cubicBezTo>
                  <a:cubicBezTo>
                    <a:pt x="14844" y="39521"/>
                    <a:pt x="15061" y="42726"/>
                    <a:pt x="15543" y="46220"/>
                  </a:cubicBezTo>
                  <a:cubicBezTo>
                    <a:pt x="16001" y="49690"/>
                    <a:pt x="15664" y="54365"/>
                    <a:pt x="16579" y="57208"/>
                  </a:cubicBezTo>
                  <a:cubicBezTo>
                    <a:pt x="17519" y="60052"/>
                    <a:pt x="19640" y="62438"/>
                    <a:pt x="21158" y="63257"/>
                  </a:cubicBezTo>
                  <a:cubicBezTo>
                    <a:pt x="22700" y="64076"/>
                    <a:pt x="24965" y="62341"/>
                    <a:pt x="25737" y="62172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4525295" y="2067138"/>
              <a:ext cx="164490" cy="1163205"/>
            </a:xfrm>
            <a:custGeom>
              <a:avLst/>
              <a:gdLst/>
              <a:ahLst/>
              <a:cxnLst/>
              <a:rect l="l" t="t" r="r" b="b"/>
              <a:pathLst>
                <a:path w="10966" h="77547" fill="none" extrusionOk="0">
                  <a:moveTo>
                    <a:pt x="6387" y="77547"/>
                  </a:moveTo>
                  <a:cubicBezTo>
                    <a:pt x="7037" y="75908"/>
                    <a:pt x="9736" y="71329"/>
                    <a:pt x="10266" y="67643"/>
                  </a:cubicBezTo>
                  <a:cubicBezTo>
                    <a:pt x="10796" y="63980"/>
                    <a:pt x="10965" y="60124"/>
                    <a:pt x="9543" y="55545"/>
                  </a:cubicBezTo>
                  <a:cubicBezTo>
                    <a:pt x="8146" y="50967"/>
                    <a:pt x="3350" y="44364"/>
                    <a:pt x="1808" y="40147"/>
                  </a:cubicBezTo>
                  <a:cubicBezTo>
                    <a:pt x="290" y="35930"/>
                    <a:pt x="1" y="32267"/>
                    <a:pt x="410" y="30243"/>
                  </a:cubicBezTo>
                  <a:cubicBezTo>
                    <a:pt x="820" y="28243"/>
                    <a:pt x="3398" y="29424"/>
                    <a:pt x="4266" y="28050"/>
                  </a:cubicBezTo>
                  <a:cubicBezTo>
                    <a:pt x="5158" y="26677"/>
                    <a:pt x="5519" y="24652"/>
                    <a:pt x="5688" y="22002"/>
                  </a:cubicBezTo>
                  <a:cubicBezTo>
                    <a:pt x="5856" y="19327"/>
                    <a:pt x="5808" y="15760"/>
                    <a:pt x="5326" y="12097"/>
                  </a:cubicBezTo>
                  <a:cubicBezTo>
                    <a:pt x="4868" y="8435"/>
                    <a:pt x="3278" y="2001"/>
                    <a:pt x="2868" y="0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3370415" y="3246963"/>
              <a:ext cx="52785" cy="57840"/>
            </a:xfrm>
            <a:custGeom>
              <a:avLst/>
              <a:gdLst/>
              <a:ahLst/>
              <a:cxnLst/>
              <a:rect l="l" t="t" r="r" b="b"/>
              <a:pathLst>
                <a:path w="3519" h="3856" extrusionOk="0">
                  <a:moveTo>
                    <a:pt x="1" y="0"/>
                  </a:moveTo>
                  <a:lnTo>
                    <a:pt x="3519" y="3856"/>
                  </a:lnTo>
                  <a:cubicBezTo>
                    <a:pt x="2941" y="3205"/>
                    <a:pt x="603" y="651"/>
                    <a:pt x="1" y="0"/>
                  </a:cubicBezTo>
                  <a:close/>
                </a:path>
              </a:pathLst>
            </a:custGeom>
            <a:solidFill>
              <a:srgbClr val="0000FF"/>
            </a:solidFill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3370415" y="3246963"/>
              <a:ext cx="52785" cy="57840"/>
            </a:xfrm>
            <a:custGeom>
              <a:avLst/>
              <a:gdLst/>
              <a:ahLst/>
              <a:cxnLst/>
              <a:rect l="l" t="t" r="r" b="b"/>
              <a:pathLst>
                <a:path w="3519" h="3856" fill="none" extrusionOk="0">
                  <a:moveTo>
                    <a:pt x="1" y="0"/>
                  </a:moveTo>
                  <a:cubicBezTo>
                    <a:pt x="603" y="651"/>
                    <a:pt x="2941" y="3205"/>
                    <a:pt x="3519" y="3856"/>
                  </a:cubicBez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3629225" y="2116653"/>
              <a:ext cx="10500" cy="140265"/>
            </a:xfrm>
            <a:custGeom>
              <a:avLst/>
              <a:gdLst/>
              <a:ahLst/>
              <a:cxnLst/>
              <a:rect l="l" t="t" r="r" b="b"/>
              <a:pathLst>
                <a:path w="700" h="9351" extrusionOk="0">
                  <a:moveTo>
                    <a:pt x="1" y="1"/>
                  </a:moveTo>
                  <a:lnTo>
                    <a:pt x="699" y="9351"/>
                  </a:lnTo>
                </a:path>
              </a:pathLst>
            </a:custGeom>
            <a:solidFill>
              <a:srgbClr val="000000"/>
            </a:solidFill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3629225" y="2116653"/>
              <a:ext cx="10500" cy="140265"/>
            </a:xfrm>
            <a:custGeom>
              <a:avLst/>
              <a:gdLst/>
              <a:ahLst/>
              <a:cxnLst/>
              <a:rect l="l" t="t" r="r" b="b"/>
              <a:pathLst>
                <a:path w="700" h="9351" fill="none" extrusionOk="0">
                  <a:moveTo>
                    <a:pt x="1" y="1"/>
                  </a:moveTo>
                  <a:lnTo>
                    <a:pt x="699" y="9351"/>
                  </a:lnTo>
                </a:path>
              </a:pathLst>
            </a:custGeom>
            <a:noFill/>
            <a:ln w="28575" cap="flat" cmpd="sng">
              <a:solidFill>
                <a:srgbClr val="F22B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8" name="Google Shape;668;p39"/>
            <p:cNvCxnSpPr/>
            <p:nvPr/>
          </p:nvCxnSpPr>
          <p:spPr>
            <a:xfrm>
              <a:off x="2328975" y="2631575"/>
              <a:ext cx="586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Enzymes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Char char="●"/>
            </a:pPr>
            <a:r>
              <a:rPr lang="en">
                <a:solidFill>
                  <a:srgbClr val="4A86E8"/>
                </a:solidFill>
              </a:rPr>
              <a:t>Specification Point 3.1.4.2 - Many proteins are enzymes.</a:t>
            </a:r>
            <a:endParaRPr>
              <a:solidFill>
                <a:srgbClr val="4A86E8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are </a:t>
            </a:r>
            <a:r>
              <a:rPr lang="en" b="1">
                <a:solidFill>
                  <a:srgbClr val="CCCCCC"/>
                </a:solidFill>
              </a:rPr>
              <a:t>proteins </a:t>
            </a:r>
            <a:r>
              <a:rPr lang="en">
                <a:solidFill>
                  <a:srgbClr val="CCCCCC"/>
                </a:solidFill>
              </a:rPr>
              <a:t>that speed up the rate of chemical reactions.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Enzymes are often referred to as </a:t>
            </a:r>
            <a:r>
              <a:rPr lang="en" b="1">
                <a:solidFill>
                  <a:srgbClr val="CCCCCC"/>
                </a:solidFill>
              </a:rPr>
              <a:t>biological catalysts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catalyse </a:t>
            </a:r>
            <a:r>
              <a:rPr lang="en" b="1">
                <a:solidFill>
                  <a:srgbClr val="CCCCCC"/>
                </a:solidFill>
              </a:rPr>
              <a:t>metabolic reactions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can happen at a </a:t>
            </a:r>
            <a:r>
              <a:rPr lang="en" b="1">
                <a:solidFill>
                  <a:srgbClr val="CCCCCC"/>
                </a:solidFill>
              </a:rPr>
              <a:t>cellular level, </a:t>
            </a:r>
            <a:r>
              <a:rPr lang="en">
                <a:solidFill>
                  <a:srgbClr val="CCCCCC"/>
                </a:solidFill>
              </a:rPr>
              <a:t>for example during </a:t>
            </a:r>
            <a:r>
              <a:rPr lang="en" b="1">
                <a:solidFill>
                  <a:srgbClr val="CCCCCC"/>
                </a:solidFill>
              </a:rPr>
              <a:t>respiration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Enzymes can also affect the organism </a:t>
            </a:r>
            <a:r>
              <a:rPr lang="en" b="1">
                <a:solidFill>
                  <a:srgbClr val="CCCCCC"/>
                </a:solidFill>
              </a:rPr>
              <a:t>as a whole</a:t>
            </a:r>
            <a:r>
              <a:rPr lang="en">
                <a:solidFill>
                  <a:srgbClr val="CCCCCC"/>
                </a:solidFill>
              </a:rPr>
              <a:t>, for example during </a:t>
            </a:r>
            <a:r>
              <a:rPr lang="en" b="1">
                <a:solidFill>
                  <a:srgbClr val="CCCCCC"/>
                </a:solidFill>
              </a:rPr>
              <a:t>digestion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contain one or more </a:t>
            </a:r>
            <a:r>
              <a:rPr lang="en" b="1">
                <a:solidFill>
                  <a:srgbClr val="CCCCCC"/>
                </a:solidFill>
              </a:rPr>
              <a:t>active sites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active site is the part of the enzyme where a </a:t>
            </a:r>
            <a:r>
              <a:rPr lang="en" b="1">
                <a:solidFill>
                  <a:srgbClr val="CCCCCC"/>
                </a:solidFill>
              </a:rPr>
              <a:t>substrate </a:t>
            </a:r>
            <a:r>
              <a:rPr lang="en">
                <a:solidFill>
                  <a:srgbClr val="CCCCCC"/>
                </a:solidFill>
              </a:rPr>
              <a:t>will bind.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substrate is the molecules the enzyme </a:t>
            </a:r>
            <a:r>
              <a:rPr lang="en" b="1">
                <a:solidFill>
                  <a:srgbClr val="CCCCCC"/>
                </a:solidFill>
              </a:rPr>
              <a:t>interacts with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 active site of the enzyme is </a:t>
            </a:r>
            <a:r>
              <a:rPr lang="en" b="1">
                <a:solidFill>
                  <a:srgbClr val="CCCCCC"/>
                </a:solidFill>
              </a:rPr>
              <a:t>highly specific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due to the </a:t>
            </a:r>
            <a:r>
              <a:rPr lang="en" b="1">
                <a:solidFill>
                  <a:srgbClr val="CCCCCC"/>
                </a:solidFill>
              </a:rPr>
              <a:t>tertiary structure </a:t>
            </a:r>
            <a:r>
              <a:rPr lang="en">
                <a:solidFill>
                  <a:srgbClr val="CCCCCC"/>
                </a:solidFill>
              </a:rPr>
              <a:t>of the enzyme.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3">
            <a:alphaModFix/>
          </a:blip>
          <a:srcRect l="16327" r="19819"/>
          <a:stretch/>
        </p:blipFill>
        <p:spPr>
          <a:xfrm>
            <a:off x="0" y="0"/>
            <a:ext cx="52550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7"/>
          <p:cNvSpPr txBox="1"/>
          <p:nvPr/>
        </p:nvSpPr>
        <p:spPr>
          <a:xfrm>
            <a:off x="5757075" y="2158650"/>
            <a:ext cx="28158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Enzymes are vital for a number of metabolic processes taking place on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cellular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level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16" name="Google Shape;116;p27"/>
          <p:cNvCxnSpPr/>
          <p:nvPr/>
        </p:nvCxnSpPr>
        <p:spPr>
          <a:xfrm>
            <a:off x="5255075" y="-270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22" name="Google Shape;122;p28"/>
          <p:cNvGrpSpPr/>
          <p:nvPr/>
        </p:nvGrpSpPr>
        <p:grpSpPr>
          <a:xfrm>
            <a:off x="493250" y="666179"/>
            <a:ext cx="3797125" cy="3811154"/>
            <a:chOff x="5507525" y="1336216"/>
            <a:chExt cx="3037700" cy="3048923"/>
          </a:xfrm>
        </p:grpSpPr>
        <p:grpSp>
          <p:nvGrpSpPr>
            <p:cNvPr id="123" name="Google Shape;123;p28"/>
            <p:cNvGrpSpPr/>
            <p:nvPr/>
          </p:nvGrpSpPr>
          <p:grpSpPr>
            <a:xfrm>
              <a:off x="6353725" y="1336216"/>
              <a:ext cx="2191500" cy="3048923"/>
              <a:chOff x="5869625" y="1336204"/>
              <a:chExt cx="2191500" cy="3048923"/>
            </a:xfrm>
          </p:grpSpPr>
          <p:grpSp>
            <p:nvGrpSpPr>
              <p:cNvPr id="124" name="Google Shape;124;p28"/>
              <p:cNvGrpSpPr/>
              <p:nvPr/>
            </p:nvGrpSpPr>
            <p:grpSpPr>
              <a:xfrm>
                <a:off x="6053975" y="1336204"/>
                <a:ext cx="2007150" cy="3048923"/>
                <a:chOff x="2292725" y="238125"/>
                <a:chExt cx="3345250" cy="5086625"/>
              </a:xfrm>
            </p:grpSpPr>
            <p:sp>
              <p:nvSpPr>
                <p:cNvPr id="125" name="Google Shape;125;p28"/>
                <p:cNvSpPr/>
                <p:nvPr/>
              </p:nvSpPr>
              <p:spPr>
                <a:xfrm>
                  <a:off x="3158800" y="238125"/>
                  <a:ext cx="1173150" cy="155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26" h="62030" fill="none" extrusionOk="0">
                      <a:moveTo>
                        <a:pt x="27203" y="0"/>
                      </a:moveTo>
                      <a:cubicBezTo>
                        <a:pt x="27203" y="0"/>
                        <a:pt x="26910" y="21996"/>
                        <a:pt x="34681" y="25662"/>
                      </a:cubicBezTo>
                      <a:cubicBezTo>
                        <a:pt x="42490" y="29328"/>
                        <a:pt x="46926" y="27202"/>
                        <a:pt x="46449" y="29951"/>
                      </a:cubicBezTo>
                      <a:cubicBezTo>
                        <a:pt x="46009" y="32701"/>
                        <a:pt x="45093" y="40180"/>
                        <a:pt x="45093" y="46302"/>
                      </a:cubicBezTo>
                      <a:cubicBezTo>
                        <a:pt x="45093" y="52388"/>
                        <a:pt x="40327" y="54221"/>
                        <a:pt x="37138" y="52241"/>
                      </a:cubicBezTo>
                      <a:cubicBezTo>
                        <a:pt x="33912" y="50261"/>
                        <a:pt x="31785" y="48905"/>
                        <a:pt x="27056" y="49821"/>
                      </a:cubicBezTo>
                      <a:cubicBezTo>
                        <a:pt x="22327" y="50738"/>
                        <a:pt x="21411" y="44139"/>
                        <a:pt x="16681" y="43992"/>
                      </a:cubicBezTo>
                      <a:cubicBezTo>
                        <a:pt x="11916" y="43846"/>
                        <a:pt x="6893" y="43699"/>
                        <a:pt x="1" y="620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8"/>
                <p:cNvSpPr/>
                <p:nvPr/>
              </p:nvSpPr>
              <p:spPr>
                <a:xfrm>
                  <a:off x="4163300" y="269275"/>
                  <a:ext cx="1210725" cy="12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29" h="50702" fill="none" extrusionOk="0">
                      <a:moveTo>
                        <a:pt x="0" y="440"/>
                      </a:moveTo>
                      <a:cubicBezTo>
                        <a:pt x="0" y="440"/>
                        <a:pt x="0" y="13895"/>
                        <a:pt x="7479" y="17414"/>
                      </a:cubicBezTo>
                      <a:cubicBezTo>
                        <a:pt x="7479" y="17414"/>
                        <a:pt x="5500" y="14188"/>
                        <a:pt x="8872" y="7479"/>
                      </a:cubicBezTo>
                      <a:cubicBezTo>
                        <a:pt x="12245" y="734"/>
                        <a:pt x="21227" y="0"/>
                        <a:pt x="29475" y="2750"/>
                      </a:cubicBezTo>
                      <a:cubicBezTo>
                        <a:pt x="37724" y="5499"/>
                        <a:pt x="48429" y="13125"/>
                        <a:pt x="38970" y="5070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8"/>
                <p:cNvSpPr/>
                <p:nvPr/>
              </p:nvSpPr>
              <p:spPr>
                <a:xfrm>
                  <a:off x="3422775" y="1689850"/>
                  <a:ext cx="645225" cy="37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9" h="15105" fill="none" extrusionOk="0">
                      <a:moveTo>
                        <a:pt x="623" y="9313"/>
                      </a:moveTo>
                      <a:cubicBezTo>
                        <a:pt x="623" y="9313"/>
                        <a:pt x="2126" y="2274"/>
                        <a:pt x="0" y="1"/>
                      </a:cubicBezTo>
                      <a:cubicBezTo>
                        <a:pt x="0" y="1"/>
                        <a:pt x="4106" y="1357"/>
                        <a:pt x="5646" y="1357"/>
                      </a:cubicBezTo>
                      <a:cubicBezTo>
                        <a:pt x="7185" y="1357"/>
                        <a:pt x="12355" y="1504"/>
                        <a:pt x="13454" y="3337"/>
                      </a:cubicBezTo>
                      <a:cubicBezTo>
                        <a:pt x="14518" y="5170"/>
                        <a:pt x="16351" y="7480"/>
                        <a:pt x="18330" y="7773"/>
                      </a:cubicBezTo>
                      <a:cubicBezTo>
                        <a:pt x="20310" y="8066"/>
                        <a:pt x="25809" y="10816"/>
                        <a:pt x="24122" y="1510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8"/>
                <p:cNvSpPr/>
                <p:nvPr/>
              </p:nvSpPr>
              <p:spPr>
                <a:xfrm>
                  <a:off x="2860950" y="2411150"/>
                  <a:ext cx="852375" cy="54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5" h="21850" fill="none" extrusionOk="0">
                      <a:moveTo>
                        <a:pt x="5683" y="0"/>
                      </a:moveTo>
                      <a:cubicBezTo>
                        <a:pt x="5683" y="0"/>
                        <a:pt x="0" y="7626"/>
                        <a:pt x="3227" y="13601"/>
                      </a:cubicBezTo>
                      <a:cubicBezTo>
                        <a:pt x="6416" y="19540"/>
                        <a:pt x="8102" y="21850"/>
                        <a:pt x="34094" y="102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8"/>
                <p:cNvSpPr/>
                <p:nvPr/>
              </p:nvSpPr>
              <p:spPr>
                <a:xfrm>
                  <a:off x="3167050" y="2544950"/>
                  <a:ext cx="190675" cy="17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7" h="7187" fill="none" extrusionOk="0">
                      <a:moveTo>
                        <a:pt x="1" y="1"/>
                      </a:moveTo>
                      <a:cubicBezTo>
                        <a:pt x="1" y="1"/>
                        <a:pt x="148" y="7186"/>
                        <a:pt x="7626" y="260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8"/>
                <p:cNvSpPr/>
                <p:nvPr/>
              </p:nvSpPr>
              <p:spPr>
                <a:xfrm>
                  <a:off x="4427250" y="2525700"/>
                  <a:ext cx="229150" cy="1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66" h="4584" fill="none" extrusionOk="0">
                      <a:moveTo>
                        <a:pt x="1" y="1"/>
                      </a:moveTo>
                      <a:cubicBezTo>
                        <a:pt x="1" y="1"/>
                        <a:pt x="2567" y="3227"/>
                        <a:pt x="9166" y="458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8"/>
                <p:cNvSpPr/>
                <p:nvPr/>
              </p:nvSpPr>
              <p:spPr>
                <a:xfrm>
                  <a:off x="4194450" y="2377250"/>
                  <a:ext cx="862475" cy="127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9" h="50995" fill="none" extrusionOk="0">
                      <a:moveTo>
                        <a:pt x="18331" y="587"/>
                      </a:moveTo>
                      <a:cubicBezTo>
                        <a:pt x="18331" y="587"/>
                        <a:pt x="28559" y="0"/>
                        <a:pt x="29476" y="3813"/>
                      </a:cubicBezTo>
                      <a:cubicBezTo>
                        <a:pt x="30392" y="7625"/>
                        <a:pt x="34498" y="19063"/>
                        <a:pt x="13748" y="17414"/>
                      </a:cubicBezTo>
                      <a:cubicBezTo>
                        <a:pt x="13748" y="17414"/>
                        <a:pt x="21374" y="16790"/>
                        <a:pt x="24417" y="18330"/>
                      </a:cubicBezTo>
                      <a:cubicBezTo>
                        <a:pt x="27496" y="19833"/>
                        <a:pt x="33728" y="27642"/>
                        <a:pt x="33912" y="34974"/>
                      </a:cubicBezTo>
                      <a:cubicBezTo>
                        <a:pt x="34058" y="42306"/>
                        <a:pt x="29622" y="50994"/>
                        <a:pt x="18001" y="46412"/>
                      </a:cubicBezTo>
                      <a:cubicBezTo>
                        <a:pt x="6416" y="41829"/>
                        <a:pt x="1" y="40766"/>
                        <a:pt x="294" y="423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8"/>
                <p:cNvSpPr/>
                <p:nvPr/>
              </p:nvSpPr>
              <p:spPr>
                <a:xfrm>
                  <a:off x="3606075" y="2587125"/>
                  <a:ext cx="1019175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67" h="20604" fill="none" extrusionOk="0">
                      <a:moveTo>
                        <a:pt x="23683" y="0"/>
                      </a:moveTo>
                      <a:cubicBezTo>
                        <a:pt x="23683" y="0"/>
                        <a:pt x="31015" y="147"/>
                        <a:pt x="33617" y="2896"/>
                      </a:cubicBezTo>
                      <a:cubicBezTo>
                        <a:pt x="36184" y="5646"/>
                        <a:pt x="40766" y="18184"/>
                        <a:pt x="28705" y="19394"/>
                      </a:cubicBezTo>
                      <a:cubicBezTo>
                        <a:pt x="16644" y="20603"/>
                        <a:pt x="4106" y="20310"/>
                        <a:pt x="0" y="1616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8"/>
                <p:cNvSpPr/>
                <p:nvPr/>
              </p:nvSpPr>
              <p:spPr>
                <a:xfrm>
                  <a:off x="3140475" y="2785075"/>
                  <a:ext cx="1218075" cy="3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23" h="15765" fill="none" extrusionOk="0">
                      <a:moveTo>
                        <a:pt x="44909" y="7809"/>
                      </a:moveTo>
                      <a:cubicBezTo>
                        <a:pt x="44909" y="7809"/>
                        <a:pt x="48722" y="4583"/>
                        <a:pt x="44909" y="2310"/>
                      </a:cubicBezTo>
                      <a:cubicBezTo>
                        <a:pt x="41060" y="1"/>
                        <a:pt x="37247" y="184"/>
                        <a:pt x="28082" y="3850"/>
                      </a:cubicBezTo>
                      <a:cubicBezTo>
                        <a:pt x="18917" y="7516"/>
                        <a:pt x="4107" y="13748"/>
                        <a:pt x="1" y="13455"/>
                      </a:cubicBezTo>
                      <a:cubicBezTo>
                        <a:pt x="1" y="13455"/>
                        <a:pt x="7773" y="14225"/>
                        <a:pt x="8836" y="14848"/>
                      </a:cubicBezTo>
                      <a:cubicBezTo>
                        <a:pt x="9899" y="15435"/>
                        <a:pt x="21667" y="15765"/>
                        <a:pt x="25956" y="1132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8"/>
                <p:cNvSpPr/>
                <p:nvPr/>
              </p:nvSpPr>
              <p:spPr>
                <a:xfrm>
                  <a:off x="2926025" y="2873075"/>
                  <a:ext cx="1955850" cy="56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4" h="22767" fill="none" extrusionOk="0">
                      <a:moveTo>
                        <a:pt x="4436" y="0"/>
                      </a:moveTo>
                      <a:cubicBezTo>
                        <a:pt x="4436" y="0"/>
                        <a:pt x="0" y="7809"/>
                        <a:pt x="2750" y="13748"/>
                      </a:cubicBezTo>
                      <a:cubicBezTo>
                        <a:pt x="5499" y="19723"/>
                        <a:pt x="12061" y="22766"/>
                        <a:pt x="31491" y="18477"/>
                      </a:cubicBezTo>
                      <a:cubicBezTo>
                        <a:pt x="50885" y="14224"/>
                        <a:pt x="46889" y="9789"/>
                        <a:pt x="54404" y="9495"/>
                      </a:cubicBezTo>
                      <a:cubicBezTo>
                        <a:pt x="61883" y="9165"/>
                        <a:pt x="70571" y="20017"/>
                        <a:pt x="73467" y="17267"/>
                      </a:cubicBezTo>
                      <a:cubicBezTo>
                        <a:pt x="76400" y="14518"/>
                        <a:pt x="78233" y="3666"/>
                        <a:pt x="63092" y="399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8"/>
                <p:cNvSpPr/>
                <p:nvPr/>
              </p:nvSpPr>
              <p:spPr>
                <a:xfrm>
                  <a:off x="4079900" y="3320325"/>
                  <a:ext cx="950425" cy="8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7" h="34682" fill="none" extrusionOk="0">
                      <a:moveTo>
                        <a:pt x="2273" y="10375"/>
                      </a:moveTo>
                      <a:cubicBezTo>
                        <a:pt x="2273" y="10375"/>
                        <a:pt x="0" y="7626"/>
                        <a:pt x="5023" y="3813"/>
                      </a:cubicBezTo>
                      <a:cubicBezTo>
                        <a:pt x="10082" y="0"/>
                        <a:pt x="17084" y="3337"/>
                        <a:pt x="20897" y="5939"/>
                      </a:cubicBezTo>
                      <a:cubicBezTo>
                        <a:pt x="24746" y="8542"/>
                        <a:pt x="27496" y="9165"/>
                        <a:pt x="30685" y="11915"/>
                      </a:cubicBezTo>
                      <a:cubicBezTo>
                        <a:pt x="33911" y="14665"/>
                        <a:pt x="38017" y="20310"/>
                        <a:pt x="34351" y="26726"/>
                      </a:cubicBezTo>
                      <a:cubicBezTo>
                        <a:pt x="30685" y="33141"/>
                        <a:pt x="21227" y="34681"/>
                        <a:pt x="16021" y="319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8"/>
                <p:cNvSpPr/>
                <p:nvPr/>
              </p:nvSpPr>
              <p:spPr>
                <a:xfrm>
                  <a:off x="3701375" y="3293750"/>
                  <a:ext cx="2099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6" h="13125" fill="none" extrusionOk="0">
                      <a:moveTo>
                        <a:pt x="8396" y="0"/>
                      </a:moveTo>
                      <a:cubicBezTo>
                        <a:pt x="8396" y="0"/>
                        <a:pt x="1" y="9605"/>
                        <a:pt x="6563" y="1312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8"/>
                <p:cNvSpPr/>
                <p:nvPr/>
              </p:nvSpPr>
              <p:spPr>
                <a:xfrm>
                  <a:off x="4110150" y="3652100"/>
                  <a:ext cx="889950" cy="30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8" h="12392" fill="none" extrusionOk="0">
                      <a:moveTo>
                        <a:pt x="0" y="3813"/>
                      </a:moveTo>
                      <a:cubicBezTo>
                        <a:pt x="0" y="3813"/>
                        <a:pt x="2603" y="0"/>
                        <a:pt x="7479" y="917"/>
                      </a:cubicBezTo>
                      <a:cubicBezTo>
                        <a:pt x="12355" y="1833"/>
                        <a:pt x="15104" y="1394"/>
                        <a:pt x="25369" y="6893"/>
                      </a:cubicBezTo>
                      <a:cubicBezTo>
                        <a:pt x="35597" y="12392"/>
                        <a:pt x="25956" y="7039"/>
                        <a:pt x="25956" y="70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28"/>
                <p:cNvSpPr/>
                <p:nvPr/>
              </p:nvSpPr>
              <p:spPr>
                <a:xfrm>
                  <a:off x="3079075" y="3454125"/>
                  <a:ext cx="1665300" cy="43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12" h="17232" fill="none" extrusionOk="0">
                      <a:moveTo>
                        <a:pt x="1" y="5793"/>
                      </a:moveTo>
                      <a:cubicBezTo>
                        <a:pt x="1" y="5793"/>
                        <a:pt x="4730" y="1"/>
                        <a:pt x="17414" y="1064"/>
                      </a:cubicBezTo>
                      <a:cubicBezTo>
                        <a:pt x="30099" y="2127"/>
                        <a:pt x="27349" y="7480"/>
                        <a:pt x="35891" y="9459"/>
                      </a:cubicBezTo>
                      <a:cubicBezTo>
                        <a:pt x="44433" y="11439"/>
                        <a:pt x="41866" y="15251"/>
                        <a:pt x="50555" y="15105"/>
                      </a:cubicBezTo>
                      <a:cubicBezTo>
                        <a:pt x="59280" y="14958"/>
                        <a:pt x="62176" y="15728"/>
                        <a:pt x="63093" y="16498"/>
                      </a:cubicBezTo>
                      <a:cubicBezTo>
                        <a:pt x="64009" y="17231"/>
                        <a:pt x="65695" y="15728"/>
                        <a:pt x="66612" y="1481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28"/>
                <p:cNvSpPr/>
                <p:nvPr/>
              </p:nvSpPr>
              <p:spPr>
                <a:xfrm>
                  <a:off x="3071750" y="3720825"/>
                  <a:ext cx="900950" cy="3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8" h="12539" fill="none" extrusionOk="0">
                      <a:moveTo>
                        <a:pt x="0" y="5060"/>
                      </a:moveTo>
                      <a:cubicBezTo>
                        <a:pt x="0" y="5060"/>
                        <a:pt x="3813" y="5060"/>
                        <a:pt x="6856" y="3227"/>
                      </a:cubicBezTo>
                      <a:cubicBezTo>
                        <a:pt x="9899" y="1394"/>
                        <a:pt x="14811" y="1"/>
                        <a:pt x="18770" y="1247"/>
                      </a:cubicBezTo>
                      <a:cubicBezTo>
                        <a:pt x="22730" y="2457"/>
                        <a:pt x="22436" y="1541"/>
                        <a:pt x="36037" y="1253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E04949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8"/>
                <p:cNvSpPr/>
                <p:nvPr/>
              </p:nvSpPr>
              <p:spPr>
                <a:xfrm>
                  <a:off x="4388750" y="4599775"/>
                  <a:ext cx="465625" cy="28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5" h="11585" fill="none" extrusionOk="0">
                      <a:moveTo>
                        <a:pt x="1" y="0"/>
                      </a:moveTo>
                      <a:cubicBezTo>
                        <a:pt x="1" y="0"/>
                        <a:pt x="1541" y="587"/>
                        <a:pt x="2750" y="587"/>
                      </a:cubicBezTo>
                      <a:cubicBezTo>
                        <a:pt x="3960" y="587"/>
                        <a:pt x="917" y="2420"/>
                        <a:pt x="3960" y="7002"/>
                      </a:cubicBezTo>
                      <a:cubicBezTo>
                        <a:pt x="7040" y="11585"/>
                        <a:pt x="16498" y="8249"/>
                        <a:pt x="18624" y="670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8"/>
                <p:cNvSpPr/>
                <p:nvPr/>
              </p:nvSpPr>
              <p:spPr>
                <a:xfrm>
                  <a:off x="2968175" y="1554225"/>
                  <a:ext cx="2669800" cy="33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792" h="134947" fill="none" extrusionOk="0">
                      <a:moveTo>
                        <a:pt x="69655" y="127834"/>
                      </a:moveTo>
                      <a:cubicBezTo>
                        <a:pt x="69655" y="127834"/>
                        <a:pt x="79040" y="134947"/>
                        <a:pt x="86152" y="126918"/>
                      </a:cubicBezTo>
                      <a:cubicBezTo>
                        <a:pt x="86152" y="126918"/>
                        <a:pt x="84796" y="128751"/>
                        <a:pt x="87765" y="129667"/>
                      </a:cubicBezTo>
                      <a:cubicBezTo>
                        <a:pt x="90734" y="130584"/>
                        <a:pt x="96453" y="120062"/>
                        <a:pt x="98983" y="109981"/>
                      </a:cubicBezTo>
                      <a:cubicBezTo>
                        <a:pt x="101513" y="99899"/>
                        <a:pt x="100119" y="98286"/>
                        <a:pt x="102649" y="95060"/>
                      </a:cubicBezTo>
                      <a:cubicBezTo>
                        <a:pt x="105179" y="91871"/>
                        <a:pt x="98983" y="91174"/>
                        <a:pt x="102649" y="85895"/>
                      </a:cubicBezTo>
                      <a:cubicBezTo>
                        <a:pt x="106315" y="80653"/>
                        <a:pt x="98983" y="82926"/>
                        <a:pt x="102869" y="75814"/>
                      </a:cubicBezTo>
                      <a:cubicBezTo>
                        <a:pt x="106792" y="68738"/>
                        <a:pt x="98286" y="67345"/>
                        <a:pt x="102429" y="63459"/>
                      </a:cubicBezTo>
                      <a:cubicBezTo>
                        <a:pt x="106535" y="59573"/>
                        <a:pt x="102209" y="54991"/>
                        <a:pt x="104042" y="50628"/>
                      </a:cubicBezTo>
                      <a:cubicBezTo>
                        <a:pt x="105875" y="46265"/>
                        <a:pt x="104042" y="44432"/>
                        <a:pt x="102869" y="43296"/>
                      </a:cubicBezTo>
                      <a:cubicBezTo>
                        <a:pt x="101733" y="42159"/>
                        <a:pt x="105179" y="42159"/>
                        <a:pt x="103126" y="38713"/>
                      </a:cubicBezTo>
                      <a:cubicBezTo>
                        <a:pt x="101036" y="35267"/>
                        <a:pt x="100596" y="34351"/>
                        <a:pt x="102429" y="31601"/>
                      </a:cubicBezTo>
                      <a:cubicBezTo>
                        <a:pt x="104262" y="28852"/>
                        <a:pt x="102429" y="21300"/>
                        <a:pt x="100596" y="20163"/>
                      </a:cubicBezTo>
                      <a:cubicBezTo>
                        <a:pt x="98763" y="18990"/>
                        <a:pt x="103346" y="18770"/>
                        <a:pt x="101952" y="11218"/>
                      </a:cubicBezTo>
                      <a:cubicBezTo>
                        <a:pt x="100596" y="3666"/>
                        <a:pt x="94400" y="0"/>
                        <a:pt x="90295" y="0"/>
                      </a:cubicBezTo>
                      <a:cubicBezTo>
                        <a:pt x="86152" y="0"/>
                        <a:pt x="82266" y="3666"/>
                        <a:pt x="80433" y="2273"/>
                      </a:cubicBezTo>
                      <a:cubicBezTo>
                        <a:pt x="78600" y="917"/>
                        <a:pt x="74934" y="4326"/>
                        <a:pt x="73798" y="5939"/>
                      </a:cubicBezTo>
                      <a:cubicBezTo>
                        <a:pt x="72624" y="7552"/>
                        <a:pt x="69435" y="4583"/>
                        <a:pt x="66209" y="8249"/>
                      </a:cubicBezTo>
                      <a:cubicBezTo>
                        <a:pt x="63019" y="11915"/>
                        <a:pt x="64376" y="14408"/>
                        <a:pt x="62103" y="13271"/>
                      </a:cubicBezTo>
                      <a:cubicBezTo>
                        <a:pt x="59793" y="12135"/>
                        <a:pt x="56127" y="18990"/>
                        <a:pt x="54551" y="18550"/>
                      </a:cubicBezTo>
                      <a:cubicBezTo>
                        <a:pt x="52938" y="18074"/>
                        <a:pt x="46302" y="18550"/>
                        <a:pt x="45129" y="19907"/>
                      </a:cubicBezTo>
                      <a:cubicBezTo>
                        <a:pt x="43993" y="21300"/>
                        <a:pt x="43296" y="21520"/>
                        <a:pt x="39630" y="21300"/>
                      </a:cubicBezTo>
                      <a:cubicBezTo>
                        <a:pt x="35964" y="21080"/>
                        <a:pt x="32298" y="22913"/>
                        <a:pt x="31162" y="21740"/>
                      </a:cubicBezTo>
                      <a:cubicBezTo>
                        <a:pt x="30025" y="20603"/>
                        <a:pt x="25223" y="21300"/>
                        <a:pt x="23390" y="24049"/>
                      </a:cubicBezTo>
                      <a:cubicBezTo>
                        <a:pt x="21557" y="26799"/>
                        <a:pt x="28632" y="18990"/>
                        <a:pt x="19247" y="16497"/>
                      </a:cubicBezTo>
                      <a:cubicBezTo>
                        <a:pt x="9862" y="13968"/>
                        <a:pt x="14665" y="20383"/>
                        <a:pt x="11475" y="14664"/>
                      </a:cubicBezTo>
                      <a:cubicBezTo>
                        <a:pt x="8249" y="8909"/>
                        <a:pt x="4363" y="7076"/>
                        <a:pt x="1" y="105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8"/>
                <p:cNvSpPr/>
                <p:nvPr/>
              </p:nvSpPr>
              <p:spPr>
                <a:xfrm>
                  <a:off x="2601575" y="1674275"/>
                  <a:ext cx="504100" cy="1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4" h="6857" fill="none" extrusionOk="0">
                      <a:moveTo>
                        <a:pt x="18807" y="4363"/>
                      </a:moveTo>
                      <a:cubicBezTo>
                        <a:pt x="18807" y="4363"/>
                        <a:pt x="20164" y="1"/>
                        <a:pt x="12135" y="221"/>
                      </a:cubicBezTo>
                      <a:cubicBezTo>
                        <a:pt x="4143" y="441"/>
                        <a:pt x="1137" y="4583"/>
                        <a:pt x="1" y="685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8"/>
                <p:cNvSpPr/>
                <p:nvPr/>
              </p:nvSpPr>
              <p:spPr>
                <a:xfrm>
                  <a:off x="2292725" y="1852075"/>
                  <a:ext cx="641575" cy="240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63" h="96234" fill="none" extrusionOk="0">
                      <a:moveTo>
                        <a:pt x="25662" y="4583"/>
                      </a:moveTo>
                      <a:cubicBezTo>
                        <a:pt x="25662" y="4583"/>
                        <a:pt x="21740" y="1"/>
                        <a:pt x="15324" y="1"/>
                      </a:cubicBezTo>
                      <a:cubicBezTo>
                        <a:pt x="8909" y="1"/>
                        <a:pt x="3666" y="5023"/>
                        <a:pt x="3886" y="10522"/>
                      </a:cubicBezTo>
                      <a:cubicBezTo>
                        <a:pt x="4106" y="16021"/>
                        <a:pt x="4326" y="17854"/>
                        <a:pt x="2273" y="21520"/>
                      </a:cubicBezTo>
                      <a:cubicBezTo>
                        <a:pt x="220" y="25186"/>
                        <a:pt x="7076" y="25186"/>
                        <a:pt x="4803" y="29072"/>
                      </a:cubicBezTo>
                      <a:cubicBezTo>
                        <a:pt x="2493" y="32995"/>
                        <a:pt x="4106" y="35744"/>
                        <a:pt x="5023" y="37321"/>
                      </a:cubicBezTo>
                      <a:cubicBezTo>
                        <a:pt x="5939" y="38934"/>
                        <a:pt x="1137" y="40327"/>
                        <a:pt x="3666" y="47182"/>
                      </a:cubicBezTo>
                      <a:cubicBezTo>
                        <a:pt x="6159" y="54075"/>
                        <a:pt x="1833" y="53818"/>
                        <a:pt x="2970" y="57044"/>
                      </a:cubicBezTo>
                      <a:cubicBezTo>
                        <a:pt x="4106" y="60234"/>
                        <a:pt x="5719" y="61150"/>
                        <a:pt x="3410" y="62543"/>
                      </a:cubicBezTo>
                      <a:cubicBezTo>
                        <a:pt x="1137" y="63900"/>
                        <a:pt x="0" y="73321"/>
                        <a:pt x="2493" y="77647"/>
                      </a:cubicBezTo>
                      <a:cubicBezTo>
                        <a:pt x="5023" y="82010"/>
                        <a:pt x="917" y="85676"/>
                        <a:pt x="7332" y="90955"/>
                      </a:cubicBezTo>
                      <a:cubicBezTo>
                        <a:pt x="13748" y="96234"/>
                        <a:pt x="20823" y="93008"/>
                        <a:pt x="21080" y="9139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8"/>
                <p:cNvSpPr/>
                <p:nvPr/>
              </p:nvSpPr>
              <p:spPr>
                <a:xfrm>
                  <a:off x="2800450" y="2285600"/>
                  <a:ext cx="351050" cy="189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2" h="75667" fill="none" extrusionOk="0">
                      <a:moveTo>
                        <a:pt x="4180" y="73137"/>
                      </a:moveTo>
                      <a:cubicBezTo>
                        <a:pt x="4180" y="73137"/>
                        <a:pt x="6710" y="75667"/>
                        <a:pt x="8103" y="73614"/>
                      </a:cubicBezTo>
                      <a:cubicBezTo>
                        <a:pt x="9459" y="71561"/>
                        <a:pt x="13345" y="66062"/>
                        <a:pt x="11072" y="63056"/>
                      </a:cubicBezTo>
                      <a:cubicBezTo>
                        <a:pt x="8763" y="60086"/>
                        <a:pt x="14042" y="57117"/>
                        <a:pt x="10596" y="52314"/>
                      </a:cubicBezTo>
                      <a:cubicBezTo>
                        <a:pt x="7186" y="47475"/>
                        <a:pt x="7626" y="49308"/>
                        <a:pt x="8103" y="44286"/>
                      </a:cubicBezTo>
                      <a:cubicBezTo>
                        <a:pt x="8543" y="39226"/>
                        <a:pt x="4437" y="41536"/>
                        <a:pt x="6710" y="38017"/>
                      </a:cubicBezTo>
                      <a:cubicBezTo>
                        <a:pt x="9019" y="34497"/>
                        <a:pt x="3190" y="34204"/>
                        <a:pt x="4107" y="28082"/>
                      </a:cubicBezTo>
                      <a:cubicBezTo>
                        <a:pt x="5023" y="21996"/>
                        <a:pt x="4437" y="18917"/>
                        <a:pt x="3044" y="17707"/>
                      </a:cubicBezTo>
                      <a:cubicBezTo>
                        <a:pt x="1687" y="16497"/>
                        <a:pt x="1" y="12648"/>
                        <a:pt x="2420" y="8542"/>
                      </a:cubicBezTo>
                      <a:cubicBezTo>
                        <a:pt x="4877" y="4399"/>
                        <a:pt x="3044" y="0"/>
                        <a:pt x="3044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8"/>
                <p:cNvSpPr/>
                <p:nvPr/>
              </p:nvSpPr>
              <p:spPr>
                <a:xfrm>
                  <a:off x="2601575" y="1941900"/>
                  <a:ext cx="2730300" cy="7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12" h="30062" fill="none" extrusionOk="0">
                      <a:moveTo>
                        <a:pt x="1" y="7149"/>
                      </a:moveTo>
                      <a:cubicBezTo>
                        <a:pt x="1" y="7149"/>
                        <a:pt x="4143" y="9312"/>
                        <a:pt x="5793" y="11145"/>
                      </a:cubicBezTo>
                      <a:cubicBezTo>
                        <a:pt x="7479" y="12978"/>
                        <a:pt x="10705" y="12648"/>
                        <a:pt x="15874" y="17854"/>
                      </a:cubicBezTo>
                      <a:cubicBezTo>
                        <a:pt x="21080" y="23060"/>
                        <a:pt x="21227" y="24123"/>
                        <a:pt x="24600" y="24269"/>
                      </a:cubicBezTo>
                      <a:cubicBezTo>
                        <a:pt x="27972" y="24416"/>
                        <a:pt x="30868" y="24416"/>
                        <a:pt x="31455" y="26103"/>
                      </a:cubicBezTo>
                      <a:cubicBezTo>
                        <a:pt x="32078" y="27789"/>
                        <a:pt x="38787" y="28999"/>
                        <a:pt x="42636" y="27936"/>
                      </a:cubicBezTo>
                      <a:cubicBezTo>
                        <a:pt x="46449" y="26872"/>
                        <a:pt x="48282" y="25809"/>
                        <a:pt x="48429" y="27642"/>
                      </a:cubicBezTo>
                      <a:cubicBezTo>
                        <a:pt x="48575" y="29475"/>
                        <a:pt x="47366" y="30062"/>
                        <a:pt x="51618" y="29769"/>
                      </a:cubicBezTo>
                      <a:cubicBezTo>
                        <a:pt x="55907" y="29475"/>
                        <a:pt x="66135" y="22913"/>
                        <a:pt x="66612" y="23830"/>
                      </a:cubicBezTo>
                      <a:cubicBezTo>
                        <a:pt x="67052" y="24746"/>
                        <a:pt x="74384" y="22913"/>
                        <a:pt x="76217" y="21667"/>
                      </a:cubicBezTo>
                      <a:cubicBezTo>
                        <a:pt x="78050" y="20457"/>
                        <a:pt x="82779" y="16314"/>
                        <a:pt x="84172" y="16314"/>
                      </a:cubicBezTo>
                      <a:cubicBezTo>
                        <a:pt x="85529" y="16314"/>
                        <a:pt x="90295" y="15104"/>
                        <a:pt x="90734" y="13418"/>
                      </a:cubicBezTo>
                      <a:cubicBezTo>
                        <a:pt x="91211" y="11732"/>
                        <a:pt x="95464" y="10998"/>
                        <a:pt x="96527" y="8396"/>
                      </a:cubicBezTo>
                      <a:cubicBezTo>
                        <a:pt x="97627" y="5793"/>
                        <a:pt x="97627" y="6856"/>
                        <a:pt x="99753" y="6856"/>
                      </a:cubicBezTo>
                      <a:cubicBezTo>
                        <a:pt x="101879" y="6856"/>
                        <a:pt x="102209" y="5316"/>
                        <a:pt x="102209" y="3813"/>
                      </a:cubicBezTo>
                      <a:cubicBezTo>
                        <a:pt x="102209" y="2273"/>
                        <a:pt x="102796" y="5499"/>
                        <a:pt x="105398" y="4106"/>
                      </a:cubicBezTo>
                      <a:cubicBezTo>
                        <a:pt x="108001" y="2750"/>
                        <a:pt x="106168" y="1064"/>
                        <a:pt x="106938" y="1210"/>
                      </a:cubicBezTo>
                      <a:cubicBezTo>
                        <a:pt x="107708" y="1357"/>
                        <a:pt x="108771" y="1650"/>
                        <a:pt x="109211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8"/>
                <p:cNvSpPr/>
                <p:nvPr/>
              </p:nvSpPr>
              <p:spPr>
                <a:xfrm>
                  <a:off x="4889175" y="2097700"/>
                  <a:ext cx="198900" cy="207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6" h="82963" fill="none" extrusionOk="0">
                      <a:moveTo>
                        <a:pt x="5499" y="1"/>
                      </a:moveTo>
                      <a:cubicBezTo>
                        <a:pt x="5499" y="1"/>
                        <a:pt x="5499" y="6746"/>
                        <a:pt x="4290" y="10559"/>
                      </a:cubicBezTo>
                      <a:cubicBezTo>
                        <a:pt x="3043" y="14371"/>
                        <a:pt x="3043" y="17121"/>
                        <a:pt x="4729" y="18331"/>
                      </a:cubicBezTo>
                      <a:cubicBezTo>
                        <a:pt x="6416" y="19577"/>
                        <a:pt x="5939" y="21410"/>
                        <a:pt x="5206" y="23243"/>
                      </a:cubicBezTo>
                      <a:cubicBezTo>
                        <a:pt x="4436" y="25076"/>
                        <a:pt x="5023" y="30245"/>
                        <a:pt x="5206" y="32995"/>
                      </a:cubicBezTo>
                      <a:cubicBezTo>
                        <a:pt x="5353" y="35744"/>
                        <a:pt x="4583" y="40327"/>
                        <a:pt x="5499" y="43406"/>
                      </a:cubicBezTo>
                      <a:cubicBezTo>
                        <a:pt x="6416" y="46449"/>
                        <a:pt x="3813" y="54258"/>
                        <a:pt x="4876" y="55321"/>
                      </a:cubicBezTo>
                      <a:cubicBezTo>
                        <a:pt x="5939" y="56384"/>
                        <a:pt x="7956" y="61260"/>
                        <a:pt x="6856" y="62323"/>
                      </a:cubicBezTo>
                      <a:cubicBezTo>
                        <a:pt x="5793" y="63423"/>
                        <a:pt x="3043" y="68299"/>
                        <a:pt x="4290" y="70425"/>
                      </a:cubicBezTo>
                      <a:cubicBezTo>
                        <a:pt x="5499" y="72588"/>
                        <a:pt x="7332" y="72735"/>
                        <a:pt x="5646" y="74238"/>
                      </a:cubicBezTo>
                      <a:cubicBezTo>
                        <a:pt x="3960" y="75777"/>
                        <a:pt x="440" y="81423"/>
                        <a:pt x="0" y="8296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8"/>
                <p:cNvSpPr/>
                <p:nvPr/>
              </p:nvSpPr>
              <p:spPr>
                <a:xfrm>
                  <a:off x="3571250" y="3942625"/>
                  <a:ext cx="1420600" cy="135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4" h="54368" fill="none" extrusionOk="0">
                      <a:moveTo>
                        <a:pt x="56823" y="11915"/>
                      </a:moveTo>
                      <a:cubicBezTo>
                        <a:pt x="56823" y="11915"/>
                        <a:pt x="54844" y="9019"/>
                        <a:pt x="52094" y="9312"/>
                      </a:cubicBezTo>
                      <a:cubicBezTo>
                        <a:pt x="49345" y="9606"/>
                        <a:pt x="45679" y="11769"/>
                        <a:pt x="45679" y="12539"/>
                      </a:cubicBezTo>
                      <a:cubicBezTo>
                        <a:pt x="45679" y="13272"/>
                        <a:pt x="46302" y="9789"/>
                        <a:pt x="42159" y="9459"/>
                      </a:cubicBezTo>
                      <a:cubicBezTo>
                        <a:pt x="38053" y="9166"/>
                        <a:pt x="39116" y="12062"/>
                        <a:pt x="36220" y="7333"/>
                      </a:cubicBezTo>
                      <a:cubicBezTo>
                        <a:pt x="33324" y="2604"/>
                        <a:pt x="25845" y="1"/>
                        <a:pt x="16204" y="4290"/>
                      </a:cubicBezTo>
                      <a:cubicBezTo>
                        <a:pt x="6599" y="8543"/>
                        <a:pt x="0" y="16351"/>
                        <a:pt x="623" y="24270"/>
                      </a:cubicBezTo>
                      <a:cubicBezTo>
                        <a:pt x="1246" y="32225"/>
                        <a:pt x="3226" y="33142"/>
                        <a:pt x="3226" y="37284"/>
                      </a:cubicBezTo>
                      <a:cubicBezTo>
                        <a:pt x="3226" y="41390"/>
                        <a:pt x="7955" y="41390"/>
                        <a:pt x="7332" y="46449"/>
                      </a:cubicBezTo>
                      <a:cubicBezTo>
                        <a:pt x="6746" y="51472"/>
                        <a:pt x="8872" y="54368"/>
                        <a:pt x="11768" y="53928"/>
                      </a:cubicBezTo>
                      <a:cubicBezTo>
                        <a:pt x="14664" y="53451"/>
                        <a:pt x="18953" y="46889"/>
                        <a:pt x="10998" y="4168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8"/>
                <p:cNvSpPr/>
                <p:nvPr/>
              </p:nvSpPr>
              <p:spPr>
                <a:xfrm>
                  <a:off x="3946100" y="4343150"/>
                  <a:ext cx="461925" cy="98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7" h="39264" fill="none" extrusionOk="0">
                      <a:moveTo>
                        <a:pt x="2126" y="3226"/>
                      </a:moveTo>
                      <a:cubicBezTo>
                        <a:pt x="2126" y="3226"/>
                        <a:pt x="7919" y="0"/>
                        <a:pt x="11585" y="2933"/>
                      </a:cubicBezTo>
                      <a:cubicBezTo>
                        <a:pt x="15251" y="5829"/>
                        <a:pt x="18477" y="12538"/>
                        <a:pt x="14188" y="20493"/>
                      </a:cubicBezTo>
                      <a:cubicBezTo>
                        <a:pt x="9935" y="28412"/>
                        <a:pt x="9018" y="39263"/>
                        <a:pt x="5169" y="38677"/>
                      </a:cubicBezTo>
                      <a:cubicBezTo>
                        <a:pt x="1356" y="38054"/>
                        <a:pt x="0" y="33178"/>
                        <a:pt x="1356" y="30868"/>
                      </a:cubicBezTo>
                      <a:cubicBezTo>
                        <a:pt x="2750" y="28595"/>
                        <a:pt x="12831" y="18954"/>
                        <a:pt x="11768" y="136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FFFFFF"/>
                  </a:solidFill>
                  <a:prstDash val="solid"/>
                  <a:miter lim="3666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49" name="Google Shape;149;p28"/>
              <p:cNvCxnSpPr/>
              <p:nvPr/>
            </p:nvCxnSpPr>
            <p:spPr>
              <a:xfrm>
                <a:off x="5869625" y="2158250"/>
                <a:ext cx="847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50" name="Google Shape;150;p28"/>
            <p:cNvSpPr txBox="1"/>
            <p:nvPr/>
          </p:nvSpPr>
          <p:spPr>
            <a:xfrm>
              <a:off x="5507525" y="2024912"/>
              <a:ext cx="81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DUODENUM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151" name="Google Shape;151;p28"/>
            <p:cNvCxnSpPr/>
            <p:nvPr/>
          </p:nvCxnSpPr>
          <p:spPr>
            <a:xfrm>
              <a:off x="6326825" y="3144363"/>
              <a:ext cx="847500" cy="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52" name="Google Shape;152;p28"/>
            <p:cNvSpPr txBox="1"/>
            <p:nvPr/>
          </p:nvSpPr>
          <p:spPr>
            <a:xfrm>
              <a:off x="5507525" y="3012464"/>
              <a:ext cx="819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ILEUM</a:t>
              </a:r>
              <a:endParaRPr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53" name="Google Shape;153;p28"/>
          <p:cNvSpPr txBox="1"/>
          <p:nvPr/>
        </p:nvSpPr>
        <p:spPr>
          <a:xfrm>
            <a:off x="4831700" y="2079150"/>
            <a:ext cx="3548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Enzymes are also important during digestion.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Lots of different enzymes are secreted into the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small intestine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during this process.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r="15361"/>
          <a:stretch/>
        </p:blipFill>
        <p:spPr>
          <a:xfrm>
            <a:off x="0" y="0"/>
            <a:ext cx="5260273" cy="51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929675" y="2094300"/>
            <a:ext cx="2508900" cy="9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Enzymes also have a variety of industrial and domestic applications, perhaps most famously in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washing detergent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61" name="Google Shape;161;p29"/>
          <p:cNvCxnSpPr/>
          <p:nvPr/>
        </p:nvCxnSpPr>
        <p:spPr>
          <a:xfrm>
            <a:off x="5260275" y="-2712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7" name="Google Shape;167;p30"/>
          <p:cNvGrpSpPr/>
          <p:nvPr/>
        </p:nvGrpSpPr>
        <p:grpSpPr>
          <a:xfrm>
            <a:off x="695125" y="1363888"/>
            <a:ext cx="7687962" cy="2867675"/>
            <a:chOff x="653050" y="898775"/>
            <a:chExt cx="7687962" cy="2867675"/>
          </a:xfrm>
        </p:grpSpPr>
        <p:sp>
          <p:nvSpPr>
            <p:cNvPr id="168" name="Google Shape;168;p30"/>
            <p:cNvSpPr/>
            <p:nvPr/>
          </p:nvSpPr>
          <p:spPr>
            <a:xfrm>
              <a:off x="1028350" y="1075475"/>
              <a:ext cx="1031965" cy="442035"/>
            </a:xfrm>
            <a:custGeom>
              <a:avLst/>
              <a:gdLst/>
              <a:ahLst/>
              <a:cxnLst/>
              <a:rect l="l" t="t" r="r" b="b"/>
              <a:pathLst>
                <a:path w="37526" h="16074" extrusionOk="0">
                  <a:moveTo>
                    <a:pt x="17620" y="1"/>
                  </a:moveTo>
                  <a:lnTo>
                    <a:pt x="17585" y="7281"/>
                  </a:lnTo>
                  <a:cubicBezTo>
                    <a:pt x="17585" y="12134"/>
                    <a:pt x="13646" y="16073"/>
                    <a:pt x="8792" y="16073"/>
                  </a:cubicBezTo>
                  <a:cubicBezTo>
                    <a:pt x="3939" y="16073"/>
                    <a:pt x="0" y="12134"/>
                    <a:pt x="0" y="7281"/>
                  </a:cubicBezTo>
                  <a:lnTo>
                    <a:pt x="0" y="1"/>
                  </a:lnTo>
                  <a:lnTo>
                    <a:pt x="17620" y="1"/>
                  </a:lnTo>
                  <a:lnTo>
                    <a:pt x="27116" y="14420"/>
                  </a:lnTo>
                  <a:lnTo>
                    <a:pt x="37526" y="1"/>
                  </a:lnTo>
                  <a:close/>
                </a:path>
              </a:pathLst>
            </a:custGeom>
            <a:solidFill>
              <a:srgbClr val="3FA9F5"/>
            </a:solidFill>
            <a:ln w="25500" cap="flat" cmpd="sng">
              <a:solidFill>
                <a:srgbClr val="0074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2973288" y="1775708"/>
              <a:ext cx="1031993" cy="442008"/>
            </a:xfrm>
            <a:custGeom>
              <a:avLst/>
              <a:gdLst/>
              <a:ahLst/>
              <a:cxnLst/>
              <a:rect l="l" t="t" r="r" b="b"/>
              <a:pathLst>
                <a:path w="37527" h="16073" extrusionOk="0">
                  <a:moveTo>
                    <a:pt x="17620" y="0"/>
                  </a:moveTo>
                  <a:lnTo>
                    <a:pt x="17585" y="7245"/>
                  </a:lnTo>
                  <a:cubicBezTo>
                    <a:pt x="17585" y="12134"/>
                    <a:pt x="13646" y="16073"/>
                    <a:pt x="8793" y="16073"/>
                  </a:cubicBezTo>
                  <a:cubicBezTo>
                    <a:pt x="3939" y="16073"/>
                    <a:pt x="0" y="12134"/>
                    <a:pt x="0" y="7245"/>
                  </a:cubicBezTo>
                  <a:lnTo>
                    <a:pt x="0" y="0"/>
                  </a:lnTo>
                  <a:lnTo>
                    <a:pt x="17620" y="0"/>
                  </a:lnTo>
                  <a:lnTo>
                    <a:pt x="27081" y="14420"/>
                  </a:lnTo>
                  <a:lnTo>
                    <a:pt x="37526" y="0"/>
                  </a:lnTo>
                  <a:close/>
                </a:path>
              </a:pathLst>
            </a:custGeom>
            <a:solidFill>
              <a:srgbClr val="3FA9F5"/>
            </a:solidFill>
            <a:ln w="25500" cap="flat" cmpd="sng">
              <a:solidFill>
                <a:srgbClr val="0074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2747952" y="1961388"/>
              <a:ext cx="1473945" cy="1261205"/>
            </a:xfrm>
            <a:custGeom>
              <a:avLst/>
              <a:gdLst/>
              <a:ahLst/>
              <a:cxnLst/>
              <a:rect l="l" t="t" r="r" b="b"/>
              <a:pathLst>
                <a:path w="53598" h="45862" extrusionOk="0">
                  <a:moveTo>
                    <a:pt x="27819" y="950"/>
                  </a:moveTo>
                  <a:cubicBezTo>
                    <a:pt x="27256" y="6437"/>
                    <a:pt x="21629" y="10833"/>
                    <a:pt x="17022" y="10833"/>
                  </a:cubicBezTo>
                  <a:cubicBezTo>
                    <a:pt x="12415" y="10833"/>
                    <a:pt x="7315" y="7421"/>
                    <a:pt x="6682" y="2146"/>
                  </a:cubicBezTo>
                  <a:cubicBezTo>
                    <a:pt x="6612" y="1654"/>
                    <a:pt x="6612" y="2146"/>
                    <a:pt x="6682" y="1654"/>
                  </a:cubicBezTo>
                  <a:cubicBezTo>
                    <a:pt x="3341" y="6120"/>
                    <a:pt x="0" y="11290"/>
                    <a:pt x="0" y="19062"/>
                  </a:cubicBezTo>
                  <a:cubicBezTo>
                    <a:pt x="0" y="33869"/>
                    <a:pt x="11993" y="45861"/>
                    <a:pt x="26799" y="45861"/>
                  </a:cubicBezTo>
                  <a:cubicBezTo>
                    <a:pt x="41605" y="45861"/>
                    <a:pt x="53598" y="33869"/>
                    <a:pt x="53598" y="19062"/>
                  </a:cubicBezTo>
                  <a:cubicBezTo>
                    <a:pt x="53598" y="10341"/>
                    <a:pt x="50503" y="3869"/>
                    <a:pt x="44911" y="1"/>
                  </a:cubicBezTo>
                  <a:lnTo>
                    <a:pt x="36049" y="10833"/>
                  </a:lnTo>
                  <a:close/>
                </a:path>
              </a:pathLst>
            </a:custGeom>
            <a:solidFill>
              <a:srgbClr val="5E5E5E"/>
            </a:solidFill>
            <a:ln w="3692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825235" y="1978795"/>
              <a:ext cx="1469133" cy="1242835"/>
            </a:xfrm>
            <a:custGeom>
              <a:avLst/>
              <a:gdLst/>
              <a:ahLst/>
              <a:cxnLst/>
              <a:rect l="l" t="t" r="r" b="b"/>
              <a:pathLst>
                <a:path w="53423" h="45194" extrusionOk="0">
                  <a:moveTo>
                    <a:pt x="46776" y="880"/>
                  </a:moveTo>
                  <a:cubicBezTo>
                    <a:pt x="50926" y="5593"/>
                    <a:pt x="53423" y="11747"/>
                    <a:pt x="53423" y="18500"/>
                  </a:cubicBezTo>
                  <a:cubicBezTo>
                    <a:pt x="53423" y="33236"/>
                    <a:pt x="41465" y="45193"/>
                    <a:pt x="26694" y="45193"/>
                  </a:cubicBezTo>
                  <a:cubicBezTo>
                    <a:pt x="11958" y="45193"/>
                    <a:pt x="1" y="33236"/>
                    <a:pt x="1" y="18500"/>
                  </a:cubicBezTo>
                  <a:cubicBezTo>
                    <a:pt x="1" y="13119"/>
                    <a:pt x="1548" y="8125"/>
                    <a:pt x="4291" y="3940"/>
                  </a:cubicBezTo>
                  <a:cubicBezTo>
                    <a:pt x="4291" y="3940"/>
                    <a:pt x="5417" y="3342"/>
                    <a:pt x="5874" y="4608"/>
                  </a:cubicBezTo>
                  <a:cubicBezTo>
                    <a:pt x="6331" y="5839"/>
                    <a:pt x="8969" y="9356"/>
                    <a:pt x="13787" y="9496"/>
                  </a:cubicBezTo>
                  <a:cubicBezTo>
                    <a:pt x="18605" y="9637"/>
                    <a:pt x="20645" y="9426"/>
                    <a:pt x="21489" y="9250"/>
                  </a:cubicBezTo>
                  <a:cubicBezTo>
                    <a:pt x="22368" y="9110"/>
                    <a:pt x="25217" y="7175"/>
                    <a:pt x="27186" y="3588"/>
                  </a:cubicBezTo>
                  <a:cubicBezTo>
                    <a:pt x="29121" y="1"/>
                    <a:pt x="31899" y="3764"/>
                    <a:pt x="32849" y="5311"/>
                  </a:cubicBezTo>
                  <a:cubicBezTo>
                    <a:pt x="33763" y="6859"/>
                    <a:pt x="35944" y="10270"/>
                    <a:pt x="35944" y="10270"/>
                  </a:cubicBezTo>
                  <a:cubicBezTo>
                    <a:pt x="35944" y="10270"/>
                    <a:pt x="42802" y="1021"/>
                    <a:pt x="43892" y="810"/>
                  </a:cubicBezTo>
                  <a:cubicBezTo>
                    <a:pt x="44982" y="564"/>
                    <a:pt x="46283" y="493"/>
                    <a:pt x="46776" y="880"/>
                  </a:cubicBezTo>
                  <a:close/>
                </a:path>
              </a:pathLst>
            </a:custGeom>
            <a:solidFill>
              <a:srgbClr val="5E5E5E"/>
            </a:solidFill>
            <a:ln w="3957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4676445" y="1961388"/>
              <a:ext cx="1473972" cy="1261205"/>
            </a:xfrm>
            <a:custGeom>
              <a:avLst/>
              <a:gdLst/>
              <a:ahLst/>
              <a:cxnLst/>
              <a:rect l="l" t="t" r="r" b="b"/>
              <a:pathLst>
                <a:path w="53599" h="45862" extrusionOk="0">
                  <a:moveTo>
                    <a:pt x="27784" y="950"/>
                  </a:moveTo>
                  <a:cubicBezTo>
                    <a:pt x="27257" y="6437"/>
                    <a:pt x="21630" y="10552"/>
                    <a:pt x="17022" y="10552"/>
                  </a:cubicBezTo>
                  <a:cubicBezTo>
                    <a:pt x="12380" y="10552"/>
                    <a:pt x="7316" y="7421"/>
                    <a:pt x="6647" y="2146"/>
                  </a:cubicBezTo>
                  <a:cubicBezTo>
                    <a:pt x="6612" y="1654"/>
                    <a:pt x="6577" y="2146"/>
                    <a:pt x="6683" y="1654"/>
                  </a:cubicBezTo>
                  <a:cubicBezTo>
                    <a:pt x="3342" y="6120"/>
                    <a:pt x="1" y="11290"/>
                    <a:pt x="1" y="19062"/>
                  </a:cubicBezTo>
                  <a:cubicBezTo>
                    <a:pt x="1" y="33869"/>
                    <a:pt x="11993" y="45861"/>
                    <a:pt x="26799" y="45861"/>
                  </a:cubicBezTo>
                  <a:cubicBezTo>
                    <a:pt x="41571" y="45861"/>
                    <a:pt x="53598" y="33869"/>
                    <a:pt x="53598" y="19062"/>
                  </a:cubicBezTo>
                  <a:cubicBezTo>
                    <a:pt x="53598" y="10341"/>
                    <a:pt x="50468" y="3869"/>
                    <a:pt x="44912" y="1"/>
                  </a:cubicBezTo>
                  <a:lnTo>
                    <a:pt x="36014" y="10833"/>
                  </a:lnTo>
                  <a:close/>
                </a:path>
              </a:pathLst>
            </a:custGeom>
            <a:solidFill>
              <a:srgbClr val="5E5E5E"/>
            </a:solidFill>
            <a:ln w="3692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6724865" y="1978795"/>
              <a:ext cx="1469132" cy="1242835"/>
            </a:xfrm>
            <a:custGeom>
              <a:avLst/>
              <a:gdLst/>
              <a:ahLst/>
              <a:cxnLst/>
              <a:rect l="l" t="t" r="r" b="b"/>
              <a:pathLst>
                <a:path w="53423" h="45194" extrusionOk="0">
                  <a:moveTo>
                    <a:pt x="46776" y="880"/>
                  </a:moveTo>
                  <a:cubicBezTo>
                    <a:pt x="50926" y="5593"/>
                    <a:pt x="53423" y="11747"/>
                    <a:pt x="53423" y="18500"/>
                  </a:cubicBezTo>
                  <a:cubicBezTo>
                    <a:pt x="53423" y="33236"/>
                    <a:pt x="41465" y="45193"/>
                    <a:pt x="26694" y="45193"/>
                  </a:cubicBezTo>
                  <a:cubicBezTo>
                    <a:pt x="11958" y="45193"/>
                    <a:pt x="1" y="33236"/>
                    <a:pt x="1" y="18500"/>
                  </a:cubicBezTo>
                  <a:cubicBezTo>
                    <a:pt x="1" y="13119"/>
                    <a:pt x="1548" y="8125"/>
                    <a:pt x="4292" y="3940"/>
                  </a:cubicBezTo>
                  <a:cubicBezTo>
                    <a:pt x="4292" y="3940"/>
                    <a:pt x="5417" y="3342"/>
                    <a:pt x="5874" y="4608"/>
                  </a:cubicBezTo>
                  <a:cubicBezTo>
                    <a:pt x="6331" y="5839"/>
                    <a:pt x="8969" y="9356"/>
                    <a:pt x="13787" y="9496"/>
                  </a:cubicBezTo>
                  <a:cubicBezTo>
                    <a:pt x="18605" y="9637"/>
                    <a:pt x="20645" y="9426"/>
                    <a:pt x="21489" y="9250"/>
                  </a:cubicBezTo>
                  <a:cubicBezTo>
                    <a:pt x="22369" y="9110"/>
                    <a:pt x="25217" y="7175"/>
                    <a:pt x="27187" y="3588"/>
                  </a:cubicBezTo>
                  <a:cubicBezTo>
                    <a:pt x="29121" y="1"/>
                    <a:pt x="31899" y="3764"/>
                    <a:pt x="32849" y="5311"/>
                  </a:cubicBezTo>
                  <a:cubicBezTo>
                    <a:pt x="33763" y="6859"/>
                    <a:pt x="35944" y="10270"/>
                    <a:pt x="35944" y="10270"/>
                  </a:cubicBezTo>
                  <a:cubicBezTo>
                    <a:pt x="35944" y="10270"/>
                    <a:pt x="42802" y="1021"/>
                    <a:pt x="43892" y="810"/>
                  </a:cubicBezTo>
                  <a:cubicBezTo>
                    <a:pt x="44982" y="564"/>
                    <a:pt x="46284" y="493"/>
                    <a:pt x="46776" y="880"/>
                  </a:cubicBezTo>
                  <a:close/>
                </a:path>
              </a:pathLst>
            </a:custGeom>
            <a:solidFill>
              <a:srgbClr val="5E5E5E"/>
            </a:solidFill>
            <a:ln w="39575" cap="flat" cmpd="sng">
              <a:solidFill>
                <a:srgbClr val="B4B4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4899855" y="1763140"/>
              <a:ext cx="484578" cy="442970"/>
            </a:xfrm>
            <a:custGeom>
              <a:avLst/>
              <a:gdLst/>
              <a:ahLst/>
              <a:cxnLst/>
              <a:rect l="l" t="t" r="r" b="b"/>
              <a:pathLst>
                <a:path w="17621" h="16108" extrusionOk="0">
                  <a:moveTo>
                    <a:pt x="17585" y="7280"/>
                  </a:moveTo>
                  <a:cubicBezTo>
                    <a:pt x="17585" y="12133"/>
                    <a:pt x="13646" y="16108"/>
                    <a:pt x="8793" y="16108"/>
                  </a:cubicBezTo>
                  <a:cubicBezTo>
                    <a:pt x="3940" y="16108"/>
                    <a:pt x="1" y="12133"/>
                    <a:pt x="1" y="7280"/>
                  </a:cubicBezTo>
                  <a:lnTo>
                    <a:pt x="1" y="0"/>
                  </a:lnTo>
                  <a:lnTo>
                    <a:pt x="17620" y="0"/>
                  </a:lnTo>
                  <a:close/>
                </a:path>
              </a:pathLst>
            </a:custGeom>
            <a:solidFill>
              <a:srgbClr val="1AE1E1"/>
            </a:solidFill>
            <a:ln w="25500" cap="flat" cmpd="sng">
              <a:solidFill>
                <a:srgbClr val="1ABD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5409540" y="1763140"/>
              <a:ext cx="556160" cy="403315"/>
            </a:xfrm>
            <a:custGeom>
              <a:avLst/>
              <a:gdLst/>
              <a:ahLst/>
              <a:cxnLst/>
              <a:rect l="l" t="t" r="r" b="b"/>
              <a:pathLst>
                <a:path w="20224" h="14666" extrusionOk="0">
                  <a:moveTo>
                    <a:pt x="1" y="0"/>
                  </a:moveTo>
                  <a:lnTo>
                    <a:pt x="9110" y="14666"/>
                  </a:lnTo>
                  <a:lnTo>
                    <a:pt x="20223" y="0"/>
                  </a:lnTo>
                  <a:close/>
                </a:path>
              </a:pathLst>
            </a:custGeom>
            <a:solidFill>
              <a:srgbClr val="FF006F"/>
            </a:solidFill>
            <a:ln w="25500" cap="flat" cmpd="sng">
              <a:solidFill>
                <a:srgbClr val="D300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6608815" y="1134490"/>
              <a:ext cx="578380" cy="578380"/>
            </a:xfrm>
            <a:custGeom>
              <a:avLst/>
              <a:gdLst/>
              <a:ahLst/>
              <a:cxnLst/>
              <a:rect l="l" t="t" r="r" b="b"/>
              <a:pathLst>
                <a:path w="21032" h="21032" extrusionOk="0">
                  <a:moveTo>
                    <a:pt x="17585" y="5170"/>
                  </a:moveTo>
                  <a:cubicBezTo>
                    <a:pt x="21032" y="8581"/>
                    <a:pt x="21032" y="14173"/>
                    <a:pt x="17585" y="17585"/>
                  </a:cubicBezTo>
                  <a:cubicBezTo>
                    <a:pt x="14174" y="21031"/>
                    <a:pt x="8582" y="21031"/>
                    <a:pt x="5171" y="17585"/>
                  </a:cubicBezTo>
                  <a:lnTo>
                    <a:pt x="1" y="12450"/>
                  </a:lnTo>
                  <a:lnTo>
                    <a:pt x="12451" y="0"/>
                  </a:lnTo>
                  <a:close/>
                </a:path>
              </a:pathLst>
            </a:custGeom>
            <a:solidFill>
              <a:srgbClr val="1AE1E1"/>
            </a:solidFill>
            <a:ln w="25500" cap="flat" cmpd="sng">
              <a:solidFill>
                <a:srgbClr val="1ABD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7840980" y="1073550"/>
              <a:ext cx="500032" cy="462330"/>
            </a:xfrm>
            <a:custGeom>
              <a:avLst/>
              <a:gdLst/>
              <a:ahLst/>
              <a:cxnLst/>
              <a:rect l="l" t="t" r="r" b="b"/>
              <a:pathLst>
                <a:path w="18183" h="16812" extrusionOk="0">
                  <a:moveTo>
                    <a:pt x="3904" y="1"/>
                  </a:moveTo>
                  <a:lnTo>
                    <a:pt x="0" y="16811"/>
                  </a:lnTo>
                  <a:lnTo>
                    <a:pt x="18183" y="14314"/>
                  </a:lnTo>
                  <a:close/>
                </a:path>
              </a:pathLst>
            </a:custGeom>
            <a:solidFill>
              <a:srgbClr val="FF006F"/>
            </a:solidFill>
            <a:ln w="25500" cap="flat" cmpd="sng">
              <a:solidFill>
                <a:srgbClr val="D3005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2356243" y="2380185"/>
              <a:ext cx="344328" cy="277585"/>
            </a:xfrm>
            <a:custGeom>
              <a:avLst/>
              <a:gdLst/>
              <a:ahLst/>
              <a:cxnLst/>
              <a:rect l="l" t="t" r="r" b="b"/>
              <a:pathLst>
                <a:path w="12521" h="10094" extrusionOk="0">
                  <a:moveTo>
                    <a:pt x="12521" y="5064"/>
                  </a:moveTo>
                  <a:lnTo>
                    <a:pt x="7492" y="0"/>
                  </a:lnTo>
                  <a:lnTo>
                    <a:pt x="7492" y="2603"/>
                  </a:lnTo>
                  <a:lnTo>
                    <a:pt x="1" y="2603"/>
                  </a:lnTo>
                  <a:lnTo>
                    <a:pt x="1" y="5064"/>
                  </a:lnTo>
                  <a:lnTo>
                    <a:pt x="1" y="7491"/>
                  </a:lnTo>
                  <a:lnTo>
                    <a:pt x="7492" y="7491"/>
                  </a:lnTo>
                  <a:lnTo>
                    <a:pt x="7492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4279922" y="2380185"/>
              <a:ext cx="344328" cy="277585"/>
            </a:xfrm>
            <a:custGeom>
              <a:avLst/>
              <a:gdLst/>
              <a:ahLst/>
              <a:cxnLst/>
              <a:rect l="l" t="t" r="r" b="b"/>
              <a:pathLst>
                <a:path w="12521" h="10094" extrusionOk="0">
                  <a:moveTo>
                    <a:pt x="12520" y="5064"/>
                  </a:moveTo>
                  <a:lnTo>
                    <a:pt x="7491" y="0"/>
                  </a:lnTo>
                  <a:lnTo>
                    <a:pt x="7491" y="2603"/>
                  </a:lnTo>
                  <a:lnTo>
                    <a:pt x="0" y="2603"/>
                  </a:lnTo>
                  <a:lnTo>
                    <a:pt x="0" y="5064"/>
                  </a:lnTo>
                  <a:lnTo>
                    <a:pt x="0" y="7491"/>
                  </a:lnTo>
                  <a:lnTo>
                    <a:pt x="7491" y="7491"/>
                  </a:lnTo>
                  <a:lnTo>
                    <a:pt x="7491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6262590" y="2380185"/>
              <a:ext cx="345290" cy="277585"/>
            </a:xfrm>
            <a:custGeom>
              <a:avLst/>
              <a:gdLst/>
              <a:ahLst/>
              <a:cxnLst/>
              <a:rect l="l" t="t" r="r" b="b"/>
              <a:pathLst>
                <a:path w="12556" h="10094" extrusionOk="0">
                  <a:moveTo>
                    <a:pt x="12555" y="5064"/>
                  </a:moveTo>
                  <a:lnTo>
                    <a:pt x="7491" y="0"/>
                  </a:lnTo>
                  <a:lnTo>
                    <a:pt x="7491" y="2603"/>
                  </a:lnTo>
                  <a:lnTo>
                    <a:pt x="0" y="2603"/>
                  </a:lnTo>
                  <a:lnTo>
                    <a:pt x="0" y="5064"/>
                  </a:lnTo>
                  <a:lnTo>
                    <a:pt x="0" y="7491"/>
                  </a:lnTo>
                  <a:lnTo>
                    <a:pt x="7491" y="7491"/>
                  </a:lnTo>
                  <a:lnTo>
                    <a:pt x="7491" y="10094"/>
                  </a:lnTo>
                  <a:close/>
                </a:path>
              </a:pathLst>
            </a:custGeom>
            <a:solidFill>
              <a:srgbClr val="B2B2B2"/>
            </a:solidFill>
            <a:ln w="132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1419070" y="1426568"/>
              <a:ext cx="164450" cy="378180"/>
            </a:xfrm>
            <a:custGeom>
              <a:avLst/>
              <a:gdLst/>
              <a:ahLst/>
              <a:cxnLst/>
              <a:rect l="l" t="t" r="r" b="b"/>
              <a:pathLst>
                <a:path w="5980" h="13752" fill="none" extrusionOk="0">
                  <a:moveTo>
                    <a:pt x="5979" y="0"/>
                  </a:moveTo>
                  <a:cubicBezTo>
                    <a:pt x="5979" y="0"/>
                    <a:pt x="1" y="6823"/>
                    <a:pt x="1653" y="13751"/>
                  </a:cubicBezTo>
                </a:path>
              </a:pathLst>
            </a:custGeom>
            <a:noFill/>
            <a:ln w="2550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1390058" y="1771830"/>
              <a:ext cx="138325" cy="132522"/>
            </a:xfrm>
            <a:custGeom>
              <a:avLst/>
              <a:gdLst/>
              <a:ahLst/>
              <a:cxnLst/>
              <a:rect l="l" t="t" r="r" b="b"/>
              <a:pathLst>
                <a:path w="5030" h="4819" extrusionOk="0">
                  <a:moveTo>
                    <a:pt x="0" y="1935"/>
                  </a:moveTo>
                  <a:lnTo>
                    <a:pt x="5030" y="1"/>
                  </a:lnTo>
                  <a:lnTo>
                    <a:pt x="3904" y="4819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7140748" y="1842422"/>
              <a:ext cx="97707" cy="259242"/>
            </a:xfrm>
            <a:custGeom>
              <a:avLst/>
              <a:gdLst/>
              <a:ahLst/>
              <a:cxnLst/>
              <a:rect l="l" t="t" r="r" b="b"/>
              <a:pathLst>
                <a:path w="3553" h="9427" fill="none" extrusionOk="0">
                  <a:moveTo>
                    <a:pt x="1583" y="9426"/>
                  </a:moveTo>
                  <a:cubicBezTo>
                    <a:pt x="1583" y="9426"/>
                    <a:pt x="3553" y="4327"/>
                    <a:pt x="1" y="1"/>
                  </a:cubicBezTo>
                </a:path>
              </a:pathLst>
            </a:custGeom>
            <a:noFill/>
            <a:ln w="316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7059513" y="1764103"/>
              <a:ext cx="133485" cy="131560"/>
            </a:xfrm>
            <a:custGeom>
              <a:avLst/>
              <a:gdLst/>
              <a:ahLst/>
              <a:cxnLst/>
              <a:rect l="l" t="t" r="r" b="b"/>
              <a:pathLst>
                <a:path w="4854" h="4784" extrusionOk="0">
                  <a:moveTo>
                    <a:pt x="4854" y="844"/>
                  </a:moveTo>
                  <a:lnTo>
                    <a:pt x="915" y="4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7614655" y="1694472"/>
              <a:ext cx="159610" cy="350130"/>
            </a:xfrm>
            <a:custGeom>
              <a:avLst/>
              <a:gdLst/>
              <a:ahLst/>
              <a:cxnLst/>
              <a:rect l="l" t="t" r="r" b="b"/>
              <a:pathLst>
                <a:path w="5804" h="12732" fill="none" extrusionOk="0">
                  <a:moveTo>
                    <a:pt x="1759" y="12731"/>
                  </a:moveTo>
                  <a:cubicBezTo>
                    <a:pt x="1759" y="12731"/>
                    <a:pt x="1" y="4678"/>
                    <a:pt x="5804" y="0"/>
                  </a:cubicBezTo>
                </a:path>
              </a:pathLst>
            </a:custGeom>
            <a:noFill/>
            <a:ln w="316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7722978" y="1623853"/>
              <a:ext cx="139288" cy="138325"/>
            </a:xfrm>
            <a:custGeom>
              <a:avLst/>
              <a:gdLst/>
              <a:ahLst/>
              <a:cxnLst/>
              <a:rect l="l" t="t" r="r" b="b"/>
              <a:pathLst>
                <a:path w="5065" h="5030" extrusionOk="0">
                  <a:moveTo>
                    <a:pt x="1" y="1"/>
                  </a:moveTo>
                  <a:lnTo>
                    <a:pt x="4080" y="5030"/>
                  </a:lnTo>
                  <a:lnTo>
                    <a:pt x="5065" y="563"/>
                  </a:lnTo>
                  <a:close/>
                </a:path>
              </a:pathLst>
            </a:custGeom>
            <a:solidFill>
              <a:srgbClr val="000000"/>
            </a:solidFill>
            <a:ln w="11425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1840755" y="1151898"/>
              <a:ext cx="530035" cy="183783"/>
            </a:xfrm>
            <a:custGeom>
              <a:avLst/>
              <a:gdLst/>
              <a:ahLst/>
              <a:cxnLst/>
              <a:rect l="l" t="t" r="r" b="b"/>
              <a:pathLst>
                <a:path w="19274" h="6683" fill="none" extrusionOk="0">
                  <a:moveTo>
                    <a:pt x="19273" y="6682"/>
                  </a:moveTo>
                  <a:lnTo>
                    <a:pt x="0" y="0"/>
                  </a:lnTo>
                </a:path>
              </a:pathLst>
            </a:custGeom>
            <a:noFill/>
            <a:ln w="193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1790458" y="1759263"/>
              <a:ext cx="461367" cy="344328"/>
            </a:xfrm>
            <a:custGeom>
              <a:avLst/>
              <a:gdLst/>
              <a:ahLst/>
              <a:cxnLst/>
              <a:rect l="l" t="t" r="r" b="b"/>
              <a:pathLst>
                <a:path w="16777" h="12521" fill="none" extrusionOk="0">
                  <a:moveTo>
                    <a:pt x="16776" y="0"/>
                  </a:moveTo>
                  <a:lnTo>
                    <a:pt x="1" y="12521"/>
                  </a:lnTo>
                </a:path>
              </a:pathLst>
            </a:custGeom>
            <a:noFill/>
            <a:ln w="19350" cap="flat" cmpd="sng">
              <a:solidFill>
                <a:srgbClr val="000000"/>
              </a:solidFill>
              <a:prstDash val="solid"/>
              <a:miter lim="351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0"/>
            <p:cNvSpPr txBox="1"/>
            <p:nvPr/>
          </p:nvSpPr>
          <p:spPr>
            <a:xfrm>
              <a:off x="653050" y="3296063"/>
              <a:ext cx="181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SUBSTRATE ENTERS THE </a:t>
              </a:r>
              <a:r>
                <a:rPr lang="en" sz="900" b="1">
                  <a:latin typeface="Kalam"/>
                  <a:ea typeface="Kalam"/>
                  <a:cs typeface="Kalam"/>
                  <a:sym typeface="Kalam"/>
                </a:rPr>
                <a:t>ACTIVE SITE </a:t>
              </a: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OF THE ENZYME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0" name="Google Shape;190;p30"/>
            <p:cNvSpPr txBox="1"/>
            <p:nvPr/>
          </p:nvSpPr>
          <p:spPr>
            <a:xfrm>
              <a:off x="2646838" y="3296050"/>
              <a:ext cx="171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ENZYME-SUBSTRATE COMPLEX IS FORMED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1" name="Google Shape;191;p30"/>
            <p:cNvSpPr txBox="1"/>
            <p:nvPr/>
          </p:nvSpPr>
          <p:spPr>
            <a:xfrm>
              <a:off x="4545838" y="3282550"/>
              <a:ext cx="171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Kalam"/>
                  <a:ea typeface="Kalam"/>
                  <a:cs typeface="Kalam"/>
                  <a:sym typeface="Kalam"/>
                </a:rPr>
                <a:t>ENZYME-PRODUCT COMPLEX IS NOW FORMED</a:t>
              </a:r>
              <a:endParaRPr sz="9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2" name="Google Shape;192;p30"/>
            <p:cNvSpPr txBox="1"/>
            <p:nvPr/>
          </p:nvSpPr>
          <p:spPr>
            <a:xfrm>
              <a:off x="6600075" y="3304750"/>
              <a:ext cx="1718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PRODUCTS LEAVE THE ACTIVE SITE OF ENZYME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6913125" y="898775"/>
              <a:ext cx="109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latin typeface="Kalam"/>
                  <a:ea typeface="Kalam"/>
                  <a:cs typeface="Kalam"/>
                  <a:sym typeface="Kalam"/>
                </a:rPr>
                <a:t>PRODUCTS</a:t>
              </a:r>
              <a:endParaRPr sz="9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4" name="Google Shape;194;p30"/>
            <p:cNvSpPr txBox="1"/>
            <p:nvPr/>
          </p:nvSpPr>
          <p:spPr>
            <a:xfrm>
              <a:off x="2196804" y="1219758"/>
              <a:ext cx="109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Kalam"/>
                  <a:ea typeface="Kalam"/>
                  <a:cs typeface="Kalam"/>
                  <a:sym typeface="Kalam"/>
                </a:rPr>
                <a:t>SUBSTRATE</a:t>
              </a:r>
              <a:endParaRPr sz="9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95" name="Google Shape;195;p30"/>
            <p:cNvSpPr txBox="1"/>
            <p:nvPr/>
          </p:nvSpPr>
          <p:spPr>
            <a:xfrm>
              <a:off x="2082862" y="1555355"/>
              <a:ext cx="109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dirty="0">
                  <a:latin typeface="Kalam"/>
                  <a:ea typeface="Kalam"/>
                  <a:cs typeface="Kalam"/>
                  <a:sym typeface="Kalam"/>
                </a:rPr>
                <a:t>ACTIVE SITE</a:t>
              </a:r>
              <a:endParaRPr sz="900" dirty="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96" name="Google Shape;196;p30"/>
          <p:cNvSpPr txBox="1"/>
          <p:nvPr/>
        </p:nvSpPr>
        <p:spPr>
          <a:xfrm>
            <a:off x="718200" y="502850"/>
            <a:ext cx="7707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model of enzyme action. The active site of the enzyme will form an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enzyme-substrate complex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with the substrate. Metabolic reactions then take place which yield one or more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products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Activation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In order for a chemical reaction to take place, a certain amount of </a:t>
            </a:r>
            <a:r>
              <a:rPr lang="en" b="1">
                <a:solidFill>
                  <a:srgbClr val="CCCCCC"/>
                </a:solidFill>
              </a:rPr>
              <a:t>energy </a:t>
            </a:r>
            <a:r>
              <a:rPr lang="en">
                <a:solidFill>
                  <a:srgbClr val="CCCCCC"/>
                </a:solidFill>
              </a:rPr>
              <a:t>is required.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This is referred to as the </a:t>
            </a:r>
            <a:r>
              <a:rPr lang="en" b="1">
                <a:solidFill>
                  <a:srgbClr val="CCCCCC"/>
                </a:solidFill>
              </a:rPr>
              <a:t>activation energy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E</a:t>
            </a:r>
            <a:r>
              <a:rPr lang="en" b="1" baseline="-25000">
                <a:solidFill>
                  <a:srgbClr val="CCCCCC"/>
                </a:solidFill>
              </a:rPr>
              <a:t>a</a:t>
            </a:r>
            <a:r>
              <a:rPr lang="en">
                <a:solidFill>
                  <a:srgbClr val="CCCCCC"/>
                </a:solidFill>
              </a:rPr>
              <a:t>) of a reaction.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sz="1800">
                <a:solidFill>
                  <a:srgbClr val="CCCCCC"/>
                </a:solidFill>
              </a:rPr>
              <a:t>E</a:t>
            </a:r>
            <a:r>
              <a:rPr lang="en" sz="1800" baseline="-25000">
                <a:solidFill>
                  <a:srgbClr val="CCCCCC"/>
                </a:solidFill>
              </a:rPr>
              <a:t>a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is often provided as </a:t>
            </a:r>
            <a:r>
              <a:rPr lang="en" b="1">
                <a:solidFill>
                  <a:srgbClr val="FF9900"/>
                </a:solidFill>
              </a:rPr>
              <a:t>heat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Enzymes lower the amount of activation energy required for a reaction to </a:t>
            </a:r>
            <a:r>
              <a:rPr lang="en" b="1">
                <a:solidFill>
                  <a:srgbClr val="CCCCCC"/>
                </a:solidFill>
              </a:rPr>
              <a:t>proceed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allows reactions to occur at a much </a:t>
            </a:r>
            <a:r>
              <a:rPr lang="en" b="1">
                <a:solidFill>
                  <a:srgbClr val="CFE2F3"/>
                </a:solidFill>
              </a:rPr>
              <a:t>lower</a:t>
            </a:r>
            <a:r>
              <a:rPr lang="en">
                <a:solidFill>
                  <a:srgbClr val="CFE2F3"/>
                </a:solidFill>
              </a:rPr>
              <a:t> </a:t>
            </a:r>
            <a:r>
              <a:rPr lang="en" b="1">
                <a:solidFill>
                  <a:srgbClr val="C9DAF8"/>
                </a:solidFill>
              </a:rPr>
              <a:t>temperature</a:t>
            </a:r>
            <a:r>
              <a:rPr lang="en">
                <a:solidFill>
                  <a:srgbClr val="CCCCCC"/>
                </a:solidFill>
              </a:rPr>
              <a:t> than they could </a:t>
            </a:r>
            <a:r>
              <a:rPr lang="en" b="1">
                <a:solidFill>
                  <a:srgbClr val="CCCCCC"/>
                </a:solidFill>
              </a:rPr>
              <a:t>without </a:t>
            </a:r>
            <a:r>
              <a:rPr lang="en">
                <a:solidFill>
                  <a:srgbClr val="CCCCCC"/>
                </a:solidFill>
              </a:rPr>
              <a:t>an enzyme.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one of the reasons that enzymes are </a:t>
            </a:r>
            <a:r>
              <a:rPr lang="en" b="1">
                <a:solidFill>
                  <a:srgbClr val="CCCCCC"/>
                </a:solidFill>
              </a:rPr>
              <a:t>vital </a:t>
            </a:r>
            <a:r>
              <a:rPr lang="en">
                <a:solidFill>
                  <a:srgbClr val="CCCCCC"/>
                </a:solidFill>
              </a:rPr>
              <a:t>in biological systems.</a:t>
            </a:r>
            <a:endParaRPr>
              <a:solidFill>
                <a:srgbClr val="CCCCCC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6217350" y="1771500"/>
            <a:ext cx="2255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Enzymes significantly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 reduce 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E</a:t>
            </a:r>
            <a:r>
              <a:rPr lang="en" sz="1300" baseline="-25000"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of a reaction.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This allows chemical reactions to take place at temperatures found inside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biological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systems</a:t>
            </a: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0" name="Google Shape;210;p32"/>
          <p:cNvGrpSpPr/>
          <p:nvPr/>
        </p:nvGrpSpPr>
        <p:grpSpPr>
          <a:xfrm>
            <a:off x="567425" y="640925"/>
            <a:ext cx="5148538" cy="3861650"/>
            <a:chOff x="412975" y="700225"/>
            <a:chExt cx="5148538" cy="3861650"/>
          </a:xfrm>
        </p:grpSpPr>
        <p:grpSp>
          <p:nvGrpSpPr>
            <p:cNvPr id="211" name="Google Shape;211;p32"/>
            <p:cNvGrpSpPr/>
            <p:nvPr/>
          </p:nvGrpSpPr>
          <p:grpSpPr>
            <a:xfrm>
              <a:off x="751675" y="1088900"/>
              <a:ext cx="4809780" cy="3084307"/>
              <a:chOff x="1719650" y="916450"/>
              <a:chExt cx="5344200" cy="3295200"/>
            </a:xfrm>
          </p:grpSpPr>
          <p:sp>
            <p:nvSpPr>
              <p:cNvPr id="212" name="Google Shape;212;p32"/>
              <p:cNvSpPr/>
              <p:nvPr/>
            </p:nvSpPr>
            <p:spPr>
              <a:xfrm>
                <a:off x="1719650" y="916450"/>
                <a:ext cx="5344200" cy="32952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2"/>
              <p:cNvSpPr/>
              <p:nvPr/>
            </p:nvSpPr>
            <p:spPr>
              <a:xfrm>
                <a:off x="1898543" y="1281451"/>
                <a:ext cx="4649376" cy="2448456"/>
              </a:xfrm>
              <a:custGeom>
                <a:avLst/>
                <a:gdLst/>
                <a:ahLst/>
                <a:cxnLst/>
                <a:rect l="l" t="t" r="r" b="b"/>
                <a:pathLst>
                  <a:path w="241526" h="127143" extrusionOk="0">
                    <a:moveTo>
                      <a:pt x="83350" y="1"/>
                    </a:moveTo>
                    <a:cubicBezTo>
                      <a:pt x="82797" y="1"/>
                      <a:pt x="82243" y="71"/>
                      <a:pt x="81700" y="212"/>
                    </a:cubicBezTo>
                    <a:cubicBezTo>
                      <a:pt x="80803" y="443"/>
                      <a:pt x="79954" y="794"/>
                      <a:pt x="79167" y="1267"/>
                    </a:cubicBezTo>
                    <a:cubicBezTo>
                      <a:pt x="77882" y="2054"/>
                      <a:pt x="76694" y="2988"/>
                      <a:pt x="75652" y="4066"/>
                    </a:cubicBezTo>
                    <a:cubicBezTo>
                      <a:pt x="74840" y="4903"/>
                      <a:pt x="74088" y="5787"/>
                      <a:pt x="73373" y="6708"/>
                    </a:cubicBezTo>
                    <a:cubicBezTo>
                      <a:pt x="72016" y="8490"/>
                      <a:pt x="70755" y="10369"/>
                      <a:pt x="69628" y="12320"/>
                    </a:cubicBezTo>
                    <a:cubicBezTo>
                      <a:pt x="68392" y="14453"/>
                      <a:pt x="67265" y="16659"/>
                      <a:pt x="66259" y="18901"/>
                    </a:cubicBezTo>
                    <a:cubicBezTo>
                      <a:pt x="66138" y="19143"/>
                      <a:pt x="66053" y="19398"/>
                      <a:pt x="65956" y="19652"/>
                    </a:cubicBezTo>
                    <a:cubicBezTo>
                      <a:pt x="64986" y="22403"/>
                      <a:pt x="63981" y="25155"/>
                      <a:pt x="62890" y="27869"/>
                    </a:cubicBezTo>
                    <a:cubicBezTo>
                      <a:pt x="61484" y="31336"/>
                      <a:pt x="60017" y="34753"/>
                      <a:pt x="58418" y="38123"/>
                    </a:cubicBezTo>
                    <a:cubicBezTo>
                      <a:pt x="57509" y="40050"/>
                      <a:pt x="56575" y="41965"/>
                      <a:pt x="55594" y="43855"/>
                    </a:cubicBezTo>
                    <a:cubicBezTo>
                      <a:pt x="53970" y="47019"/>
                      <a:pt x="52261" y="50133"/>
                      <a:pt x="50443" y="53200"/>
                    </a:cubicBezTo>
                    <a:cubicBezTo>
                      <a:pt x="50346" y="53369"/>
                      <a:pt x="50225" y="53527"/>
                      <a:pt x="50116" y="53672"/>
                    </a:cubicBezTo>
                    <a:cubicBezTo>
                      <a:pt x="49994" y="54072"/>
                      <a:pt x="49716" y="54387"/>
                      <a:pt x="49534" y="54751"/>
                    </a:cubicBezTo>
                    <a:cubicBezTo>
                      <a:pt x="49522" y="54787"/>
                      <a:pt x="49461" y="54812"/>
                      <a:pt x="49425" y="54836"/>
                    </a:cubicBezTo>
                    <a:cubicBezTo>
                      <a:pt x="49401" y="54957"/>
                      <a:pt x="49340" y="55066"/>
                      <a:pt x="49255" y="55163"/>
                    </a:cubicBezTo>
                    <a:cubicBezTo>
                      <a:pt x="49255" y="55321"/>
                      <a:pt x="49170" y="55478"/>
                      <a:pt x="49013" y="55551"/>
                    </a:cubicBezTo>
                    <a:cubicBezTo>
                      <a:pt x="48952" y="55672"/>
                      <a:pt x="48879" y="55805"/>
                      <a:pt x="48807" y="55927"/>
                    </a:cubicBezTo>
                    <a:cubicBezTo>
                      <a:pt x="47970" y="57260"/>
                      <a:pt x="47146" y="58605"/>
                      <a:pt x="46286" y="59926"/>
                    </a:cubicBezTo>
                    <a:cubicBezTo>
                      <a:pt x="43826" y="63695"/>
                      <a:pt x="41220" y="67368"/>
                      <a:pt x="38469" y="70931"/>
                    </a:cubicBezTo>
                    <a:cubicBezTo>
                      <a:pt x="36784" y="73125"/>
                      <a:pt x="35039" y="75258"/>
                      <a:pt x="33233" y="77354"/>
                    </a:cubicBezTo>
                    <a:cubicBezTo>
                      <a:pt x="31391" y="79500"/>
                      <a:pt x="29476" y="81584"/>
                      <a:pt x="27476" y="83596"/>
                    </a:cubicBezTo>
                    <a:cubicBezTo>
                      <a:pt x="26846" y="84238"/>
                      <a:pt x="26204" y="84856"/>
                      <a:pt x="25561" y="85487"/>
                    </a:cubicBezTo>
                    <a:cubicBezTo>
                      <a:pt x="25440" y="85620"/>
                      <a:pt x="25270" y="85729"/>
                      <a:pt x="25089" y="85790"/>
                    </a:cubicBezTo>
                    <a:cubicBezTo>
                      <a:pt x="24664" y="85790"/>
                      <a:pt x="24192" y="85802"/>
                      <a:pt x="23707" y="85802"/>
                    </a:cubicBezTo>
                    <a:lnTo>
                      <a:pt x="17017" y="85790"/>
                    </a:lnTo>
                    <a:cubicBezTo>
                      <a:pt x="15538" y="85790"/>
                      <a:pt x="14060" y="85802"/>
                      <a:pt x="12581" y="85802"/>
                    </a:cubicBezTo>
                    <a:cubicBezTo>
                      <a:pt x="11236" y="85802"/>
                      <a:pt x="9878" y="85790"/>
                      <a:pt x="8521" y="85790"/>
                    </a:cubicBezTo>
                    <a:lnTo>
                      <a:pt x="1031" y="85790"/>
                    </a:lnTo>
                    <a:cubicBezTo>
                      <a:pt x="837" y="85790"/>
                      <a:pt x="643" y="85778"/>
                      <a:pt x="449" y="85778"/>
                    </a:cubicBezTo>
                    <a:cubicBezTo>
                      <a:pt x="389" y="85790"/>
                      <a:pt x="316" y="85802"/>
                      <a:pt x="243" y="85814"/>
                    </a:cubicBezTo>
                    <a:cubicBezTo>
                      <a:pt x="73" y="85862"/>
                      <a:pt x="1" y="85935"/>
                      <a:pt x="1" y="86105"/>
                    </a:cubicBezTo>
                    <a:lnTo>
                      <a:pt x="1" y="87292"/>
                    </a:lnTo>
                    <a:cubicBezTo>
                      <a:pt x="267" y="87305"/>
                      <a:pt x="534" y="87317"/>
                      <a:pt x="801" y="87317"/>
                    </a:cubicBezTo>
                    <a:lnTo>
                      <a:pt x="25222" y="87317"/>
                    </a:lnTo>
                    <a:cubicBezTo>
                      <a:pt x="25308" y="87318"/>
                      <a:pt x="25383" y="87319"/>
                      <a:pt x="25447" y="87319"/>
                    </a:cubicBezTo>
                    <a:cubicBezTo>
                      <a:pt x="25885" y="87319"/>
                      <a:pt x="25861" y="87266"/>
                      <a:pt x="26252" y="86917"/>
                    </a:cubicBezTo>
                    <a:cubicBezTo>
                      <a:pt x="26434" y="86759"/>
                      <a:pt x="26579" y="86553"/>
                      <a:pt x="26834" y="86493"/>
                    </a:cubicBezTo>
                    <a:cubicBezTo>
                      <a:pt x="26846" y="86456"/>
                      <a:pt x="26870" y="86408"/>
                      <a:pt x="26894" y="86371"/>
                    </a:cubicBezTo>
                    <a:cubicBezTo>
                      <a:pt x="27149" y="86044"/>
                      <a:pt x="27452" y="85753"/>
                      <a:pt x="27779" y="85511"/>
                    </a:cubicBezTo>
                    <a:cubicBezTo>
                      <a:pt x="27876" y="85402"/>
                      <a:pt x="27961" y="85293"/>
                      <a:pt x="28058" y="85184"/>
                    </a:cubicBezTo>
                    <a:cubicBezTo>
                      <a:pt x="29076" y="84141"/>
                      <a:pt x="30106" y="83111"/>
                      <a:pt x="31088" y="82057"/>
                    </a:cubicBezTo>
                    <a:cubicBezTo>
                      <a:pt x="32942" y="80045"/>
                      <a:pt x="34748" y="77985"/>
                      <a:pt x="36481" y="75876"/>
                    </a:cubicBezTo>
                    <a:cubicBezTo>
                      <a:pt x="39038" y="72749"/>
                      <a:pt x="41486" y="69537"/>
                      <a:pt x="43813" y="66241"/>
                    </a:cubicBezTo>
                    <a:cubicBezTo>
                      <a:pt x="46225" y="62847"/>
                      <a:pt x="48504" y="59369"/>
                      <a:pt x="50649" y="55805"/>
                    </a:cubicBezTo>
                    <a:cubicBezTo>
                      <a:pt x="50843" y="55490"/>
                      <a:pt x="51025" y="55175"/>
                      <a:pt x="51219" y="54872"/>
                    </a:cubicBezTo>
                    <a:cubicBezTo>
                      <a:pt x="51279" y="54800"/>
                      <a:pt x="51340" y="54727"/>
                      <a:pt x="51400" y="54654"/>
                    </a:cubicBezTo>
                    <a:cubicBezTo>
                      <a:pt x="51534" y="54290"/>
                      <a:pt x="51728" y="53951"/>
                      <a:pt x="51994" y="53660"/>
                    </a:cubicBezTo>
                    <a:cubicBezTo>
                      <a:pt x="52031" y="53551"/>
                      <a:pt x="52079" y="53442"/>
                      <a:pt x="52140" y="53333"/>
                    </a:cubicBezTo>
                    <a:cubicBezTo>
                      <a:pt x="53594" y="50848"/>
                      <a:pt x="54988" y="48328"/>
                      <a:pt x="56333" y="45782"/>
                    </a:cubicBezTo>
                    <a:cubicBezTo>
                      <a:pt x="57315" y="43892"/>
                      <a:pt x="58248" y="41977"/>
                      <a:pt x="59193" y="40062"/>
                    </a:cubicBezTo>
                    <a:cubicBezTo>
                      <a:pt x="60345" y="37723"/>
                      <a:pt x="61399" y="35323"/>
                      <a:pt x="62441" y="32936"/>
                    </a:cubicBezTo>
                    <a:cubicBezTo>
                      <a:pt x="64041" y="29287"/>
                      <a:pt x="65447" y="25579"/>
                      <a:pt x="66829" y="21858"/>
                    </a:cubicBezTo>
                    <a:cubicBezTo>
                      <a:pt x="66914" y="21604"/>
                      <a:pt x="66998" y="21349"/>
                      <a:pt x="67083" y="21095"/>
                    </a:cubicBezTo>
                    <a:cubicBezTo>
                      <a:pt x="67556" y="19749"/>
                      <a:pt x="68113" y="18440"/>
                      <a:pt x="68768" y="17168"/>
                    </a:cubicBezTo>
                    <a:cubicBezTo>
                      <a:pt x="69968" y="14732"/>
                      <a:pt x="71313" y="12368"/>
                      <a:pt x="72804" y="10102"/>
                    </a:cubicBezTo>
                    <a:cubicBezTo>
                      <a:pt x="73894" y="8442"/>
                      <a:pt x="75119" y="6878"/>
                      <a:pt x="76476" y="5424"/>
                    </a:cubicBezTo>
                    <a:cubicBezTo>
                      <a:pt x="77239" y="4612"/>
                      <a:pt x="78076" y="3872"/>
                      <a:pt x="78960" y="3206"/>
                    </a:cubicBezTo>
                    <a:cubicBezTo>
                      <a:pt x="79760" y="2612"/>
                      <a:pt x="80645" y="2151"/>
                      <a:pt x="81590" y="1836"/>
                    </a:cubicBezTo>
                    <a:cubicBezTo>
                      <a:pt x="82164" y="1638"/>
                      <a:pt x="82760" y="1540"/>
                      <a:pt x="83356" y="1540"/>
                    </a:cubicBezTo>
                    <a:cubicBezTo>
                      <a:pt x="84182" y="1540"/>
                      <a:pt x="85006" y="1730"/>
                      <a:pt x="85760" y="2103"/>
                    </a:cubicBezTo>
                    <a:cubicBezTo>
                      <a:pt x="86523" y="2479"/>
                      <a:pt x="87214" y="2988"/>
                      <a:pt x="87808" y="3594"/>
                    </a:cubicBezTo>
                    <a:cubicBezTo>
                      <a:pt x="88680" y="4466"/>
                      <a:pt x="89444" y="5436"/>
                      <a:pt x="90086" y="6502"/>
                    </a:cubicBezTo>
                    <a:cubicBezTo>
                      <a:pt x="90983" y="7969"/>
                      <a:pt x="91759" y="9508"/>
                      <a:pt x="92401" y="11096"/>
                    </a:cubicBezTo>
                    <a:cubicBezTo>
                      <a:pt x="93128" y="12817"/>
                      <a:pt x="93734" y="14574"/>
                      <a:pt x="94292" y="16356"/>
                    </a:cubicBezTo>
                    <a:cubicBezTo>
                      <a:pt x="94886" y="18259"/>
                      <a:pt x="95395" y="20173"/>
                      <a:pt x="95904" y="22088"/>
                    </a:cubicBezTo>
                    <a:cubicBezTo>
                      <a:pt x="96510" y="24355"/>
                      <a:pt x="97140" y="26621"/>
                      <a:pt x="97794" y="28875"/>
                    </a:cubicBezTo>
                    <a:cubicBezTo>
                      <a:pt x="98497" y="31287"/>
                      <a:pt x="99212" y="33699"/>
                      <a:pt x="99928" y="36111"/>
                    </a:cubicBezTo>
                    <a:cubicBezTo>
                      <a:pt x="100909" y="39383"/>
                      <a:pt x="101891" y="42656"/>
                      <a:pt x="102873" y="45916"/>
                    </a:cubicBezTo>
                    <a:cubicBezTo>
                      <a:pt x="103721" y="48715"/>
                      <a:pt x="104581" y="51527"/>
                      <a:pt x="105442" y="54327"/>
                    </a:cubicBezTo>
                    <a:cubicBezTo>
                      <a:pt x="106605" y="58145"/>
                      <a:pt x="107769" y="61950"/>
                      <a:pt x="108957" y="65768"/>
                    </a:cubicBezTo>
                    <a:cubicBezTo>
                      <a:pt x="110254" y="69998"/>
                      <a:pt x="111562" y="74227"/>
                      <a:pt x="112896" y="78457"/>
                    </a:cubicBezTo>
                    <a:cubicBezTo>
                      <a:pt x="113562" y="80602"/>
                      <a:pt x="114265" y="82748"/>
                      <a:pt x="114944" y="84893"/>
                    </a:cubicBezTo>
                    <a:cubicBezTo>
                      <a:pt x="115053" y="85135"/>
                      <a:pt x="115114" y="85402"/>
                      <a:pt x="115138" y="85656"/>
                    </a:cubicBezTo>
                    <a:cubicBezTo>
                      <a:pt x="115320" y="86020"/>
                      <a:pt x="115453" y="86408"/>
                      <a:pt x="115513" y="86796"/>
                    </a:cubicBezTo>
                    <a:cubicBezTo>
                      <a:pt x="115550" y="86856"/>
                      <a:pt x="115586" y="86929"/>
                      <a:pt x="115610" y="86989"/>
                    </a:cubicBezTo>
                    <a:cubicBezTo>
                      <a:pt x="116192" y="88747"/>
                      <a:pt x="116786" y="90516"/>
                      <a:pt x="117344" y="92298"/>
                    </a:cubicBezTo>
                    <a:cubicBezTo>
                      <a:pt x="118034" y="94564"/>
                      <a:pt x="118858" y="96782"/>
                      <a:pt x="119828" y="98952"/>
                    </a:cubicBezTo>
                    <a:cubicBezTo>
                      <a:pt x="120846" y="101242"/>
                      <a:pt x="122010" y="103472"/>
                      <a:pt x="123306" y="105630"/>
                    </a:cubicBezTo>
                    <a:cubicBezTo>
                      <a:pt x="124046" y="106854"/>
                      <a:pt x="124846" y="108029"/>
                      <a:pt x="125682" y="109193"/>
                    </a:cubicBezTo>
                    <a:cubicBezTo>
                      <a:pt x="126288" y="110029"/>
                      <a:pt x="126906" y="110865"/>
                      <a:pt x="127573" y="111665"/>
                    </a:cubicBezTo>
                    <a:cubicBezTo>
                      <a:pt x="128033" y="112199"/>
                      <a:pt x="128482" y="112732"/>
                      <a:pt x="128942" y="113265"/>
                    </a:cubicBezTo>
                    <a:cubicBezTo>
                      <a:pt x="129087" y="113447"/>
                      <a:pt x="129245" y="113641"/>
                      <a:pt x="129390" y="113823"/>
                    </a:cubicBezTo>
                    <a:cubicBezTo>
                      <a:pt x="129669" y="114029"/>
                      <a:pt x="129912" y="114283"/>
                      <a:pt x="130093" y="114562"/>
                    </a:cubicBezTo>
                    <a:cubicBezTo>
                      <a:pt x="130251" y="114635"/>
                      <a:pt x="130372" y="114744"/>
                      <a:pt x="130445" y="114901"/>
                    </a:cubicBezTo>
                    <a:cubicBezTo>
                      <a:pt x="130469" y="114925"/>
                      <a:pt x="130433" y="114986"/>
                      <a:pt x="130433" y="115022"/>
                    </a:cubicBezTo>
                    <a:lnTo>
                      <a:pt x="130421" y="115022"/>
                    </a:lnTo>
                    <a:cubicBezTo>
                      <a:pt x="130563" y="115022"/>
                      <a:pt x="130566" y="115022"/>
                      <a:pt x="130577" y="115158"/>
                    </a:cubicBezTo>
                    <a:lnTo>
                      <a:pt x="130577" y="115158"/>
                    </a:lnTo>
                    <a:cubicBezTo>
                      <a:pt x="130574" y="115157"/>
                      <a:pt x="130570" y="115156"/>
                      <a:pt x="130566" y="115156"/>
                    </a:cubicBezTo>
                    <a:lnTo>
                      <a:pt x="130566" y="115156"/>
                    </a:lnTo>
                    <a:lnTo>
                      <a:pt x="130578" y="115168"/>
                    </a:lnTo>
                    <a:cubicBezTo>
                      <a:pt x="130578" y="115164"/>
                      <a:pt x="130578" y="115161"/>
                      <a:pt x="130577" y="115158"/>
                    </a:cubicBezTo>
                    <a:lnTo>
                      <a:pt x="130577" y="115158"/>
                    </a:lnTo>
                    <a:cubicBezTo>
                      <a:pt x="130637" y="115168"/>
                      <a:pt x="130714" y="115170"/>
                      <a:pt x="130748" y="115204"/>
                    </a:cubicBezTo>
                    <a:cubicBezTo>
                      <a:pt x="130821" y="115289"/>
                      <a:pt x="130881" y="115374"/>
                      <a:pt x="130942" y="115459"/>
                    </a:cubicBezTo>
                    <a:cubicBezTo>
                      <a:pt x="131572" y="116028"/>
                      <a:pt x="132202" y="116598"/>
                      <a:pt x="132832" y="117168"/>
                    </a:cubicBezTo>
                    <a:cubicBezTo>
                      <a:pt x="133972" y="118186"/>
                      <a:pt x="135159" y="119143"/>
                      <a:pt x="136408" y="120028"/>
                    </a:cubicBezTo>
                    <a:cubicBezTo>
                      <a:pt x="137935" y="121131"/>
                      <a:pt x="139535" y="122149"/>
                      <a:pt x="141195" y="123058"/>
                    </a:cubicBezTo>
                    <a:cubicBezTo>
                      <a:pt x="143025" y="124052"/>
                      <a:pt x="144916" y="124924"/>
                      <a:pt x="146867" y="125664"/>
                    </a:cubicBezTo>
                    <a:cubicBezTo>
                      <a:pt x="148249" y="126185"/>
                      <a:pt x="149655" y="126645"/>
                      <a:pt x="151073" y="127045"/>
                    </a:cubicBezTo>
                    <a:cubicBezTo>
                      <a:pt x="151303" y="127106"/>
                      <a:pt x="151545" y="127142"/>
                      <a:pt x="151788" y="127142"/>
                    </a:cubicBezTo>
                    <a:lnTo>
                      <a:pt x="241413" y="127142"/>
                    </a:lnTo>
                    <a:cubicBezTo>
                      <a:pt x="241522" y="126888"/>
                      <a:pt x="241473" y="126621"/>
                      <a:pt x="241473" y="126354"/>
                    </a:cubicBezTo>
                    <a:cubicBezTo>
                      <a:pt x="241462" y="125648"/>
                      <a:pt x="241525" y="125627"/>
                      <a:pt x="240900" y="125627"/>
                    </a:cubicBezTo>
                    <a:cubicBezTo>
                      <a:pt x="240860" y="125627"/>
                      <a:pt x="240817" y="125627"/>
                      <a:pt x="240770" y="125627"/>
                    </a:cubicBezTo>
                    <a:lnTo>
                      <a:pt x="199903" y="125627"/>
                    </a:lnTo>
                    <a:cubicBezTo>
                      <a:pt x="199612" y="125627"/>
                      <a:pt x="199321" y="125615"/>
                      <a:pt x="199030" y="125615"/>
                    </a:cubicBezTo>
                    <a:cubicBezTo>
                      <a:pt x="198939" y="125639"/>
                      <a:pt x="198848" y="125651"/>
                      <a:pt x="198759" y="125651"/>
                    </a:cubicBezTo>
                    <a:cubicBezTo>
                      <a:pt x="198670" y="125651"/>
                      <a:pt x="198582" y="125639"/>
                      <a:pt x="198497" y="125615"/>
                    </a:cubicBezTo>
                    <a:cubicBezTo>
                      <a:pt x="198230" y="125627"/>
                      <a:pt x="197964" y="125627"/>
                      <a:pt x="197697" y="125627"/>
                    </a:cubicBezTo>
                    <a:lnTo>
                      <a:pt x="151969" y="125627"/>
                    </a:lnTo>
                    <a:cubicBezTo>
                      <a:pt x="151727" y="125627"/>
                      <a:pt x="151485" y="125591"/>
                      <a:pt x="151254" y="125530"/>
                    </a:cubicBezTo>
                    <a:cubicBezTo>
                      <a:pt x="149970" y="125167"/>
                      <a:pt x="148709" y="124742"/>
                      <a:pt x="147461" y="124258"/>
                    </a:cubicBezTo>
                    <a:cubicBezTo>
                      <a:pt x="145134" y="123373"/>
                      <a:pt x="142868" y="122306"/>
                      <a:pt x="140710" y="121046"/>
                    </a:cubicBezTo>
                    <a:cubicBezTo>
                      <a:pt x="137644" y="119240"/>
                      <a:pt x="134796" y="117071"/>
                      <a:pt x="132251" y="114574"/>
                    </a:cubicBezTo>
                    <a:cubicBezTo>
                      <a:pt x="130772" y="113108"/>
                      <a:pt x="129378" y="111556"/>
                      <a:pt x="128094" y="109920"/>
                    </a:cubicBezTo>
                    <a:cubicBezTo>
                      <a:pt x="126482" y="107884"/>
                      <a:pt x="125040" y="105714"/>
                      <a:pt x="123767" y="103460"/>
                    </a:cubicBezTo>
                    <a:cubicBezTo>
                      <a:pt x="122858" y="101873"/>
                      <a:pt x="122046" y="100212"/>
                      <a:pt x="121282" y="98540"/>
                    </a:cubicBezTo>
                    <a:cubicBezTo>
                      <a:pt x="120252" y="96237"/>
                      <a:pt x="119368" y="93874"/>
                      <a:pt x="118640" y="91462"/>
                    </a:cubicBezTo>
                    <a:cubicBezTo>
                      <a:pt x="118277" y="90286"/>
                      <a:pt x="117937" y="89098"/>
                      <a:pt x="117513" y="87935"/>
                    </a:cubicBezTo>
                    <a:cubicBezTo>
                      <a:pt x="117356" y="87583"/>
                      <a:pt x="117247" y="87208"/>
                      <a:pt x="117174" y="86832"/>
                    </a:cubicBezTo>
                    <a:cubicBezTo>
                      <a:pt x="116980" y="86468"/>
                      <a:pt x="116859" y="86068"/>
                      <a:pt x="116798" y="85656"/>
                    </a:cubicBezTo>
                    <a:cubicBezTo>
                      <a:pt x="116750" y="85584"/>
                      <a:pt x="116713" y="85487"/>
                      <a:pt x="116677" y="85402"/>
                    </a:cubicBezTo>
                    <a:cubicBezTo>
                      <a:pt x="116556" y="85038"/>
                      <a:pt x="116447" y="84663"/>
                      <a:pt x="116325" y="84299"/>
                    </a:cubicBezTo>
                    <a:cubicBezTo>
                      <a:pt x="115320" y="81111"/>
                      <a:pt x="114314" y="77936"/>
                      <a:pt x="113308" y="74749"/>
                    </a:cubicBezTo>
                    <a:cubicBezTo>
                      <a:pt x="112265" y="71379"/>
                      <a:pt x="111223" y="68010"/>
                      <a:pt x="110181" y="64641"/>
                    </a:cubicBezTo>
                    <a:cubicBezTo>
                      <a:pt x="109987" y="64023"/>
                      <a:pt x="109793" y="63392"/>
                      <a:pt x="109611" y="62774"/>
                    </a:cubicBezTo>
                    <a:cubicBezTo>
                      <a:pt x="109563" y="62726"/>
                      <a:pt x="109514" y="62665"/>
                      <a:pt x="109454" y="62617"/>
                    </a:cubicBezTo>
                    <a:cubicBezTo>
                      <a:pt x="109042" y="62217"/>
                      <a:pt x="108799" y="61659"/>
                      <a:pt x="108787" y="61078"/>
                    </a:cubicBezTo>
                    <a:cubicBezTo>
                      <a:pt x="108775" y="60714"/>
                      <a:pt x="108775" y="60350"/>
                      <a:pt x="108775" y="59987"/>
                    </a:cubicBezTo>
                    <a:cubicBezTo>
                      <a:pt x="108690" y="59769"/>
                      <a:pt x="108593" y="59550"/>
                      <a:pt x="108520" y="59320"/>
                    </a:cubicBezTo>
                    <a:cubicBezTo>
                      <a:pt x="108072" y="57854"/>
                      <a:pt x="107624" y="56375"/>
                      <a:pt x="107187" y="54909"/>
                    </a:cubicBezTo>
                    <a:cubicBezTo>
                      <a:pt x="107163" y="54836"/>
                      <a:pt x="107163" y="54763"/>
                      <a:pt x="107163" y="54690"/>
                    </a:cubicBezTo>
                    <a:cubicBezTo>
                      <a:pt x="106993" y="54375"/>
                      <a:pt x="106884" y="54036"/>
                      <a:pt x="106860" y="53672"/>
                    </a:cubicBezTo>
                    <a:cubicBezTo>
                      <a:pt x="106666" y="53418"/>
                      <a:pt x="106630" y="53103"/>
                      <a:pt x="106533" y="52800"/>
                    </a:cubicBezTo>
                    <a:cubicBezTo>
                      <a:pt x="105963" y="50945"/>
                      <a:pt x="105394" y="49103"/>
                      <a:pt x="104836" y="47249"/>
                    </a:cubicBezTo>
                    <a:cubicBezTo>
                      <a:pt x="104182" y="45092"/>
                      <a:pt x="103539" y="42934"/>
                      <a:pt x="102885" y="40777"/>
                    </a:cubicBezTo>
                    <a:cubicBezTo>
                      <a:pt x="102388" y="39141"/>
                      <a:pt x="101879" y="37493"/>
                      <a:pt x="101394" y="35844"/>
                    </a:cubicBezTo>
                    <a:cubicBezTo>
                      <a:pt x="100703" y="33505"/>
                      <a:pt x="100012" y="31154"/>
                      <a:pt x="99334" y="28815"/>
                    </a:cubicBezTo>
                    <a:cubicBezTo>
                      <a:pt x="98776" y="26851"/>
                      <a:pt x="98219" y="24900"/>
                      <a:pt x="97673" y="22949"/>
                    </a:cubicBezTo>
                    <a:cubicBezTo>
                      <a:pt x="97261" y="21495"/>
                      <a:pt x="96910" y="20040"/>
                      <a:pt x="96510" y="18598"/>
                    </a:cubicBezTo>
                    <a:cubicBezTo>
                      <a:pt x="95674" y="15483"/>
                      <a:pt x="94607" y="12441"/>
                      <a:pt x="93322" y="9496"/>
                    </a:cubicBezTo>
                    <a:cubicBezTo>
                      <a:pt x="92789" y="8248"/>
                      <a:pt x="92159" y="7048"/>
                      <a:pt x="91444" y="5896"/>
                    </a:cubicBezTo>
                    <a:cubicBezTo>
                      <a:pt x="90886" y="4963"/>
                      <a:pt x="90244" y="4078"/>
                      <a:pt x="89541" y="3242"/>
                    </a:cubicBezTo>
                    <a:cubicBezTo>
                      <a:pt x="88729" y="2309"/>
                      <a:pt x="87759" y="1521"/>
                      <a:pt x="86681" y="903"/>
                    </a:cubicBezTo>
                    <a:cubicBezTo>
                      <a:pt x="86220" y="636"/>
                      <a:pt x="85735" y="418"/>
                      <a:pt x="85226" y="273"/>
                    </a:cubicBezTo>
                    <a:cubicBezTo>
                      <a:pt x="84613" y="92"/>
                      <a:pt x="83982" y="1"/>
                      <a:pt x="8335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2"/>
              <p:cNvSpPr/>
              <p:nvPr/>
            </p:nvSpPr>
            <p:spPr>
              <a:xfrm>
                <a:off x="1898312" y="2335029"/>
                <a:ext cx="4648606" cy="1407011"/>
              </a:xfrm>
              <a:custGeom>
                <a:avLst/>
                <a:gdLst/>
                <a:ahLst/>
                <a:cxnLst/>
                <a:rect l="l" t="t" r="r" b="b"/>
                <a:pathLst>
                  <a:path w="241486" h="73063" extrusionOk="0">
                    <a:moveTo>
                      <a:pt x="130421" y="60300"/>
                    </a:moveTo>
                    <a:cubicBezTo>
                      <a:pt x="130421" y="60304"/>
                      <a:pt x="130421" y="60308"/>
                      <a:pt x="130421" y="60312"/>
                    </a:cubicBezTo>
                    <a:lnTo>
                      <a:pt x="130421" y="60312"/>
                    </a:lnTo>
                    <a:cubicBezTo>
                      <a:pt x="130425" y="60312"/>
                      <a:pt x="130429" y="60312"/>
                      <a:pt x="130433" y="60312"/>
                    </a:cubicBezTo>
                    <a:lnTo>
                      <a:pt x="130421" y="60300"/>
                    </a:lnTo>
                    <a:close/>
                    <a:moveTo>
                      <a:pt x="78961" y="1"/>
                    </a:moveTo>
                    <a:cubicBezTo>
                      <a:pt x="78852" y="1"/>
                      <a:pt x="78743" y="2"/>
                      <a:pt x="78633" y="5"/>
                    </a:cubicBezTo>
                    <a:lnTo>
                      <a:pt x="77991" y="5"/>
                    </a:lnTo>
                    <a:cubicBezTo>
                      <a:pt x="77725" y="99"/>
                      <a:pt x="77445" y="150"/>
                      <a:pt x="77167" y="150"/>
                    </a:cubicBezTo>
                    <a:cubicBezTo>
                      <a:pt x="77090" y="150"/>
                      <a:pt x="77013" y="146"/>
                      <a:pt x="76936" y="138"/>
                    </a:cubicBezTo>
                    <a:lnTo>
                      <a:pt x="76924" y="138"/>
                    </a:lnTo>
                    <a:cubicBezTo>
                      <a:pt x="76843" y="212"/>
                      <a:pt x="76739" y="252"/>
                      <a:pt x="76632" y="252"/>
                    </a:cubicBezTo>
                    <a:cubicBezTo>
                      <a:pt x="76580" y="252"/>
                      <a:pt x="76527" y="243"/>
                      <a:pt x="76476" y="223"/>
                    </a:cubicBezTo>
                    <a:cubicBezTo>
                      <a:pt x="76367" y="259"/>
                      <a:pt x="76246" y="296"/>
                      <a:pt x="76136" y="320"/>
                    </a:cubicBezTo>
                    <a:cubicBezTo>
                      <a:pt x="74319" y="683"/>
                      <a:pt x="72622" y="1362"/>
                      <a:pt x="70986" y="2235"/>
                    </a:cubicBezTo>
                    <a:cubicBezTo>
                      <a:pt x="69616" y="2974"/>
                      <a:pt x="68319" y="3810"/>
                      <a:pt x="67083" y="4743"/>
                    </a:cubicBezTo>
                    <a:cubicBezTo>
                      <a:pt x="64732" y="6489"/>
                      <a:pt x="62635" y="8476"/>
                      <a:pt x="60611" y="10573"/>
                    </a:cubicBezTo>
                    <a:cubicBezTo>
                      <a:pt x="59048" y="12221"/>
                      <a:pt x="57545" y="13930"/>
                      <a:pt x="56066" y="15663"/>
                    </a:cubicBezTo>
                    <a:cubicBezTo>
                      <a:pt x="55024" y="16900"/>
                      <a:pt x="53970" y="18124"/>
                      <a:pt x="52842" y="19299"/>
                    </a:cubicBezTo>
                    <a:cubicBezTo>
                      <a:pt x="51594" y="20620"/>
                      <a:pt x="50273" y="21857"/>
                      <a:pt x="48879" y="23032"/>
                    </a:cubicBezTo>
                    <a:cubicBezTo>
                      <a:pt x="47158" y="24487"/>
                      <a:pt x="45316" y="25783"/>
                      <a:pt x="43377" y="26923"/>
                    </a:cubicBezTo>
                    <a:cubicBezTo>
                      <a:pt x="41656" y="27929"/>
                      <a:pt x="39874" y="28801"/>
                      <a:pt x="38020" y="29528"/>
                    </a:cubicBezTo>
                    <a:cubicBezTo>
                      <a:pt x="36748" y="30037"/>
                      <a:pt x="35426" y="30474"/>
                      <a:pt x="34093" y="30813"/>
                    </a:cubicBezTo>
                    <a:cubicBezTo>
                      <a:pt x="32784" y="31152"/>
                      <a:pt x="31451" y="31407"/>
                      <a:pt x="30106" y="31564"/>
                    </a:cubicBezTo>
                    <a:cubicBezTo>
                      <a:pt x="29680" y="31607"/>
                      <a:pt x="29263" y="31678"/>
                      <a:pt x="28839" y="31678"/>
                    </a:cubicBezTo>
                    <a:cubicBezTo>
                      <a:pt x="28781" y="31678"/>
                      <a:pt x="28722" y="31676"/>
                      <a:pt x="28664" y="31674"/>
                    </a:cubicBezTo>
                    <a:cubicBezTo>
                      <a:pt x="28542" y="31698"/>
                      <a:pt x="28433" y="31722"/>
                      <a:pt x="28312" y="31734"/>
                    </a:cubicBezTo>
                    <a:cubicBezTo>
                      <a:pt x="27815" y="31746"/>
                      <a:pt x="27318" y="31758"/>
                      <a:pt x="26834" y="31770"/>
                    </a:cubicBezTo>
                    <a:cubicBezTo>
                      <a:pt x="26579" y="31831"/>
                      <a:pt x="26434" y="32037"/>
                      <a:pt x="26252" y="32195"/>
                    </a:cubicBezTo>
                    <a:cubicBezTo>
                      <a:pt x="25803" y="32582"/>
                      <a:pt x="25888" y="32595"/>
                      <a:pt x="25222" y="32595"/>
                    </a:cubicBezTo>
                    <a:lnTo>
                      <a:pt x="813" y="32595"/>
                    </a:lnTo>
                    <a:cubicBezTo>
                      <a:pt x="546" y="32595"/>
                      <a:pt x="279" y="32582"/>
                      <a:pt x="13" y="32570"/>
                    </a:cubicBezTo>
                    <a:cubicBezTo>
                      <a:pt x="13" y="32716"/>
                      <a:pt x="1" y="32837"/>
                      <a:pt x="13" y="32995"/>
                    </a:cubicBezTo>
                    <a:cubicBezTo>
                      <a:pt x="13" y="33152"/>
                      <a:pt x="73" y="33213"/>
                      <a:pt x="292" y="33249"/>
                    </a:cubicBezTo>
                    <a:lnTo>
                      <a:pt x="425" y="33273"/>
                    </a:lnTo>
                    <a:cubicBezTo>
                      <a:pt x="667" y="33261"/>
                      <a:pt x="910" y="33237"/>
                      <a:pt x="1152" y="33237"/>
                    </a:cubicBezTo>
                    <a:lnTo>
                      <a:pt x="25076" y="33237"/>
                    </a:lnTo>
                    <a:cubicBezTo>
                      <a:pt x="25343" y="33237"/>
                      <a:pt x="25610" y="33249"/>
                      <a:pt x="25876" y="33249"/>
                    </a:cubicBezTo>
                    <a:cubicBezTo>
                      <a:pt x="26385" y="33261"/>
                      <a:pt x="26894" y="33285"/>
                      <a:pt x="27403" y="33285"/>
                    </a:cubicBezTo>
                    <a:cubicBezTo>
                      <a:pt x="29027" y="33261"/>
                      <a:pt x="30639" y="33079"/>
                      <a:pt x="32239" y="32764"/>
                    </a:cubicBezTo>
                    <a:cubicBezTo>
                      <a:pt x="33063" y="32607"/>
                      <a:pt x="33875" y="32437"/>
                      <a:pt x="34711" y="32219"/>
                    </a:cubicBezTo>
                    <a:cubicBezTo>
                      <a:pt x="35560" y="32001"/>
                      <a:pt x="36408" y="31807"/>
                      <a:pt x="37208" y="31455"/>
                    </a:cubicBezTo>
                    <a:cubicBezTo>
                      <a:pt x="37257" y="31443"/>
                      <a:pt x="37305" y="31419"/>
                      <a:pt x="37341" y="31407"/>
                    </a:cubicBezTo>
                    <a:cubicBezTo>
                      <a:pt x="38699" y="30946"/>
                      <a:pt x="40020" y="30401"/>
                      <a:pt x="41305" y="29771"/>
                    </a:cubicBezTo>
                    <a:cubicBezTo>
                      <a:pt x="44734" y="28074"/>
                      <a:pt x="47934" y="25929"/>
                      <a:pt x="50806" y="23396"/>
                    </a:cubicBezTo>
                    <a:cubicBezTo>
                      <a:pt x="52321" y="22075"/>
                      <a:pt x="53751" y="20657"/>
                      <a:pt x="55085" y="19142"/>
                    </a:cubicBezTo>
                    <a:cubicBezTo>
                      <a:pt x="56490" y="17554"/>
                      <a:pt x="57872" y="15930"/>
                      <a:pt x="59278" y="14318"/>
                    </a:cubicBezTo>
                    <a:cubicBezTo>
                      <a:pt x="61557" y="11712"/>
                      <a:pt x="63980" y="9228"/>
                      <a:pt x="66659" y="7022"/>
                    </a:cubicBezTo>
                    <a:cubicBezTo>
                      <a:pt x="68344" y="5592"/>
                      <a:pt x="70186" y="4368"/>
                      <a:pt x="72137" y="3350"/>
                    </a:cubicBezTo>
                    <a:cubicBezTo>
                      <a:pt x="73349" y="2732"/>
                      <a:pt x="74609" y="2247"/>
                      <a:pt x="75930" y="1907"/>
                    </a:cubicBezTo>
                    <a:cubicBezTo>
                      <a:pt x="76935" y="1663"/>
                      <a:pt x="77962" y="1536"/>
                      <a:pt x="78994" y="1536"/>
                    </a:cubicBezTo>
                    <a:cubicBezTo>
                      <a:pt x="79294" y="1536"/>
                      <a:pt x="79594" y="1546"/>
                      <a:pt x="79894" y="1568"/>
                    </a:cubicBezTo>
                    <a:cubicBezTo>
                      <a:pt x="80475" y="1592"/>
                      <a:pt x="81045" y="1677"/>
                      <a:pt x="81615" y="1811"/>
                    </a:cubicBezTo>
                    <a:cubicBezTo>
                      <a:pt x="83433" y="2247"/>
                      <a:pt x="85154" y="3047"/>
                      <a:pt x="86644" y="4174"/>
                    </a:cubicBezTo>
                    <a:cubicBezTo>
                      <a:pt x="88074" y="5265"/>
                      <a:pt x="89371" y="6513"/>
                      <a:pt x="90510" y="7895"/>
                    </a:cubicBezTo>
                    <a:cubicBezTo>
                      <a:pt x="92050" y="9773"/>
                      <a:pt x="93407" y="11785"/>
                      <a:pt x="94571" y="13906"/>
                    </a:cubicBezTo>
                    <a:cubicBezTo>
                      <a:pt x="95782" y="16112"/>
                      <a:pt x="96885" y="18378"/>
                      <a:pt x="97843" y="20705"/>
                    </a:cubicBezTo>
                    <a:cubicBezTo>
                      <a:pt x="98473" y="22232"/>
                      <a:pt x="99176" y="23723"/>
                      <a:pt x="99927" y="25189"/>
                    </a:cubicBezTo>
                    <a:cubicBezTo>
                      <a:pt x="101103" y="27492"/>
                      <a:pt x="102388" y="29734"/>
                      <a:pt x="103757" y="31952"/>
                    </a:cubicBezTo>
                    <a:cubicBezTo>
                      <a:pt x="105599" y="34946"/>
                      <a:pt x="107563" y="37855"/>
                      <a:pt x="109647" y="40678"/>
                    </a:cubicBezTo>
                    <a:cubicBezTo>
                      <a:pt x="111284" y="42896"/>
                      <a:pt x="112992" y="45066"/>
                      <a:pt x="114774" y="47187"/>
                    </a:cubicBezTo>
                    <a:cubicBezTo>
                      <a:pt x="116277" y="48956"/>
                      <a:pt x="117828" y="50689"/>
                      <a:pt x="119440" y="52374"/>
                    </a:cubicBezTo>
                    <a:cubicBezTo>
                      <a:pt x="121088" y="54107"/>
                      <a:pt x="122809" y="55780"/>
                      <a:pt x="124591" y="57392"/>
                    </a:cubicBezTo>
                    <a:cubicBezTo>
                      <a:pt x="127366" y="59925"/>
                      <a:pt x="130299" y="62264"/>
                      <a:pt x="133390" y="64409"/>
                    </a:cubicBezTo>
                    <a:cubicBezTo>
                      <a:pt x="135838" y="66094"/>
                      <a:pt x="138395" y="67633"/>
                      <a:pt x="141037" y="69002"/>
                    </a:cubicBezTo>
                    <a:cubicBezTo>
                      <a:pt x="144140" y="70590"/>
                      <a:pt x="147388" y="71887"/>
                      <a:pt x="150733" y="72856"/>
                    </a:cubicBezTo>
                    <a:cubicBezTo>
                      <a:pt x="151412" y="73062"/>
                      <a:pt x="151412" y="73062"/>
                      <a:pt x="152091" y="73062"/>
                    </a:cubicBezTo>
                    <a:lnTo>
                      <a:pt x="241061" y="73062"/>
                    </a:lnTo>
                    <a:cubicBezTo>
                      <a:pt x="241122" y="73062"/>
                      <a:pt x="241207" y="73050"/>
                      <a:pt x="241279" y="73050"/>
                    </a:cubicBezTo>
                    <a:cubicBezTo>
                      <a:pt x="241376" y="73026"/>
                      <a:pt x="241449" y="72953"/>
                      <a:pt x="241461" y="72856"/>
                    </a:cubicBezTo>
                    <a:cubicBezTo>
                      <a:pt x="241485" y="72711"/>
                      <a:pt x="241473" y="72565"/>
                      <a:pt x="241425" y="72432"/>
                    </a:cubicBezTo>
                    <a:lnTo>
                      <a:pt x="151800" y="72432"/>
                    </a:lnTo>
                    <a:cubicBezTo>
                      <a:pt x="151557" y="72432"/>
                      <a:pt x="151315" y="72396"/>
                      <a:pt x="151085" y="72323"/>
                    </a:cubicBezTo>
                    <a:cubicBezTo>
                      <a:pt x="149667" y="71935"/>
                      <a:pt x="148261" y="71463"/>
                      <a:pt x="146879" y="70954"/>
                    </a:cubicBezTo>
                    <a:cubicBezTo>
                      <a:pt x="144928" y="70214"/>
                      <a:pt x="143037" y="69342"/>
                      <a:pt x="141207" y="68348"/>
                    </a:cubicBezTo>
                    <a:cubicBezTo>
                      <a:pt x="139547" y="67439"/>
                      <a:pt x="137947" y="66433"/>
                      <a:pt x="136420" y="65318"/>
                    </a:cubicBezTo>
                    <a:cubicBezTo>
                      <a:pt x="135171" y="64433"/>
                      <a:pt x="133984" y="63476"/>
                      <a:pt x="132844" y="62458"/>
                    </a:cubicBezTo>
                    <a:cubicBezTo>
                      <a:pt x="132214" y="61900"/>
                      <a:pt x="131584" y="61330"/>
                      <a:pt x="130954" y="60761"/>
                    </a:cubicBezTo>
                    <a:cubicBezTo>
                      <a:pt x="130808" y="60688"/>
                      <a:pt x="130651" y="60628"/>
                      <a:pt x="130566" y="60446"/>
                    </a:cubicBezTo>
                    <a:lnTo>
                      <a:pt x="130578" y="60446"/>
                    </a:lnTo>
                    <a:cubicBezTo>
                      <a:pt x="130497" y="60446"/>
                      <a:pt x="130427" y="60401"/>
                      <a:pt x="130421" y="60312"/>
                    </a:cubicBezTo>
                    <a:lnTo>
                      <a:pt x="130421" y="60312"/>
                    </a:lnTo>
                    <a:cubicBezTo>
                      <a:pt x="130378" y="60310"/>
                      <a:pt x="130344" y="60299"/>
                      <a:pt x="130299" y="60288"/>
                    </a:cubicBezTo>
                    <a:cubicBezTo>
                      <a:pt x="130118" y="60191"/>
                      <a:pt x="129960" y="60046"/>
                      <a:pt x="129839" y="59876"/>
                    </a:cubicBezTo>
                    <a:cubicBezTo>
                      <a:pt x="129596" y="59682"/>
                      <a:pt x="129342" y="59500"/>
                      <a:pt x="129099" y="59306"/>
                    </a:cubicBezTo>
                    <a:cubicBezTo>
                      <a:pt x="129051" y="59258"/>
                      <a:pt x="129015" y="59197"/>
                      <a:pt x="128978" y="59137"/>
                    </a:cubicBezTo>
                    <a:cubicBezTo>
                      <a:pt x="128700" y="58919"/>
                      <a:pt x="128397" y="58700"/>
                      <a:pt x="128130" y="58470"/>
                    </a:cubicBezTo>
                    <a:cubicBezTo>
                      <a:pt x="126154" y="56822"/>
                      <a:pt x="124264" y="55077"/>
                      <a:pt x="122446" y="53271"/>
                    </a:cubicBezTo>
                    <a:cubicBezTo>
                      <a:pt x="120713" y="51550"/>
                      <a:pt x="119040" y="49768"/>
                      <a:pt x="117428" y="47926"/>
                    </a:cubicBezTo>
                    <a:cubicBezTo>
                      <a:pt x="114835" y="44981"/>
                      <a:pt x="112386" y="41915"/>
                      <a:pt x="110096" y="38727"/>
                    </a:cubicBezTo>
                    <a:cubicBezTo>
                      <a:pt x="108242" y="36182"/>
                      <a:pt x="106496" y="33564"/>
                      <a:pt x="104860" y="30874"/>
                    </a:cubicBezTo>
                    <a:cubicBezTo>
                      <a:pt x="103345" y="28401"/>
                      <a:pt x="101903" y="25868"/>
                      <a:pt x="100655" y="23250"/>
                    </a:cubicBezTo>
                    <a:cubicBezTo>
                      <a:pt x="100158" y="22220"/>
                      <a:pt x="99721" y="21178"/>
                      <a:pt x="99261" y="20136"/>
                    </a:cubicBezTo>
                    <a:cubicBezTo>
                      <a:pt x="98291" y="17833"/>
                      <a:pt x="97213" y="15591"/>
                      <a:pt x="96013" y="13397"/>
                    </a:cubicBezTo>
                    <a:cubicBezTo>
                      <a:pt x="94874" y="11349"/>
                      <a:pt x="93589" y="9373"/>
                      <a:pt x="92147" y="7519"/>
                    </a:cubicBezTo>
                    <a:cubicBezTo>
                      <a:pt x="91262" y="6368"/>
                      <a:pt x="90268" y="5301"/>
                      <a:pt x="89189" y="4319"/>
                    </a:cubicBezTo>
                    <a:cubicBezTo>
                      <a:pt x="87808" y="3035"/>
                      <a:pt x="86220" y="1968"/>
                      <a:pt x="84499" y="1192"/>
                    </a:cubicBezTo>
                    <a:cubicBezTo>
                      <a:pt x="82757" y="401"/>
                      <a:pt x="80873" y="1"/>
                      <a:pt x="78961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2"/>
              <p:cNvSpPr/>
              <p:nvPr/>
            </p:nvSpPr>
            <p:spPr>
              <a:xfrm>
                <a:off x="5823195" y="1304194"/>
                <a:ext cx="125529" cy="1627028"/>
              </a:xfrm>
              <a:custGeom>
                <a:avLst/>
                <a:gdLst/>
                <a:ahLst/>
                <a:cxnLst/>
                <a:rect l="l" t="t" r="r" b="b"/>
                <a:pathLst>
                  <a:path w="6521" h="84488" extrusionOk="0">
                    <a:moveTo>
                      <a:pt x="3478" y="1"/>
                    </a:moveTo>
                    <a:lnTo>
                      <a:pt x="3042" y="37"/>
                    </a:lnTo>
                    <a:cubicBezTo>
                      <a:pt x="2557" y="789"/>
                      <a:pt x="2000" y="1479"/>
                      <a:pt x="1491" y="2219"/>
                    </a:cubicBezTo>
                    <a:cubicBezTo>
                      <a:pt x="1103" y="2752"/>
                      <a:pt x="703" y="3261"/>
                      <a:pt x="327" y="3794"/>
                    </a:cubicBezTo>
                    <a:cubicBezTo>
                      <a:pt x="0" y="4267"/>
                      <a:pt x="24" y="4340"/>
                      <a:pt x="485" y="4667"/>
                    </a:cubicBezTo>
                    <a:cubicBezTo>
                      <a:pt x="521" y="4691"/>
                      <a:pt x="558" y="4715"/>
                      <a:pt x="606" y="4740"/>
                    </a:cubicBezTo>
                    <a:cubicBezTo>
                      <a:pt x="678" y="4797"/>
                      <a:pt x="763" y="4824"/>
                      <a:pt x="847" y="4824"/>
                    </a:cubicBezTo>
                    <a:cubicBezTo>
                      <a:pt x="976" y="4824"/>
                      <a:pt x="1102" y="4760"/>
                      <a:pt x="1176" y="4643"/>
                    </a:cubicBezTo>
                    <a:cubicBezTo>
                      <a:pt x="1442" y="4291"/>
                      <a:pt x="1685" y="3940"/>
                      <a:pt x="1951" y="3588"/>
                    </a:cubicBezTo>
                    <a:cubicBezTo>
                      <a:pt x="2145" y="3310"/>
                      <a:pt x="2351" y="3043"/>
                      <a:pt x="2557" y="2776"/>
                    </a:cubicBezTo>
                    <a:cubicBezTo>
                      <a:pt x="2569" y="2764"/>
                      <a:pt x="2594" y="2752"/>
                      <a:pt x="2618" y="2752"/>
                    </a:cubicBezTo>
                    <a:cubicBezTo>
                      <a:pt x="2624" y="2750"/>
                      <a:pt x="2631" y="2750"/>
                      <a:pt x="2637" y="2750"/>
                    </a:cubicBezTo>
                    <a:cubicBezTo>
                      <a:pt x="2678" y="2750"/>
                      <a:pt x="2715" y="2783"/>
                      <a:pt x="2715" y="2825"/>
                    </a:cubicBezTo>
                    <a:cubicBezTo>
                      <a:pt x="2715" y="3116"/>
                      <a:pt x="2727" y="3419"/>
                      <a:pt x="2727" y="3697"/>
                    </a:cubicBezTo>
                    <a:lnTo>
                      <a:pt x="2727" y="80730"/>
                    </a:lnTo>
                    <a:lnTo>
                      <a:pt x="2727" y="81385"/>
                    </a:lnTo>
                    <a:cubicBezTo>
                      <a:pt x="2727" y="81433"/>
                      <a:pt x="2715" y="81482"/>
                      <a:pt x="2715" y="81530"/>
                    </a:cubicBezTo>
                    <a:cubicBezTo>
                      <a:pt x="2703" y="81542"/>
                      <a:pt x="2691" y="81567"/>
                      <a:pt x="2666" y="81579"/>
                    </a:cubicBezTo>
                    <a:cubicBezTo>
                      <a:pt x="2652" y="81593"/>
                      <a:pt x="2634" y="81600"/>
                      <a:pt x="2616" y="81600"/>
                    </a:cubicBezTo>
                    <a:cubicBezTo>
                      <a:pt x="2588" y="81600"/>
                      <a:pt x="2560" y="81584"/>
                      <a:pt x="2545" y="81554"/>
                    </a:cubicBezTo>
                    <a:cubicBezTo>
                      <a:pt x="2109" y="80973"/>
                      <a:pt x="1685" y="80391"/>
                      <a:pt x="1260" y="79809"/>
                    </a:cubicBezTo>
                    <a:cubicBezTo>
                      <a:pt x="1128" y="79628"/>
                      <a:pt x="1035" y="79543"/>
                      <a:pt x="918" y="79543"/>
                    </a:cubicBezTo>
                    <a:cubicBezTo>
                      <a:pt x="832" y="79543"/>
                      <a:pt x="733" y="79589"/>
                      <a:pt x="594" y="79676"/>
                    </a:cubicBezTo>
                    <a:cubicBezTo>
                      <a:pt x="461" y="79761"/>
                      <a:pt x="327" y="79870"/>
                      <a:pt x="206" y="79979"/>
                    </a:cubicBezTo>
                    <a:cubicBezTo>
                      <a:pt x="121" y="80076"/>
                      <a:pt x="109" y="80209"/>
                      <a:pt x="170" y="80318"/>
                    </a:cubicBezTo>
                    <a:cubicBezTo>
                      <a:pt x="182" y="80343"/>
                      <a:pt x="194" y="80367"/>
                      <a:pt x="206" y="80379"/>
                    </a:cubicBezTo>
                    <a:cubicBezTo>
                      <a:pt x="1018" y="81433"/>
                      <a:pt x="1770" y="82536"/>
                      <a:pt x="2557" y="83615"/>
                    </a:cubicBezTo>
                    <a:cubicBezTo>
                      <a:pt x="2727" y="83833"/>
                      <a:pt x="2897" y="84075"/>
                      <a:pt x="3054" y="84318"/>
                    </a:cubicBezTo>
                    <a:cubicBezTo>
                      <a:pt x="3175" y="84415"/>
                      <a:pt x="3309" y="84475"/>
                      <a:pt x="3466" y="84487"/>
                    </a:cubicBezTo>
                    <a:cubicBezTo>
                      <a:pt x="3503" y="84390"/>
                      <a:pt x="3539" y="84306"/>
                      <a:pt x="3587" y="84221"/>
                    </a:cubicBezTo>
                    <a:cubicBezTo>
                      <a:pt x="3709" y="84051"/>
                      <a:pt x="3854" y="83881"/>
                      <a:pt x="3987" y="83712"/>
                    </a:cubicBezTo>
                    <a:cubicBezTo>
                      <a:pt x="4496" y="83009"/>
                      <a:pt x="5018" y="82306"/>
                      <a:pt x="5527" y="81603"/>
                    </a:cubicBezTo>
                    <a:cubicBezTo>
                      <a:pt x="5781" y="81251"/>
                      <a:pt x="6036" y="80900"/>
                      <a:pt x="6278" y="80536"/>
                    </a:cubicBezTo>
                    <a:cubicBezTo>
                      <a:pt x="6351" y="80439"/>
                      <a:pt x="6411" y="80330"/>
                      <a:pt x="6460" y="80221"/>
                    </a:cubicBezTo>
                    <a:cubicBezTo>
                      <a:pt x="6508" y="80136"/>
                      <a:pt x="6484" y="80027"/>
                      <a:pt x="6399" y="79967"/>
                    </a:cubicBezTo>
                    <a:cubicBezTo>
                      <a:pt x="6242" y="79846"/>
                      <a:pt x="6096" y="79737"/>
                      <a:pt x="5927" y="79627"/>
                    </a:cubicBezTo>
                    <a:cubicBezTo>
                      <a:pt x="5863" y="79574"/>
                      <a:pt x="5787" y="79547"/>
                      <a:pt x="5712" y="79547"/>
                    </a:cubicBezTo>
                    <a:cubicBezTo>
                      <a:pt x="5603" y="79547"/>
                      <a:pt x="5495" y="79604"/>
                      <a:pt x="5430" y="79712"/>
                    </a:cubicBezTo>
                    <a:cubicBezTo>
                      <a:pt x="5345" y="79797"/>
                      <a:pt x="5284" y="79906"/>
                      <a:pt x="5212" y="80003"/>
                    </a:cubicBezTo>
                    <a:cubicBezTo>
                      <a:pt x="4933" y="80391"/>
                      <a:pt x="4654" y="80791"/>
                      <a:pt x="4363" y="81179"/>
                    </a:cubicBezTo>
                    <a:cubicBezTo>
                      <a:pt x="4266" y="81288"/>
                      <a:pt x="4157" y="81385"/>
                      <a:pt x="4048" y="81470"/>
                    </a:cubicBezTo>
                    <a:cubicBezTo>
                      <a:pt x="4045" y="81471"/>
                      <a:pt x="4040" y="81472"/>
                      <a:pt x="4034" y="81472"/>
                    </a:cubicBezTo>
                    <a:cubicBezTo>
                      <a:pt x="3999" y="81472"/>
                      <a:pt x="3927" y="81442"/>
                      <a:pt x="3927" y="81421"/>
                    </a:cubicBezTo>
                    <a:cubicBezTo>
                      <a:pt x="3915" y="81155"/>
                      <a:pt x="3903" y="80900"/>
                      <a:pt x="3903" y="80633"/>
                    </a:cubicBezTo>
                    <a:lnTo>
                      <a:pt x="3903" y="5661"/>
                    </a:lnTo>
                    <a:lnTo>
                      <a:pt x="3903" y="3407"/>
                    </a:lnTo>
                    <a:cubicBezTo>
                      <a:pt x="3903" y="3261"/>
                      <a:pt x="3915" y="3116"/>
                      <a:pt x="3915" y="2970"/>
                    </a:cubicBezTo>
                    <a:cubicBezTo>
                      <a:pt x="3915" y="2927"/>
                      <a:pt x="3944" y="2883"/>
                      <a:pt x="3985" y="2883"/>
                    </a:cubicBezTo>
                    <a:cubicBezTo>
                      <a:pt x="3989" y="2883"/>
                      <a:pt x="3994" y="2884"/>
                      <a:pt x="4000" y="2885"/>
                    </a:cubicBezTo>
                    <a:cubicBezTo>
                      <a:pt x="4007" y="2882"/>
                      <a:pt x="4014" y="2880"/>
                      <a:pt x="4021" y="2880"/>
                    </a:cubicBezTo>
                    <a:cubicBezTo>
                      <a:pt x="4038" y="2880"/>
                      <a:pt x="4055" y="2889"/>
                      <a:pt x="4072" y="2897"/>
                    </a:cubicBezTo>
                    <a:cubicBezTo>
                      <a:pt x="4181" y="2982"/>
                      <a:pt x="4278" y="3091"/>
                      <a:pt x="4375" y="3200"/>
                    </a:cubicBezTo>
                    <a:cubicBezTo>
                      <a:pt x="4666" y="3588"/>
                      <a:pt x="4933" y="3976"/>
                      <a:pt x="5224" y="4376"/>
                    </a:cubicBezTo>
                    <a:cubicBezTo>
                      <a:pt x="5308" y="4485"/>
                      <a:pt x="5393" y="4606"/>
                      <a:pt x="5490" y="4703"/>
                    </a:cubicBezTo>
                    <a:cubicBezTo>
                      <a:pt x="5565" y="4785"/>
                      <a:pt x="5667" y="4831"/>
                      <a:pt x="5772" y="4831"/>
                    </a:cubicBezTo>
                    <a:cubicBezTo>
                      <a:pt x="5837" y="4831"/>
                      <a:pt x="5902" y="4813"/>
                      <a:pt x="5963" y="4776"/>
                    </a:cubicBezTo>
                    <a:cubicBezTo>
                      <a:pt x="6120" y="4679"/>
                      <a:pt x="6278" y="4558"/>
                      <a:pt x="6423" y="4437"/>
                    </a:cubicBezTo>
                    <a:cubicBezTo>
                      <a:pt x="6496" y="4376"/>
                      <a:pt x="6520" y="4267"/>
                      <a:pt x="6484" y="4170"/>
                    </a:cubicBezTo>
                    <a:cubicBezTo>
                      <a:pt x="6314" y="3855"/>
                      <a:pt x="6120" y="3552"/>
                      <a:pt x="5890" y="3261"/>
                    </a:cubicBezTo>
                    <a:cubicBezTo>
                      <a:pt x="5405" y="2582"/>
                      <a:pt x="4909" y="1892"/>
                      <a:pt x="4399" y="1213"/>
                    </a:cubicBezTo>
                    <a:cubicBezTo>
                      <a:pt x="4096" y="801"/>
                      <a:pt x="3781" y="401"/>
                      <a:pt x="34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2"/>
              <p:cNvSpPr/>
              <p:nvPr/>
            </p:nvSpPr>
            <p:spPr>
              <a:xfrm>
                <a:off x="5662669" y="2954851"/>
                <a:ext cx="124374" cy="746170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8747" extrusionOk="0">
                    <a:moveTo>
                      <a:pt x="3227" y="0"/>
                    </a:moveTo>
                    <a:cubicBezTo>
                      <a:pt x="3185" y="0"/>
                      <a:pt x="3143" y="19"/>
                      <a:pt x="3115" y="57"/>
                    </a:cubicBezTo>
                    <a:cubicBezTo>
                      <a:pt x="2812" y="445"/>
                      <a:pt x="2522" y="821"/>
                      <a:pt x="2231" y="1209"/>
                    </a:cubicBezTo>
                    <a:cubicBezTo>
                      <a:pt x="1637" y="2033"/>
                      <a:pt x="1043" y="2857"/>
                      <a:pt x="449" y="3681"/>
                    </a:cubicBezTo>
                    <a:cubicBezTo>
                      <a:pt x="316" y="3851"/>
                      <a:pt x="195" y="4032"/>
                      <a:pt x="86" y="4214"/>
                    </a:cubicBezTo>
                    <a:cubicBezTo>
                      <a:pt x="1" y="4348"/>
                      <a:pt x="37" y="4517"/>
                      <a:pt x="146" y="4614"/>
                    </a:cubicBezTo>
                    <a:cubicBezTo>
                      <a:pt x="304" y="4772"/>
                      <a:pt x="485" y="4893"/>
                      <a:pt x="679" y="4978"/>
                    </a:cubicBezTo>
                    <a:cubicBezTo>
                      <a:pt x="719" y="4993"/>
                      <a:pt x="759" y="5002"/>
                      <a:pt x="799" y="5002"/>
                    </a:cubicBezTo>
                    <a:cubicBezTo>
                      <a:pt x="881" y="5002"/>
                      <a:pt x="958" y="4967"/>
                      <a:pt x="1007" y="4893"/>
                    </a:cubicBezTo>
                    <a:cubicBezTo>
                      <a:pt x="1407" y="4360"/>
                      <a:pt x="1807" y="3802"/>
                      <a:pt x="2206" y="3269"/>
                    </a:cubicBezTo>
                    <a:cubicBezTo>
                      <a:pt x="2279" y="3160"/>
                      <a:pt x="2352" y="3075"/>
                      <a:pt x="2437" y="2990"/>
                    </a:cubicBezTo>
                    <a:cubicBezTo>
                      <a:pt x="2460" y="2967"/>
                      <a:pt x="2488" y="2959"/>
                      <a:pt x="2517" y="2959"/>
                    </a:cubicBezTo>
                    <a:cubicBezTo>
                      <a:pt x="2535" y="2959"/>
                      <a:pt x="2552" y="2961"/>
                      <a:pt x="2570" y="2966"/>
                    </a:cubicBezTo>
                    <a:cubicBezTo>
                      <a:pt x="2606" y="2990"/>
                      <a:pt x="2631" y="3026"/>
                      <a:pt x="2631" y="3075"/>
                    </a:cubicBezTo>
                    <a:lnTo>
                      <a:pt x="2631" y="3584"/>
                    </a:lnTo>
                    <a:lnTo>
                      <a:pt x="2631" y="35665"/>
                    </a:lnTo>
                    <a:cubicBezTo>
                      <a:pt x="2599" y="35701"/>
                      <a:pt x="2557" y="35718"/>
                      <a:pt x="2514" y="35718"/>
                    </a:cubicBezTo>
                    <a:cubicBezTo>
                      <a:pt x="2457" y="35718"/>
                      <a:pt x="2399" y="35689"/>
                      <a:pt x="2364" y="35641"/>
                    </a:cubicBezTo>
                    <a:cubicBezTo>
                      <a:pt x="2073" y="35229"/>
                      <a:pt x="1770" y="34817"/>
                      <a:pt x="1479" y="34404"/>
                    </a:cubicBezTo>
                    <a:cubicBezTo>
                      <a:pt x="1310" y="34162"/>
                      <a:pt x="1128" y="33944"/>
                      <a:pt x="898" y="33750"/>
                    </a:cubicBezTo>
                    <a:cubicBezTo>
                      <a:pt x="866" y="33726"/>
                      <a:pt x="820" y="33713"/>
                      <a:pt x="774" y="33713"/>
                    </a:cubicBezTo>
                    <a:cubicBezTo>
                      <a:pt x="750" y="33713"/>
                      <a:pt x="725" y="33717"/>
                      <a:pt x="704" y="33726"/>
                    </a:cubicBezTo>
                    <a:cubicBezTo>
                      <a:pt x="485" y="33871"/>
                      <a:pt x="279" y="34041"/>
                      <a:pt x="73" y="34211"/>
                    </a:cubicBezTo>
                    <a:cubicBezTo>
                      <a:pt x="37" y="34247"/>
                      <a:pt x="37" y="34356"/>
                      <a:pt x="61" y="34417"/>
                    </a:cubicBezTo>
                    <a:cubicBezTo>
                      <a:pt x="73" y="34477"/>
                      <a:pt x="122" y="34550"/>
                      <a:pt x="170" y="34598"/>
                    </a:cubicBezTo>
                    <a:cubicBezTo>
                      <a:pt x="788" y="35459"/>
                      <a:pt x="1407" y="36331"/>
                      <a:pt x="2037" y="37192"/>
                    </a:cubicBezTo>
                    <a:cubicBezTo>
                      <a:pt x="2303" y="37556"/>
                      <a:pt x="2570" y="37931"/>
                      <a:pt x="2837" y="38307"/>
                    </a:cubicBezTo>
                    <a:cubicBezTo>
                      <a:pt x="2922" y="38428"/>
                      <a:pt x="2958" y="38574"/>
                      <a:pt x="2946" y="38719"/>
                    </a:cubicBezTo>
                    <a:cubicBezTo>
                      <a:pt x="3037" y="38737"/>
                      <a:pt x="3128" y="38746"/>
                      <a:pt x="3218" y="38746"/>
                    </a:cubicBezTo>
                    <a:cubicBezTo>
                      <a:pt x="3309" y="38746"/>
                      <a:pt x="3400" y="38737"/>
                      <a:pt x="3491" y="38719"/>
                    </a:cubicBezTo>
                    <a:cubicBezTo>
                      <a:pt x="3467" y="38622"/>
                      <a:pt x="3406" y="38549"/>
                      <a:pt x="3479" y="38452"/>
                    </a:cubicBezTo>
                    <a:cubicBezTo>
                      <a:pt x="3552" y="38355"/>
                      <a:pt x="3637" y="38259"/>
                      <a:pt x="3709" y="38162"/>
                    </a:cubicBezTo>
                    <a:cubicBezTo>
                      <a:pt x="4376" y="37240"/>
                      <a:pt x="5018" y="36319"/>
                      <a:pt x="5721" y="35410"/>
                    </a:cubicBezTo>
                    <a:cubicBezTo>
                      <a:pt x="5951" y="35107"/>
                      <a:pt x="6158" y="34780"/>
                      <a:pt x="6376" y="34453"/>
                    </a:cubicBezTo>
                    <a:cubicBezTo>
                      <a:pt x="6424" y="34368"/>
                      <a:pt x="6412" y="34259"/>
                      <a:pt x="6351" y="34186"/>
                    </a:cubicBezTo>
                    <a:cubicBezTo>
                      <a:pt x="6158" y="34041"/>
                      <a:pt x="5976" y="33883"/>
                      <a:pt x="5782" y="33738"/>
                    </a:cubicBezTo>
                    <a:cubicBezTo>
                      <a:pt x="5734" y="33706"/>
                      <a:pt x="5680" y="33690"/>
                      <a:pt x="5629" y="33690"/>
                    </a:cubicBezTo>
                    <a:cubicBezTo>
                      <a:pt x="5564" y="33690"/>
                      <a:pt x="5502" y="33715"/>
                      <a:pt x="5455" y="33762"/>
                    </a:cubicBezTo>
                    <a:cubicBezTo>
                      <a:pt x="5067" y="34295"/>
                      <a:pt x="4667" y="34817"/>
                      <a:pt x="4279" y="35338"/>
                    </a:cubicBezTo>
                    <a:cubicBezTo>
                      <a:pt x="4206" y="35459"/>
                      <a:pt x="4121" y="35580"/>
                      <a:pt x="4024" y="35689"/>
                    </a:cubicBezTo>
                    <a:cubicBezTo>
                      <a:pt x="3988" y="35725"/>
                      <a:pt x="3903" y="35713"/>
                      <a:pt x="3818" y="35725"/>
                    </a:cubicBezTo>
                    <a:lnTo>
                      <a:pt x="3818" y="34901"/>
                    </a:lnTo>
                    <a:lnTo>
                      <a:pt x="3818" y="21679"/>
                    </a:lnTo>
                    <a:lnTo>
                      <a:pt x="3818" y="3451"/>
                    </a:lnTo>
                    <a:cubicBezTo>
                      <a:pt x="3818" y="3281"/>
                      <a:pt x="3746" y="3123"/>
                      <a:pt x="3879" y="2966"/>
                    </a:cubicBezTo>
                    <a:cubicBezTo>
                      <a:pt x="3890" y="2965"/>
                      <a:pt x="3901" y="2964"/>
                      <a:pt x="3911" y="2964"/>
                    </a:cubicBezTo>
                    <a:cubicBezTo>
                      <a:pt x="4110" y="2964"/>
                      <a:pt x="4115" y="3177"/>
                      <a:pt x="4218" y="3281"/>
                    </a:cubicBezTo>
                    <a:cubicBezTo>
                      <a:pt x="4340" y="3426"/>
                      <a:pt x="4449" y="3584"/>
                      <a:pt x="4570" y="3742"/>
                    </a:cubicBezTo>
                    <a:cubicBezTo>
                      <a:pt x="4861" y="4117"/>
                      <a:pt x="5139" y="4505"/>
                      <a:pt x="5442" y="4893"/>
                    </a:cubicBezTo>
                    <a:cubicBezTo>
                      <a:pt x="5507" y="4972"/>
                      <a:pt x="5605" y="5012"/>
                      <a:pt x="5705" y="5012"/>
                    </a:cubicBezTo>
                    <a:cubicBezTo>
                      <a:pt x="5774" y="5012"/>
                      <a:pt x="5844" y="4993"/>
                      <a:pt x="5903" y="4954"/>
                    </a:cubicBezTo>
                    <a:cubicBezTo>
                      <a:pt x="6036" y="4857"/>
                      <a:pt x="6170" y="4747"/>
                      <a:pt x="6291" y="4638"/>
                    </a:cubicBezTo>
                    <a:cubicBezTo>
                      <a:pt x="6436" y="4529"/>
                      <a:pt x="6460" y="4323"/>
                      <a:pt x="6351" y="4178"/>
                    </a:cubicBezTo>
                    <a:cubicBezTo>
                      <a:pt x="5976" y="3645"/>
                      <a:pt x="5588" y="3111"/>
                      <a:pt x="5212" y="2590"/>
                    </a:cubicBezTo>
                    <a:cubicBezTo>
                      <a:pt x="4752" y="1960"/>
                      <a:pt x="4291" y="1342"/>
                      <a:pt x="3831" y="724"/>
                    </a:cubicBezTo>
                    <a:cubicBezTo>
                      <a:pt x="3673" y="506"/>
                      <a:pt x="3515" y="287"/>
                      <a:pt x="3358" y="81"/>
                    </a:cubicBezTo>
                    <a:cubicBezTo>
                      <a:pt x="3331" y="28"/>
                      <a:pt x="3279" y="0"/>
                      <a:pt x="32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2"/>
              <p:cNvSpPr/>
              <p:nvPr/>
            </p:nvSpPr>
            <p:spPr>
              <a:xfrm>
                <a:off x="4712431" y="2330523"/>
                <a:ext cx="124836" cy="599101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1110" extrusionOk="0">
                    <a:moveTo>
                      <a:pt x="3291" y="0"/>
                    </a:moveTo>
                    <a:cubicBezTo>
                      <a:pt x="3251" y="0"/>
                      <a:pt x="3208" y="19"/>
                      <a:pt x="3176" y="57"/>
                    </a:cubicBezTo>
                    <a:lnTo>
                      <a:pt x="2885" y="384"/>
                    </a:lnTo>
                    <a:cubicBezTo>
                      <a:pt x="2545" y="881"/>
                      <a:pt x="2206" y="1378"/>
                      <a:pt x="1855" y="1875"/>
                    </a:cubicBezTo>
                    <a:cubicBezTo>
                      <a:pt x="1261" y="2687"/>
                      <a:pt x="655" y="3499"/>
                      <a:pt x="49" y="4311"/>
                    </a:cubicBezTo>
                    <a:cubicBezTo>
                      <a:pt x="0" y="4396"/>
                      <a:pt x="0" y="4505"/>
                      <a:pt x="61" y="4578"/>
                    </a:cubicBezTo>
                    <a:cubicBezTo>
                      <a:pt x="291" y="4759"/>
                      <a:pt x="521" y="4929"/>
                      <a:pt x="764" y="5099"/>
                    </a:cubicBezTo>
                    <a:cubicBezTo>
                      <a:pt x="782" y="5102"/>
                      <a:pt x="800" y="5103"/>
                      <a:pt x="818" y="5103"/>
                    </a:cubicBezTo>
                    <a:cubicBezTo>
                      <a:pt x="871" y="5103"/>
                      <a:pt x="921" y="5090"/>
                      <a:pt x="958" y="5062"/>
                    </a:cubicBezTo>
                    <a:cubicBezTo>
                      <a:pt x="1055" y="4977"/>
                      <a:pt x="1139" y="4893"/>
                      <a:pt x="1200" y="4796"/>
                    </a:cubicBezTo>
                    <a:cubicBezTo>
                      <a:pt x="1564" y="4275"/>
                      <a:pt x="1927" y="3766"/>
                      <a:pt x="2291" y="3256"/>
                    </a:cubicBezTo>
                    <a:cubicBezTo>
                      <a:pt x="2351" y="3184"/>
                      <a:pt x="2424" y="3111"/>
                      <a:pt x="2497" y="3063"/>
                    </a:cubicBezTo>
                    <a:cubicBezTo>
                      <a:pt x="2506" y="3054"/>
                      <a:pt x="2519" y="3050"/>
                      <a:pt x="2535" y="3050"/>
                    </a:cubicBezTo>
                    <a:cubicBezTo>
                      <a:pt x="2585" y="3050"/>
                      <a:pt x="2657" y="3089"/>
                      <a:pt x="2667" y="3135"/>
                    </a:cubicBezTo>
                    <a:cubicBezTo>
                      <a:pt x="2691" y="3208"/>
                      <a:pt x="2691" y="3269"/>
                      <a:pt x="2703" y="3341"/>
                    </a:cubicBezTo>
                    <a:lnTo>
                      <a:pt x="2703" y="4578"/>
                    </a:lnTo>
                    <a:lnTo>
                      <a:pt x="2703" y="27375"/>
                    </a:lnTo>
                    <a:cubicBezTo>
                      <a:pt x="2703" y="27605"/>
                      <a:pt x="2691" y="27847"/>
                      <a:pt x="2679" y="28090"/>
                    </a:cubicBezTo>
                    <a:cubicBezTo>
                      <a:pt x="2667" y="28138"/>
                      <a:pt x="2642" y="28175"/>
                      <a:pt x="2594" y="28199"/>
                    </a:cubicBezTo>
                    <a:cubicBezTo>
                      <a:pt x="2581" y="28203"/>
                      <a:pt x="2566" y="28206"/>
                      <a:pt x="2550" y="28206"/>
                    </a:cubicBezTo>
                    <a:cubicBezTo>
                      <a:pt x="2524" y="28206"/>
                      <a:pt x="2496" y="28198"/>
                      <a:pt x="2473" y="28175"/>
                    </a:cubicBezTo>
                    <a:cubicBezTo>
                      <a:pt x="2242" y="27896"/>
                      <a:pt x="2036" y="27629"/>
                      <a:pt x="1806" y="27314"/>
                    </a:cubicBezTo>
                    <a:cubicBezTo>
                      <a:pt x="1588" y="27011"/>
                      <a:pt x="1358" y="26684"/>
                      <a:pt x="1127" y="26381"/>
                    </a:cubicBezTo>
                    <a:cubicBezTo>
                      <a:pt x="1055" y="26293"/>
                      <a:pt x="946" y="26247"/>
                      <a:pt x="839" y="26247"/>
                    </a:cubicBezTo>
                    <a:cubicBezTo>
                      <a:pt x="783" y="26247"/>
                      <a:pt x="728" y="26259"/>
                      <a:pt x="679" y="26284"/>
                    </a:cubicBezTo>
                    <a:cubicBezTo>
                      <a:pt x="461" y="26393"/>
                      <a:pt x="279" y="26563"/>
                      <a:pt x="146" y="26769"/>
                    </a:cubicBezTo>
                    <a:cubicBezTo>
                      <a:pt x="121" y="26829"/>
                      <a:pt x="121" y="26902"/>
                      <a:pt x="134" y="26975"/>
                    </a:cubicBezTo>
                    <a:cubicBezTo>
                      <a:pt x="146" y="27023"/>
                      <a:pt x="158" y="27060"/>
                      <a:pt x="194" y="27096"/>
                    </a:cubicBezTo>
                    <a:cubicBezTo>
                      <a:pt x="655" y="27726"/>
                      <a:pt x="1115" y="28332"/>
                      <a:pt x="1576" y="28962"/>
                    </a:cubicBezTo>
                    <a:cubicBezTo>
                      <a:pt x="2061" y="29653"/>
                      <a:pt x="2545" y="30344"/>
                      <a:pt x="3030" y="31035"/>
                    </a:cubicBezTo>
                    <a:cubicBezTo>
                      <a:pt x="3093" y="31085"/>
                      <a:pt x="3168" y="31109"/>
                      <a:pt x="3245" y="31109"/>
                    </a:cubicBezTo>
                    <a:cubicBezTo>
                      <a:pt x="3317" y="31109"/>
                      <a:pt x="3390" y="31088"/>
                      <a:pt x="3454" y="31047"/>
                    </a:cubicBezTo>
                    <a:cubicBezTo>
                      <a:pt x="3697" y="30720"/>
                      <a:pt x="3951" y="30393"/>
                      <a:pt x="4194" y="30065"/>
                    </a:cubicBezTo>
                    <a:cubicBezTo>
                      <a:pt x="4436" y="29714"/>
                      <a:pt x="4691" y="29362"/>
                      <a:pt x="4945" y="29011"/>
                    </a:cubicBezTo>
                    <a:cubicBezTo>
                      <a:pt x="5430" y="28332"/>
                      <a:pt x="5903" y="27666"/>
                      <a:pt x="6375" y="26999"/>
                    </a:cubicBezTo>
                    <a:cubicBezTo>
                      <a:pt x="6412" y="26963"/>
                      <a:pt x="6424" y="26914"/>
                      <a:pt x="6436" y="26866"/>
                    </a:cubicBezTo>
                    <a:cubicBezTo>
                      <a:pt x="6448" y="26817"/>
                      <a:pt x="6436" y="26769"/>
                      <a:pt x="6412" y="26732"/>
                    </a:cubicBezTo>
                    <a:cubicBezTo>
                      <a:pt x="6242" y="26490"/>
                      <a:pt x="5987" y="26320"/>
                      <a:pt x="5709" y="26248"/>
                    </a:cubicBezTo>
                    <a:cubicBezTo>
                      <a:pt x="5636" y="26248"/>
                      <a:pt x="5563" y="26260"/>
                      <a:pt x="5503" y="26308"/>
                    </a:cubicBezTo>
                    <a:cubicBezTo>
                      <a:pt x="5430" y="26357"/>
                      <a:pt x="5357" y="26429"/>
                      <a:pt x="5309" y="26514"/>
                    </a:cubicBezTo>
                    <a:cubicBezTo>
                      <a:pt x="5115" y="26757"/>
                      <a:pt x="4933" y="27011"/>
                      <a:pt x="4751" y="27266"/>
                    </a:cubicBezTo>
                    <a:cubicBezTo>
                      <a:pt x="4545" y="27544"/>
                      <a:pt x="4339" y="27811"/>
                      <a:pt x="4145" y="28078"/>
                    </a:cubicBezTo>
                    <a:cubicBezTo>
                      <a:pt x="4108" y="28136"/>
                      <a:pt x="4045" y="28168"/>
                      <a:pt x="3982" y="28168"/>
                    </a:cubicBezTo>
                    <a:cubicBezTo>
                      <a:pt x="3941" y="28168"/>
                      <a:pt x="3900" y="28155"/>
                      <a:pt x="3866" y="28126"/>
                    </a:cubicBezTo>
                    <a:cubicBezTo>
                      <a:pt x="3866" y="27872"/>
                      <a:pt x="3866" y="27605"/>
                      <a:pt x="3866" y="27338"/>
                    </a:cubicBezTo>
                    <a:lnTo>
                      <a:pt x="3866" y="7729"/>
                    </a:lnTo>
                    <a:lnTo>
                      <a:pt x="3866" y="3656"/>
                    </a:lnTo>
                    <a:cubicBezTo>
                      <a:pt x="3866" y="3499"/>
                      <a:pt x="3866" y="3329"/>
                      <a:pt x="3891" y="3160"/>
                    </a:cubicBezTo>
                    <a:cubicBezTo>
                      <a:pt x="3891" y="3123"/>
                      <a:pt x="3951" y="3099"/>
                      <a:pt x="3988" y="3075"/>
                    </a:cubicBezTo>
                    <a:cubicBezTo>
                      <a:pt x="4012" y="3075"/>
                      <a:pt x="4036" y="3075"/>
                      <a:pt x="4048" y="3099"/>
                    </a:cubicBezTo>
                    <a:cubicBezTo>
                      <a:pt x="4169" y="3208"/>
                      <a:pt x="4291" y="3329"/>
                      <a:pt x="4400" y="3463"/>
                    </a:cubicBezTo>
                    <a:cubicBezTo>
                      <a:pt x="4678" y="3850"/>
                      <a:pt x="4957" y="4250"/>
                      <a:pt x="5236" y="4638"/>
                    </a:cubicBezTo>
                    <a:cubicBezTo>
                      <a:pt x="5309" y="4735"/>
                      <a:pt x="5381" y="4832"/>
                      <a:pt x="5466" y="4917"/>
                    </a:cubicBezTo>
                    <a:cubicBezTo>
                      <a:pt x="5547" y="4990"/>
                      <a:pt x="5649" y="5028"/>
                      <a:pt x="5749" y="5028"/>
                    </a:cubicBezTo>
                    <a:cubicBezTo>
                      <a:pt x="5816" y="5028"/>
                      <a:pt x="5881" y="5011"/>
                      <a:pt x="5939" y="4977"/>
                    </a:cubicBezTo>
                    <a:cubicBezTo>
                      <a:pt x="6109" y="4868"/>
                      <a:pt x="6254" y="4747"/>
                      <a:pt x="6412" y="4638"/>
                    </a:cubicBezTo>
                    <a:cubicBezTo>
                      <a:pt x="6472" y="4565"/>
                      <a:pt x="6484" y="4456"/>
                      <a:pt x="6448" y="4359"/>
                    </a:cubicBezTo>
                    <a:cubicBezTo>
                      <a:pt x="6363" y="4214"/>
                      <a:pt x="6278" y="4069"/>
                      <a:pt x="6181" y="3935"/>
                    </a:cubicBezTo>
                    <a:cubicBezTo>
                      <a:pt x="6096" y="3790"/>
                      <a:pt x="5987" y="3656"/>
                      <a:pt x="5878" y="3523"/>
                    </a:cubicBezTo>
                    <a:cubicBezTo>
                      <a:pt x="5297" y="2723"/>
                      <a:pt x="4715" y="1923"/>
                      <a:pt x="4133" y="1123"/>
                    </a:cubicBezTo>
                    <a:cubicBezTo>
                      <a:pt x="3975" y="893"/>
                      <a:pt x="3818" y="639"/>
                      <a:pt x="3673" y="384"/>
                    </a:cubicBezTo>
                    <a:cubicBezTo>
                      <a:pt x="3503" y="348"/>
                      <a:pt x="3454" y="214"/>
                      <a:pt x="3406" y="81"/>
                    </a:cubicBezTo>
                    <a:cubicBezTo>
                      <a:pt x="3386" y="28"/>
                      <a:pt x="3340" y="0"/>
                      <a:pt x="32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2"/>
              <p:cNvSpPr/>
              <p:nvPr/>
            </p:nvSpPr>
            <p:spPr>
              <a:xfrm>
                <a:off x="5828777" y="1279468"/>
                <a:ext cx="80985" cy="25458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22" extrusionOk="0">
                    <a:moveTo>
                      <a:pt x="401" y="0"/>
                    </a:moveTo>
                    <a:cubicBezTo>
                      <a:pt x="328" y="0"/>
                      <a:pt x="255" y="12"/>
                      <a:pt x="195" y="24"/>
                    </a:cubicBezTo>
                    <a:cubicBezTo>
                      <a:pt x="98" y="37"/>
                      <a:pt x="25" y="121"/>
                      <a:pt x="1" y="218"/>
                    </a:cubicBezTo>
                    <a:cubicBezTo>
                      <a:pt x="1" y="388"/>
                      <a:pt x="1" y="558"/>
                      <a:pt x="1" y="715"/>
                    </a:cubicBezTo>
                    <a:cubicBezTo>
                      <a:pt x="37" y="861"/>
                      <a:pt x="158" y="970"/>
                      <a:pt x="304" y="994"/>
                    </a:cubicBezTo>
                    <a:cubicBezTo>
                      <a:pt x="474" y="1018"/>
                      <a:pt x="643" y="1018"/>
                      <a:pt x="813" y="1018"/>
                    </a:cubicBezTo>
                    <a:lnTo>
                      <a:pt x="2413" y="1018"/>
                    </a:lnTo>
                    <a:cubicBezTo>
                      <a:pt x="2420" y="1018"/>
                      <a:pt x="2428" y="1017"/>
                      <a:pt x="2436" y="1017"/>
                    </a:cubicBezTo>
                    <a:cubicBezTo>
                      <a:pt x="2607" y="1017"/>
                      <a:pt x="2740" y="1147"/>
                      <a:pt x="2752" y="1321"/>
                    </a:cubicBezTo>
                    <a:lnTo>
                      <a:pt x="3188" y="1285"/>
                    </a:lnTo>
                    <a:cubicBezTo>
                      <a:pt x="3237" y="1139"/>
                      <a:pt x="3358" y="1042"/>
                      <a:pt x="3516" y="1030"/>
                    </a:cubicBezTo>
                    <a:cubicBezTo>
                      <a:pt x="3649" y="1018"/>
                      <a:pt x="3794" y="994"/>
                      <a:pt x="3940" y="970"/>
                    </a:cubicBezTo>
                    <a:cubicBezTo>
                      <a:pt x="4025" y="933"/>
                      <a:pt x="4097" y="861"/>
                      <a:pt x="4134" y="776"/>
                    </a:cubicBezTo>
                    <a:cubicBezTo>
                      <a:pt x="4206" y="570"/>
                      <a:pt x="4206" y="340"/>
                      <a:pt x="4134" y="133"/>
                    </a:cubicBezTo>
                    <a:cubicBezTo>
                      <a:pt x="4109" y="85"/>
                      <a:pt x="4073" y="49"/>
                      <a:pt x="4037" y="37"/>
                    </a:cubicBezTo>
                    <a:cubicBezTo>
                      <a:pt x="3940" y="12"/>
                      <a:pt x="3843" y="0"/>
                      <a:pt x="37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2"/>
              <p:cNvSpPr/>
              <p:nvPr/>
            </p:nvSpPr>
            <p:spPr>
              <a:xfrm>
                <a:off x="5827853" y="2927929"/>
                <a:ext cx="81447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177" extrusionOk="0">
                    <a:moveTo>
                      <a:pt x="2812" y="1"/>
                    </a:moveTo>
                    <a:cubicBezTo>
                      <a:pt x="2723" y="101"/>
                      <a:pt x="2604" y="160"/>
                      <a:pt x="2473" y="160"/>
                    </a:cubicBezTo>
                    <a:cubicBezTo>
                      <a:pt x="2461" y="160"/>
                      <a:pt x="2449" y="159"/>
                      <a:pt x="2436" y="158"/>
                    </a:cubicBezTo>
                    <a:lnTo>
                      <a:pt x="849" y="158"/>
                    </a:lnTo>
                    <a:cubicBezTo>
                      <a:pt x="679" y="158"/>
                      <a:pt x="509" y="170"/>
                      <a:pt x="340" y="183"/>
                    </a:cubicBezTo>
                    <a:cubicBezTo>
                      <a:pt x="219" y="207"/>
                      <a:pt x="122" y="292"/>
                      <a:pt x="85" y="401"/>
                    </a:cubicBezTo>
                    <a:cubicBezTo>
                      <a:pt x="0" y="607"/>
                      <a:pt x="0" y="837"/>
                      <a:pt x="85" y="1043"/>
                    </a:cubicBezTo>
                    <a:cubicBezTo>
                      <a:pt x="97" y="1079"/>
                      <a:pt x="134" y="1116"/>
                      <a:pt x="182" y="1140"/>
                    </a:cubicBezTo>
                    <a:cubicBezTo>
                      <a:pt x="243" y="1164"/>
                      <a:pt x="316" y="1176"/>
                      <a:pt x="388" y="1176"/>
                    </a:cubicBezTo>
                    <a:lnTo>
                      <a:pt x="3854" y="1176"/>
                    </a:lnTo>
                    <a:cubicBezTo>
                      <a:pt x="3903" y="1176"/>
                      <a:pt x="3951" y="1164"/>
                      <a:pt x="4000" y="1164"/>
                    </a:cubicBezTo>
                    <a:cubicBezTo>
                      <a:pt x="4121" y="1140"/>
                      <a:pt x="4206" y="1031"/>
                      <a:pt x="4218" y="910"/>
                    </a:cubicBezTo>
                    <a:cubicBezTo>
                      <a:pt x="4230" y="789"/>
                      <a:pt x="4230" y="667"/>
                      <a:pt x="4218" y="558"/>
                    </a:cubicBezTo>
                    <a:cubicBezTo>
                      <a:pt x="4218" y="352"/>
                      <a:pt x="4061" y="183"/>
                      <a:pt x="3854" y="170"/>
                    </a:cubicBezTo>
                    <a:cubicBezTo>
                      <a:pt x="3636" y="158"/>
                      <a:pt x="3430" y="158"/>
                      <a:pt x="3212" y="158"/>
                    </a:cubicBezTo>
                    <a:cubicBezTo>
                      <a:pt x="3067" y="146"/>
                      <a:pt x="2921" y="98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2"/>
              <p:cNvSpPr/>
              <p:nvPr/>
            </p:nvSpPr>
            <p:spPr>
              <a:xfrm>
                <a:off x="4412170" y="2315040"/>
                <a:ext cx="8119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1019" extrusionOk="0">
                    <a:moveTo>
                      <a:pt x="570" y="0"/>
                    </a:moveTo>
                    <a:cubicBezTo>
                      <a:pt x="449" y="0"/>
                      <a:pt x="327" y="13"/>
                      <a:pt x="206" y="13"/>
                    </a:cubicBezTo>
                    <a:cubicBezTo>
                      <a:pt x="109" y="37"/>
                      <a:pt x="24" y="109"/>
                      <a:pt x="12" y="206"/>
                    </a:cubicBezTo>
                    <a:cubicBezTo>
                      <a:pt x="0" y="376"/>
                      <a:pt x="0" y="534"/>
                      <a:pt x="12" y="703"/>
                    </a:cubicBezTo>
                    <a:cubicBezTo>
                      <a:pt x="37" y="849"/>
                      <a:pt x="158" y="970"/>
                      <a:pt x="303" y="994"/>
                    </a:cubicBezTo>
                    <a:cubicBezTo>
                      <a:pt x="376" y="1006"/>
                      <a:pt x="449" y="1006"/>
                      <a:pt x="521" y="1018"/>
                    </a:cubicBezTo>
                    <a:lnTo>
                      <a:pt x="3636" y="1018"/>
                    </a:lnTo>
                    <a:cubicBezTo>
                      <a:pt x="3733" y="1018"/>
                      <a:pt x="3830" y="1006"/>
                      <a:pt x="3927" y="970"/>
                    </a:cubicBezTo>
                    <a:cubicBezTo>
                      <a:pt x="4012" y="934"/>
                      <a:pt x="4085" y="873"/>
                      <a:pt x="4133" y="788"/>
                    </a:cubicBezTo>
                    <a:cubicBezTo>
                      <a:pt x="4218" y="582"/>
                      <a:pt x="4218" y="364"/>
                      <a:pt x="4133" y="158"/>
                    </a:cubicBezTo>
                    <a:cubicBezTo>
                      <a:pt x="4109" y="97"/>
                      <a:pt x="4048" y="49"/>
                      <a:pt x="3988" y="25"/>
                    </a:cubicBezTo>
                    <a:cubicBezTo>
                      <a:pt x="3866" y="0"/>
                      <a:pt x="3745" y="0"/>
                      <a:pt x="36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2"/>
              <p:cNvSpPr/>
              <p:nvPr/>
            </p:nvSpPr>
            <p:spPr>
              <a:xfrm>
                <a:off x="5198860" y="2930972"/>
                <a:ext cx="80754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031" extrusionOk="0">
                    <a:moveTo>
                      <a:pt x="570" y="0"/>
                    </a:moveTo>
                    <a:cubicBezTo>
                      <a:pt x="498" y="0"/>
                      <a:pt x="425" y="12"/>
                      <a:pt x="352" y="12"/>
                    </a:cubicBezTo>
                    <a:cubicBezTo>
                      <a:pt x="170" y="25"/>
                      <a:pt x="25" y="158"/>
                      <a:pt x="1" y="340"/>
                    </a:cubicBezTo>
                    <a:cubicBezTo>
                      <a:pt x="1" y="497"/>
                      <a:pt x="1" y="667"/>
                      <a:pt x="25" y="837"/>
                    </a:cubicBezTo>
                    <a:cubicBezTo>
                      <a:pt x="37" y="909"/>
                      <a:pt x="98" y="958"/>
                      <a:pt x="158" y="982"/>
                    </a:cubicBezTo>
                    <a:cubicBezTo>
                      <a:pt x="280" y="1018"/>
                      <a:pt x="401" y="1031"/>
                      <a:pt x="522" y="1031"/>
                    </a:cubicBezTo>
                    <a:lnTo>
                      <a:pt x="2049" y="1031"/>
                    </a:lnTo>
                    <a:cubicBezTo>
                      <a:pt x="2570" y="1031"/>
                      <a:pt x="3103" y="1031"/>
                      <a:pt x="3637" y="1018"/>
                    </a:cubicBezTo>
                    <a:cubicBezTo>
                      <a:pt x="3758" y="1018"/>
                      <a:pt x="3879" y="1006"/>
                      <a:pt x="4000" y="982"/>
                    </a:cubicBezTo>
                    <a:cubicBezTo>
                      <a:pt x="4061" y="958"/>
                      <a:pt x="4109" y="909"/>
                      <a:pt x="4146" y="849"/>
                    </a:cubicBezTo>
                    <a:cubicBezTo>
                      <a:pt x="4170" y="776"/>
                      <a:pt x="4182" y="703"/>
                      <a:pt x="4182" y="631"/>
                    </a:cubicBezTo>
                    <a:cubicBezTo>
                      <a:pt x="4194" y="146"/>
                      <a:pt x="4073" y="0"/>
                      <a:pt x="3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2"/>
              <p:cNvSpPr/>
              <p:nvPr/>
            </p:nvSpPr>
            <p:spPr>
              <a:xfrm>
                <a:off x="6458002" y="2931106"/>
                <a:ext cx="80965" cy="19720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1024" extrusionOk="0">
                    <a:moveTo>
                      <a:pt x="889" y="0"/>
                    </a:moveTo>
                    <a:cubicBezTo>
                      <a:pt x="762" y="0"/>
                      <a:pt x="635" y="1"/>
                      <a:pt x="510" y="5"/>
                    </a:cubicBezTo>
                    <a:cubicBezTo>
                      <a:pt x="134" y="5"/>
                      <a:pt x="1" y="151"/>
                      <a:pt x="1" y="539"/>
                    </a:cubicBezTo>
                    <a:cubicBezTo>
                      <a:pt x="1" y="636"/>
                      <a:pt x="13" y="733"/>
                      <a:pt x="37" y="830"/>
                    </a:cubicBezTo>
                    <a:cubicBezTo>
                      <a:pt x="61" y="902"/>
                      <a:pt x="110" y="951"/>
                      <a:pt x="182" y="987"/>
                    </a:cubicBezTo>
                    <a:cubicBezTo>
                      <a:pt x="292" y="1011"/>
                      <a:pt x="413" y="1024"/>
                      <a:pt x="534" y="1024"/>
                    </a:cubicBezTo>
                    <a:lnTo>
                      <a:pt x="2061" y="1024"/>
                    </a:lnTo>
                    <a:lnTo>
                      <a:pt x="2061" y="1011"/>
                    </a:lnTo>
                    <a:lnTo>
                      <a:pt x="3879" y="1011"/>
                    </a:lnTo>
                    <a:cubicBezTo>
                      <a:pt x="3891" y="1013"/>
                      <a:pt x="3904" y="1014"/>
                      <a:pt x="3916" y="1014"/>
                    </a:cubicBezTo>
                    <a:cubicBezTo>
                      <a:pt x="4080" y="1014"/>
                      <a:pt x="4205" y="866"/>
                      <a:pt x="4194" y="696"/>
                    </a:cubicBezTo>
                    <a:cubicBezTo>
                      <a:pt x="4194" y="551"/>
                      <a:pt x="4194" y="405"/>
                      <a:pt x="4170" y="272"/>
                    </a:cubicBezTo>
                    <a:cubicBezTo>
                      <a:pt x="4134" y="139"/>
                      <a:pt x="4037" y="54"/>
                      <a:pt x="3915" y="30"/>
                    </a:cubicBezTo>
                    <a:cubicBezTo>
                      <a:pt x="3827" y="12"/>
                      <a:pt x="3738" y="1"/>
                      <a:pt x="3649" y="1"/>
                    </a:cubicBezTo>
                    <a:cubicBezTo>
                      <a:pt x="3617" y="1"/>
                      <a:pt x="3584" y="2"/>
                      <a:pt x="3552" y="5"/>
                    </a:cubicBezTo>
                    <a:lnTo>
                      <a:pt x="1661" y="5"/>
                    </a:lnTo>
                    <a:cubicBezTo>
                      <a:pt x="1403" y="5"/>
                      <a:pt x="1144" y="0"/>
                      <a:pt x="88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2"/>
              <p:cNvSpPr/>
              <p:nvPr/>
            </p:nvSpPr>
            <p:spPr>
              <a:xfrm>
                <a:off x="4412170" y="2931145"/>
                <a:ext cx="81196" cy="19681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1022" extrusionOk="0">
                    <a:moveTo>
                      <a:pt x="3724" y="0"/>
                    </a:moveTo>
                    <a:cubicBezTo>
                      <a:pt x="3707" y="0"/>
                      <a:pt x="3690" y="1"/>
                      <a:pt x="3672" y="3"/>
                    </a:cubicBezTo>
                    <a:lnTo>
                      <a:pt x="546" y="3"/>
                    </a:lnTo>
                    <a:cubicBezTo>
                      <a:pt x="109" y="3"/>
                      <a:pt x="0" y="137"/>
                      <a:pt x="0" y="573"/>
                    </a:cubicBezTo>
                    <a:cubicBezTo>
                      <a:pt x="0" y="646"/>
                      <a:pt x="0" y="719"/>
                      <a:pt x="12" y="791"/>
                    </a:cubicBezTo>
                    <a:cubicBezTo>
                      <a:pt x="24" y="888"/>
                      <a:pt x="97" y="961"/>
                      <a:pt x="194" y="985"/>
                    </a:cubicBezTo>
                    <a:cubicBezTo>
                      <a:pt x="315" y="1009"/>
                      <a:pt x="437" y="1009"/>
                      <a:pt x="558" y="1022"/>
                    </a:cubicBezTo>
                    <a:lnTo>
                      <a:pt x="3600" y="1022"/>
                    </a:lnTo>
                    <a:cubicBezTo>
                      <a:pt x="3721" y="1022"/>
                      <a:pt x="3842" y="1009"/>
                      <a:pt x="3963" y="997"/>
                    </a:cubicBezTo>
                    <a:cubicBezTo>
                      <a:pt x="4060" y="985"/>
                      <a:pt x="4145" y="912"/>
                      <a:pt x="4169" y="815"/>
                    </a:cubicBezTo>
                    <a:cubicBezTo>
                      <a:pt x="4218" y="634"/>
                      <a:pt x="4218" y="428"/>
                      <a:pt x="4145" y="246"/>
                    </a:cubicBezTo>
                    <a:cubicBezTo>
                      <a:pt x="4109" y="161"/>
                      <a:pt x="4036" y="88"/>
                      <a:pt x="3951" y="52"/>
                    </a:cubicBezTo>
                    <a:cubicBezTo>
                      <a:pt x="3881" y="22"/>
                      <a:pt x="3803" y="0"/>
                      <a:pt x="37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2"/>
              <p:cNvSpPr/>
              <p:nvPr/>
            </p:nvSpPr>
            <p:spPr>
              <a:xfrm>
                <a:off x="2838290" y="2931203"/>
                <a:ext cx="8144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019" extrusionOk="0">
                    <a:moveTo>
                      <a:pt x="570" y="0"/>
                    </a:moveTo>
                    <a:cubicBezTo>
                      <a:pt x="474" y="0"/>
                      <a:pt x="377" y="13"/>
                      <a:pt x="292" y="49"/>
                    </a:cubicBezTo>
                    <a:cubicBezTo>
                      <a:pt x="207" y="85"/>
                      <a:pt x="134" y="158"/>
                      <a:pt x="86" y="231"/>
                    </a:cubicBezTo>
                    <a:cubicBezTo>
                      <a:pt x="1" y="437"/>
                      <a:pt x="1" y="667"/>
                      <a:pt x="86" y="873"/>
                    </a:cubicBezTo>
                    <a:cubicBezTo>
                      <a:pt x="110" y="922"/>
                      <a:pt x="146" y="958"/>
                      <a:pt x="183" y="970"/>
                    </a:cubicBezTo>
                    <a:cubicBezTo>
                      <a:pt x="280" y="994"/>
                      <a:pt x="377" y="1019"/>
                      <a:pt x="474" y="1019"/>
                    </a:cubicBezTo>
                    <a:lnTo>
                      <a:pt x="2073" y="1019"/>
                    </a:lnTo>
                    <a:lnTo>
                      <a:pt x="3673" y="1006"/>
                    </a:lnTo>
                    <a:cubicBezTo>
                      <a:pt x="3794" y="1006"/>
                      <a:pt x="3915" y="994"/>
                      <a:pt x="4025" y="982"/>
                    </a:cubicBezTo>
                    <a:cubicBezTo>
                      <a:pt x="4122" y="970"/>
                      <a:pt x="4206" y="885"/>
                      <a:pt x="4218" y="788"/>
                    </a:cubicBezTo>
                    <a:cubicBezTo>
                      <a:pt x="4231" y="643"/>
                      <a:pt x="4231" y="509"/>
                      <a:pt x="4231" y="364"/>
                    </a:cubicBezTo>
                    <a:cubicBezTo>
                      <a:pt x="4218" y="158"/>
                      <a:pt x="4049" y="0"/>
                      <a:pt x="38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2"/>
              <p:cNvSpPr/>
              <p:nvPr/>
            </p:nvSpPr>
            <p:spPr>
              <a:xfrm>
                <a:off x="3781771" y="2931145"/>
                <a:ext cx="82140" cy="19681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022" extrusionOk="0">
                    <a:moveTo>
                      <a:pt x="529" y="0"/>
                    </a:moveTo>
                    <a:cubicBezTo>
                      <a:pt x="450" y="0"/>
                      <a:pt x="373" y="20"/>
                      <a:pt x="304" y="40"/>
                    </a:cubicBezTo>
                    <a:cubicBezTo>
                      <a:pt x="219" y="76"/>
                      <a:pt x="134" y="137"/>
                      <a:pt x="98" y="222"/>
                    </a:cubicBezTo>
                    <a:cubicBezTo>
                      <a:pt x="1" y="428"/>
                      <a:pt x="1" y="658"/>
                      <a:pt x="86" y="864"/>
                    </a:cubicBezTo>
                    <a:cubicBezTo>
                      <a:pt x="110" y="925"/>
                      <a:pt x="171" y="961"/>
                      <a:pt x="231" y="985"/>
                    </a:cubicBezTo>
                    <a:cubicBezTo>
                      <a:pt x="352" y="1009"/>
                      <a:pt x="473" y="1022"/>
                      <a:pt x="595" y="1022"/>
                    </a:cubicBezTo>
                    <a:lnTo>
                      <a:pt x="3794" y="1022"/>
                    </a:lnTo>
                    <a:cubicBezTo>
                      <a:pt x="3891" y="1009"/>
                      <a:pt x="3988" y="997"/>
                      <a:pt x="4085" y="973"/>
                    </a:cubicBezTo>
                    <a:cubicBezTo>
                      <a:pt x="4134" y="961"/>
                      <a:pt x="4170" y="925"/>
                      <a:pt x="4182" y="876"/>
                    </a:cubicBezTo>
                    <a:cubicBezTo>
                      <a:pt x="4267" y="670"/>
                      <a:pt x="4267" y="452"/>
                      <a:pt x="4182" y="246"/>
                    </a:cubicBezTo>
                    <a:cubicBezTo>
                      <a:pt x="4146" y="161"/>
                      <a:pt x="4073" y="88"/>
                      <a:pt x="3988" y="52"/>
                    </a:cubicBezTo>
                    <a:cubicBezTo>
                      <a:pt x="3918" y="22"/>
                      <a:pt x="3840" y="0"/>
                      <a:pt x="3761" y="0"/>
                    </a:cubicBezTo>
                    <a:cubicBezTo>
                      <a:pt x="3744" y="0"/>
                      <a:pt x="3727" y="1"/>
                      <a:pt x="3709" y="3"/>
                    </a:cubicBezTo>
                    <a:lnTo>
                      <a:pt x="583" y="3"/>
                    </a:lnTo>
                    <a:cubicBezTo>
                      <a:pt x="565" y="1"/>
                      <a:pt x="547" y="0"/>
                      <a:pt x="5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2"/>
              <p:cNvSpPr/>
              <p:nvPr/>
            </p:nvSpPr>
            <p:spPr>
              <a:xfrm>
                <a:off x="5197223" y="1279236"/>
                <a:ext cx="82852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019" extrusionOk="0">
                    <a:moveTo>
                      <a:pt x="607" y="0"/>
                    </a:moveTo>
                    <a:cubicBezTo>
                      <a:pt x="558" y="0"/>
                      <a:pt x="510" y="12"/>
                      <a:pt x="474" y="12"/>
                    </a:cubicBezTo>
                    <a:cubicBezTo>
                      <a:pt x="340" y="24"/>
                      <a:pt x="231" y="97"/>
                      <a:pt x="183" y="206"/>
                    </a:cubicBezTo>
                    <a:cubicBezTo>
                      <a:pt x="158" y="255"/>
                      <a:pt x="146" y="291"/>
                      <a:pt x="122" y="339"/>
                    </a:cubicBezTo>
                    <a:cubicBezTo>
                      <a:pt x="1" y="655"/>
                      <a:pt x="219" y="994"/>
                      <a:pt x="558" y="1018"/>
                    </a:cubicBezTo>
                    <a:lnTo>
                      <a:pt x="3758" y="1018"/>
                    </a:lnTo>
                    <a:cubicBezTo>
                      <a:pt x="3867" y="1018"/>
                      <a:pt x="3988" y="1006"/>
                      <a:pt x="4110" y="970"/>
                    </a:cubicBezTo>
                    <a:cubicBezTo>
                      <a:pt x="4170" y="945"/>
                      <a:pt x="4219" y="885"/>
                      <a:pt x="4243" y="824"/>
                    </a:cubicBezTo>
                    <a:cubicBezTo>
                      <a:pt x="4303" y="618"/>
                      <a:pt x="4303" y="388"/>
                      <a:pt x="4243" y="182"/>
                    </a:cubicBezTo>
                    <a:cubicBezTo>
                      <a:pt x="4219" y="109"/>
                      <a:pt x="4158" y="61"/>
                      <a:pt x="4097" y="36"/>
                    </a:cubicBezTo>
                    <a:cubicBezTo>
                      <a:pt x="4000" y="12"/>
                      <a:pt x="3903" y="0"/>
                      <a:pt x="38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2"/>
              <p:cNvSpPr/>
              <p:nvPr/>
            </p:nvSpPr>
            <p:spPr>
              <a:xfrm>
                <a:off x="4412170" y="1278986"/>
                <a:ext cx="80965" cy="19874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1032" extrusionOk="0">
                    <a:moveTo>
                      <a:pt x="594" y="1"/>
                    </a:moveTo>
                    <a:cubicBezTo>
                      <a:pt x="497" y="13"/>
                      <a:pt x="400" y="13"/>
                      <a:pt x="303" y="25"/>
                    </a:cubicBezTo>
                    <a:cubicBezTo>
                      <a:pt x="146" y="62"/>
                      <a:pt x="37" y="183"/>
                      <a:pt x="12" y="328"/>
                    </a:cubicBezTo>
                    <a:cubicBezTo>
                      <a:pt x="0" y="474"/>
                      <a:pt x="0" y="619"/>
                      <a:pt x="24" y="752"/>
                    </a:cubicBezTo>
                    <a:cubicBezTo>
                      <a:pt x="49" y="886"/>
                      <a:pt x="146" y="983"/>
                      <a:pt x="267" y="995"/>
                    </a:cubicBezTo>
                    <a:cubicBezTo>
                      <a:pt x="388" y="1019"/>
                      <a:pt x="509" y="1031"/>
                      <a:pt x="630" y="1031"/>
                    </a:cubicBezTo>
                    <a:lnTo>
                      <a:pt x="2085" y="1031"/>
                    </a:lnTo>
                    <a:lnTo>
                      <a:pt x="3527" y="1019"/>
                    </a:lnTo>
                    <a:cubicBezTo>
                      <a:pt x="3648" y="1019"/>
                      <a:pt x="3769" y="1019"/>
                      <a:pt x="3891" y="1007"/>
                    </a:cubicBezTo>
                    <a:cubicBezTo>
                      <a:pt x="4036" y="971"/>
                      <a:pt x="4145" y="849"/>
                      <a:pt x="4169" y="704"/>
                    </a:cubicBezTo>
                    <a:cubicBezTo>
                      <a:pt x="4182" y="655"/>
                      <a:pt x="4194" y="607"/>
                      <a:pt x="4194" y="558"/>
                    </a:cubicBezTo>
                    <a:cubicBezTo>
                      <a:pt x="4206" y="171"/>
                      <a:pt x="4072" y="25"/>
                      <a:pt x="37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2"/>
              <p:cNvSpPr/>
              <p:nvPr/>
            </p:nvSpPr>
            <p:spPr>
              <a:xfrm>
                <a:off x="6458002" y="1279236"/>
                <a:ext cx="8144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019" extrusionOk="0">
                    <a:moveTo>
                      <a:pt x="461" y="0"/>
                    </a:moveTo>
                    <a:cubicBezTo>
                      <a:pt x="73" y="0"/>
                      <a:pt x="1" y="73"/>
                      <a:pt x="1" y="473"/>
                    </a:cubicBezTo>
                    <a:cubicBezTo>
                      <a:pt x="1" y="594"/>
                      <a:pt x="13" y="703"/>
                      <a:pt x="37" y="824"/>
                    </a:cubicBezTo>
                    <a:cubicBezTo>
                      <a:pt x="61" y="897"/>
                      <a:pt x="110" y="945"/>
                      <a:pt x="182" y="982"/>
                    </a:cubicBezTo>
                    <a:cubicBezTo>
                      <a:pt x="292" y="1006"/>
                      <a:pt x="413" y="1018"/>
                      <a:pt x="534" y="1018"/>
                    </a:cubicBezTo>
                    <a:lnTo>
                      <a:pt x="3503" y="1018"/>
                    </a:lnTo>
                    <a:cubicBezTo>
                      <a:pt x="3624" y="1018"/>
                      <a:pt x="3746" y="1006"/>
                      <a:pt x="3867" y="994"/>
                    </a:cubicBezTo>
                    <a:cubicBezTo>
                      <a:pt x="3940" y="970"/>
                      <a:pt x="4000" y="933"/>
                      <a:pt x="4037" y="873"/>
                    </a:cubicBezTo>
                    <a:cubicBezTo>
                      <a:pt x="4230" y="667"/>
                      <a:pt x="4230" y="352"/>
                      <a:pt x="4037" y="145"/>
                    </a:cubicBezTo>
                    <a:cubicBezTo>
                      <a:pt x="4000" y="85"/>
                      <a:pt x="3940" y="49"/>
                      <a:pt x="3867" y="24"/>
                    </a:cubicBezTo>
                    <a:cubicBezTo>
                      <a:pt x="3806" y="0"/>
                      <a:pt x="3734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2"/>
              <p:cNvSpPr/>
              <p:nvPr/>
            </p:nvSpPr>
            <p:spPr>
              <a:xfrm>
                <a:off x="2052062" y="2315040"/>
                <a:ext cx="8144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019" extrusionOk="0">
                    <a:moveTo>
                      <a:pt x="461" y="0"/>
                    </a:moveTo>
                    <a:cubicBezTo>
                      <a:pt x="364" y="0"/>
                      <a:pt x="267" y="13"/>
                      <a:pt x="170" y="49"/>
                    </a:cubicBezTo>
                    <a:cubicBezTo>
                      <a:pt x="134" y="61"/>
                      <a:pt x="97" y="97"/>
                      <a:pt x="73" y="146"/>
                    </a:cubicBezTo>
                    <a:cubicBezTo>
                      <a:pt x="1" y="352"/>
                      <a:pt x="1" y="570"/>
                      <a:pt x="73" y="776"/>
                    </a:cubicBezTo>
                    <a:cubicBezTo>
                      <a:pt x="122" y="861"/>
                      <a:pt x="194" y="934"/>
                      <a:pt x="279" y="970"/>
                    </a:cubicBezTo>
                    <a:cubicBezTo>
                      <a:pt x="364" y="1006"/>
                      <a:pt x="461" y="1018"/>
                      <a:pt x="558" y="1018"/>
                    </a:cubicBezTo>
                    <a:lnTo>
                      <a:pt x="3733" y="1018"/>
                    </a:lnTo>
                    <a:cubicBezTo>
                      <a:pt x="3806" y="1006"/>
                      <a:pt x="3879" y="1006"/>
                      <a:pt x="3952" y="982"/>
                    </a:cubicBezTo>
                    <a:cubicBezTo>
                      <a:pt x="4121" y="934"/>
                      <a:pt x="4230" y="776"/>
                      <a:pt x="4194" y="594"/>
                    </a:cubicBezTo>
                    <a:cubicBezTo>
                      <a:pt x="4182" y="509"/>
                      <a:pt x="4145" y="412"/>
                      <a:pt x="4121" y="315"/>
                    </a:cubicBezTo>
                    <a:cubicBezTo>
                      <a:pt x="4048" y="37"/>
                      <a:pt x="3939" y="0"/>
                      <a:pt x="3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2"/>
              <p:cNvSpPr/>
              <p:nvPr/>
            </p:nvSpPr>
            <p:spPr>
              <a:xfrm>
                <a:off x="4727851" y="2927929"/>
                <a:ext cx="78386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072" h="1177" extrusionOk="0">
                    <a:moveTo>
                      <a:pt x="2229" y="1"/>
                    </a:moveTo>
                    <a:cubicBezTo>
                      <a:pt x="2144" y="98"/>
                      <a:pt x="2035" y="158"/>
                      <a:pt x="1914" y="158"/>
                    </a:cubicBezTo>
                    <a:lnTo>
                      <a:pt x="690" y="158"/>
                    </a:lnTo>
                    <a:cubicBezTo>
                      <a:pt x="645" y="158"/>
                      <a:pt x="603" y="157"/>
                      <a:pt x="564" y="157"/>
                    </a:cubicBezTo>
                    <a:cubicBezTo>
                      <a:pt x="20" y="157"/>
                      <a:pt x="1" y="251"/>
                      <a:pt x="23" y="861"/>
                    </a:cubicBezTo>
                    <a:cubicBezTo>
                      <a:pt x="23" y="898"/>
                      <a:pt x="36" y="946"/>
                      <a:pt x="48" y="995"/>
                    </a:cubicBezTo>
                    <a:cubicBezTo>
                      <a:pt x="96" y="1055"/>
                      <a:pt x="132" y="1104"/>
                      <a:pt x="193" y="1140"/>
                    </a:cubicBezTo>
                    <a:cubicBezTo>
                      <a:pt x="242" y="1164"/>
                      <a:pt x="290" y="1176"/>
                      <a:pt x="338" y="1176"/>
                    </a:cubicBezTo>
                    <a:lnTo>
                      <a:pt x="3793" y="1176"/>
                    </a:lnTo>
                    <a:cubicBezTo>
                      <a:pt x="3817" y="1176"/>
                      <a:pt x="3841" y="1164"/>
                      <a:pt x="3865" y="1164"/>
                    </a:cubicBezTo>
                    <a:cubicBezTo>
                      <a:pt x="3962" y="1140"/>
                      <a:pt x="4035" y="1067"/>
                      <a:pt x="4059" y="970"/>
                    </a:cubicBezTo>
                    <a:cubicBezTo>
                      <a:pt x="4071" y="789"/>
                      <a:pt x="4071" y="595"/>
                      <a:pt x="4071" y="401"/>
                    </a:cubicBezTo>
                    <a:cubicBezTo>
                      <a:pt x="4059" y="280"/>
                      <a:pt x="3950" y="183"/>
                      <a:pt x="3829" y="183"/>
                    </a:cubicBezTo>
                    <a:cubicBezTo>
                      <a:pt x="3514" y="170"/>
                      <a:pt x="3199" y="158"/>
                      <a:pt x="2884" y="158"/>
                    </a:cubicBezTo>
                    <a:cubicBezTo>
                      <a:pt x="2787" y="146"/>
                      <a:pt x="2702" y="98"/>
                      <a:pt x="2641" y="25"/>
                    </a:cubicBezTo>
                    <a:cubicBezTo>
                      <a:pt x="2587" y="63"/>
                      <a:pt x="2522" y="82"/>
                      <a:pt x="2457" y="82"/>
                    </a:cubicBezTo>
                    <a:cubicBezTo>
                      <a:pt x="2377" y="82"/>
                      <a:pt x="2296" y="54"/>
                      <a:pt x="2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2"/>
              <p:cNvSpPr/>
              <p:nvPr/>
            </p:nvSpPr>
            <p:spPr>
              <a:xfrm>
                <a:off x="2681518" y="1278986"/>
                <a:ext cx="7886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019" extrusionOk="0">
                    <a:moveTo>
                      <a:pt x="461" y="1"/>
                    </a:moveTo>
                    <a:cubicBezTo>
                      <a:pt x="364" y="1"/>
                      <a:pt x="267" y="25"/>
                      <a:pt x="170" y="49"/>
                    </a:cubicBezTo>
                    <a:cubicBezTo>
                      <a:pt x="134" y="62"/>
                      <a:pt x="97" y="98"/>
                      <a:pt x="73" y="146"/>
                    </a:cubicBezTo>
                    <a:cubicBezTo>
                      <a:pt x="0" y="377"/>
                      <a:pt x="0" y="619"/>
                      <a:pt x="73" y="849"/>
                    </a:cubicBezTo>
                    <a:cubicBezTo>
                      <a:pt x="109" y="922"/>
                      <a:pt x="158" y="971"/>
                      <a:pt x="231" y="983"/>
                    </a:cubicBezTo>
                    <a:cubicBezTo>
                      <a:pt x="340" y="1007"/>
                      <a:pt x="461" y="1019"/>
                      <a:pt x="582" y="1019"/>
                    </a:cubicBezTo>
                    <a:lnTo>
                      <a:pt x="3770" y="1019"/>
                    </a:lnTo>
                    <a:cubicBezTo>
                      <a:pt x="3976" y="1019"/>
                      <a:pt x="4097" y="922"/>
                      <a:pt x="4097" y="716"/>
                    </a:cubicBezTo>
                    <a:cubicBezTo>
                      <a:pt x="4097" y="571"/>
                      <a:pt x="4097" y="425"/>
                      <a:pt x="4097" y="280"/>
                    </a:cubicBezTo>
                    <a:cubicBezTo>
                      <a:pt x="4085" y="141"/>
                      <a:pt x="3964" y="24"/>
                      <a:pt x="3826" y="24"/>
                    </a:cubicBezTo>
                    <a:cubicBezTo>
                      <a:pt x="3819" y="24"/>
                      <a:pt x="3813" y="25"/>
                      <a:pt x="3806" y="25"/>
                    </a:cubicBezTo>
                    <a:cubicBezTo>
                      <a:pt x="3661" y="13"/>
                      <a:pt x="3515" y="13"/>
                      <a:pt x="3370" y="13"/>
                    </a:cubicBezTo>
                    <a:lnTo>
                      <a:pt x="2133" y="13"/>
                    </a:lnTo>
                    <a:lnTo>
                      <a:pt x="21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2"/>
              <p:cNvSpPr/>
              <p:nvPr/>
            </p:nvSpPr>
            <p:spPr>
              <a:xfrm>
                <a:off x="6617585" y="1279236"/>
                <a:ext cx="7886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019" extrusionOk="0">
                    <a:moveTo>
                      <a:pt x="534" y="0"/>
                    </a:moveTo>
                    <a:cubicBezTo>
                      <a:pt x="49" y="0"/>
                      <a:pt x="1" y="61"/>
                      <a:pt x="1" y="545"/>
                    </a:cubicBezTo>
                    <a:cubicBezTo>
                      <a:pt x="1" y="642"/>
                      <a:pt x="13" y="739"/>
                      <a:pt x="37" y="824"/>
                    </a:cubicBezTo>
                    <a:cubicBezTo>
                      <a:pt x="61" y="897"/>
                      <a:pt x="110" y="945"/>
                      <a:pt x="170" y="982"/>
                    </a:cubicBezTo>
                    <a:cubicBezTo>
                      <a:pt x="291" y="1006"/>
                      <a:pt x="413" y="1018"/>
                      <a:pt x="534" y="1018"/>
                    </a:cubicBezTo>
                    <a:lnTo>
                      <a:pt x="3503" y="1018"/>
                    </a:lnTo>
                    <a:cubicBezTo>
                      <a:pt x="3624" y="1018"/>
                      <a:pt x="3746" y="1006"/>
                      <a:pt x="3867" y="982"/>
                    </a:cubicBezTo>
                    <a:cubicBezTo>
                      <a:pt x="3927" y="970"/>
                      <a:pt x="3988" y="921"/>
                      <a:pt x="4024" y="861"/>
                    </a:cubicBezTo>
                    <a:cubicBezTo>
                      <a:pt x="4097" y="630"/>
                      <a:pt x="4097" y="388"/>
                      <a:pt x="4024" y="145"/>
                    </a:cubicBezTo>
                    <a:cubicBezTo>
                      <a:pt x="3988" y="97"/>
                      <a:pt x="3927" y="49"/>
                      <a:pt x="3855" y="24"/>
                    </a:cubicBezTo>
                    <a:cubicBezTo>
                      <a:pt x="3770" y="0"/>
                      <a:pt x="3673" y="0"/>
                      <a:pt x="35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2"/>
              <p:cNvSpPr/>
              <p:nvPr/>
            </p:nvSpPr>
            <p:spPr>
              <a:xfrm>
                <a:off x="3155588" y="1279236"/>
                <a:ext cx="78174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019" extrusionOk="0">
                    <a:moveTo>
                      <a:pt x="401" y="0"/>
                    </a:moveTo>
                    <a:cubicBezTo>
                      <a:pt x="328" y="0"/>
                      <a:pt x="255" y="12"/>
                      <a:pt x="182" y="24"/>
                    </a:cubicBezTo>
                    <a:cubicBezTo>
                      <a:pt x="85" y="49"/>
                      <a:pt x="13" y="121"/>
                      <a:pt x="1" y="230"/>
                    </a:cubicBezTo>
                    <a:lnTo>
                      <a:pt x="1" y="800"/>
                    </a:lnTo>
                    <a:cubicBezTo>
                      <a:pt x="13" y="897"/>
                      <a:pt x="98" y="970"/>
                      <a:pt x="195" y="994"/>
                    </a:cubicBezTo>
                    <a:cubicBezTo>
                      <a:pt x="255" y="1006"/>
                      <a:pt x="328" y="1018"/>
                      <a:pt x="401" y="1018"/>
                    </a:cubicBezTo>
                    <a:lnTo>
                      <a:pt x="3443" y="1018"/>
                    </a:lnTo>
                    <a:cubicBezTo>
                      <a:pt x="4024" y="1018"/>
                      <a:pt x="4061" y="970"/>
                      <a:pt x="4049" y="400"/>
                    </a:cubicBezTo>
                    <a:cubicBezTo>
                      <a:pt x="4049" y="327"/>
                      <a:pt x="4036" y="255"/>
                      <a:pt x="4012" y="194"/>
                    </a:cubicBezTo>
                    <a:cubicBezTo>
                      <a:pt x="3976" y="121"/>
                      <a:pt x="3927" y="73"/>
                      <a:pt x="3867" y="36"/>
                    </a:cubicBezTo>
                    <a:cubicBezTo>
                      <a:pt x="3806" y="12"/>
                      <a:pt x="3733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2"/>
              <p:cNvSpPr/>
              <p:nvPr/>
            </p:nvSpPr>
            <p:spPr>
              <a:xfrm>
                <a:off x="3311205" y="1279236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619" y="0"/>
                    </a:moveTo>
                    <a:cubicBezTo>
                      <a:pt x="497" y="0"/>
                      <a:pt x="376" y="12"/>
                      <a:pt x="255" y="24"/>
                    </a:cubicBezTo>
                    <a:cubicBezTo>
                      <a:pt x="158" y="36"/>
                      <a:pt x="85" y="109"/>
                      <a:pt x="49" y="206"/>
                    </a:cubicBezTo>
                    <a:cubicBezTo>
                      <a:pt x="0" y="412"/>
                      <a:pt x="13" y="630"/>
                      <a:pt x="73" y="848"/>
                    </a:cubicBezTo>
                    <a:cubicBezTo>
                      <a:pt x="97" y="909"/>
                      <a:pt x="146" y="958"/>
                      <a:pt x="219" y="982"/>
                    </a:cubicBezTo>
                    <a:cubicBezTo>
                      <a:pt x="340" y="1006"/>
                      <a:pt x="461" y="1018"/>
                      <a:pt x="582" y="1018"/>
                    </a:cubicBezTo>
                    <a:lnTo>
                      <a:pt x="3552" y="1018"/>
                    </a:lnTo>
                    <a:cubicBezTo>
                      <a:pt x="3648" y="1018"/>
                      <a:pt x="3733" y="1006"/>
                      <a:pt x="3830" y="1006"/>
                    </a:cubicBezTo>
                    <a:cubicBezTo>
                      <a:pt x="3964" y="994"/>
                      <a:pt x="4061" y="909"/>
                      <a:pt x="4085" y="788"/>
                    </a:cubicBezTo>
                    <a:cubicBezTo>
                      <a:pt x="4085" y="594"/>
                      <a:pt x="4085" y="400"/>
                      <a:pt x="4073" y="206"/>
                    </a:cubicBezTo>
                    <a:cubicBezTo>
                      <a:pt x="4048" y="109"/>
                      <a:pt x="3976" y="36"/>
                      <a:pt x="3879" y="24"/>
                    </a:cubicBezTo>
                    <a:cubicBezTo>
                      <a:pt x="3782" y="12"/>
                      <a:pt x="3685" y="0"/>
                      <a:pt x="35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2"/>
              <p:cNvSpPr/>
              <p:nvPr/>
            </p:nvSpPr>
            <p:spPr>
              <a:xfrm>
                <a:off x="6774357" y="1279236"/>
                <a:ext cx="7888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401" y="0"/>
                    </a:moveTo>
                    <a:cubicBezTo>
                      <a:pt x="98" y="12"/>
                      <a:pt x="1" y="109"/>
                      <a:pt x="1" y="400"/>
                    </a:cubicBezTo>
                    <a:cubicBezTo>
                      <a:pt x="1" y="533"/>
                      <a:pt x="13" y="679"/>
                      <a:pt x="37" y="824"/>
                    </a:cubicBezTo>
                    <a:cubicBezTo>
                      <a:pt x="49" y="897"/>
                      <a:pt x="98" y="945"/>
                      <a:pt x="171" y="982"/>
                    </a:cubicBezTo>
                    <a:cubicBezTo>
                      <a:pt x="280" y="1006"/>
                      <a:pt x="401" y="1018"/>
                      <a:pt x="522" y="1018"/>
                    </a:cubicBezTo>
                    <a:lnTo>
                      <a:pt x="3637" y="1018"/>
                    </a:lnTo>
                    <a:cubicBezTo>
                      <a:pt x="3734" y="1018"/>
                      <a:pt x="3831" y="1006"/>
                      <a:pt x="3916" y="982"/>
                    </a:cubicBezTo>
                    <a:cubicBezTo>
                      <a:pt x="3964" y="958"/>
                      <a:pt x="4000" y="921"/>
                      <a:pt x="4025" y="873"/>
                    </a:cubicBezTo>
                    <a:cubicBezTo>
                      <a:pt x="4097" y="642"/>
                      <a:pt x="4097" y="400"/>
                      <a:pt x="4025" y="170"/>
                    </a:cubicBezTo>
                    <a:cubicBezTo>
                      <a:pt x="3988" y="109"/>
                      <a:pt x="3928" y="61"/>
                      <a:pt x="3867" y="36"/>
                    </a:cubicBezTo>
                    <a:cubicBezTo>
                      <a:pt x="3794" y="12"/>
                      <a:pt x="3722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2"/>
              <p:cNvSpPr/>
              <p:nvPr/>
            </p:nvSpPr>
            <p:spPr>
              <a:xfrm>
                <a:off x="4884623" y="2931414"/>
                <a:ext cx="79098" cy="19643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20" extrusionOk="0">
                    <a:moveTo>
                      <a:pt x="318" y="1"/>
                    </a:moveTo>
                    <a:cubicBezTo>
                      <a:pt x="145" y="1"/>
                      <a:pt x="0" y="142"/>
                      <a:pt x="12" y="305"/>
                    </a:cubicBezTo>
                    <a:lnTo>
                      <a:pt x="12" y="668"/>
                    </a:lnTo>
                    <a:cubicBezTo>
                      <a:pt x="36" y="886"/>
                      <a:pt x="133" y="995"/>
                      <a:pt x="315" y="1008"/>
                    </a:cubicBezTo>
                    <a:lnTo>
                      <a:pt x="1987" y="1008"/>
                    </a:lnTo>
                    <a:lnTo>
                      <a:pt x="1975" y="1020"/>
                    </a:lnTo>
                    <a:lnTo>
                      <a:pt x="3648" y="1020"/>
                    </a:lnTo>
                    <a:cubicBezTo>
                      <a:pt x="3745" y="1020"/>
                      <a:pt x="3842" y="1008"/>
                      <a:pt x="3938" y="983"/>
                    </a:cubicBezTo>
                    <a:cubicBezTo>
                      <a:pt x="3975" y="959"/>
                      <a:pt x="4011" y="923"/>
                      <a:pt x="4035" y="886"/>
                    </a:cubicBezTo>
                    <a:cubicBezTo>
                      <a:pt x="4108" y="656"/>
                      <a:pt x="4108" y="402"/>
                      <a:pt x="4035" y="171"/>
                    </a:cubicBezTo>
                    <a:cubicBezTo>
                      <a:pt x="3999" y="111"/>
                      <a:pt x="3951" y="62"/>
                      <a:pt x="3878" y="38"/>
                    </a:cubicBezTo>
                    <a:cubicBezTo>
                      <a:pt x="3745" y="14"/>
                      <a:pt x="3599" y="2"/>
                      <a:pt x="3454" y="2"/>
                    </a:cubicBezTo>
                    <a:lnTo>
                      <a:pt x="339" y="2"/>
                    </a:lnTo>
                    <a:cubicBezTo>
                      <a:pt x="332" y="1"/>
                      <a:pt x="325" y="1"/>
                      <a:pt x="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2"/>
              <p:cNvSpPr/>
              <p:nvPr/>
            </p:nvSpPr>
            <p:spPr>
              <a:xfrm>
                <a:off x="6301692" y="1279236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534" y="0"/>
                    </a:moveTo>
                    <a:cubicBezTo>
                      <a:pt x="437" y="0"/>
                      <a:pt x="340" y="12"/>
                      <a:pt x="243" y="12"/>
                    </a:cubicBezTo>
                    <a:cubicBezTo>
                      <a:pt x="122" y="24"/>
                      <a:pt x="25" y="109"/>
                      <a:pt x="1" y="242"/>
                    </a:cubicBezTo>
                    <a:cubicBezTo>
                      <a:pt x="1" y="424"/>
                      <a:pt x="13" y="618"/>
                      <a:pt x="13" y="812"/>
                    </a:cubicBezTo>
                    <a:cubicBezTo>
                      <a:pt x="37" y="909"/>
                      <a:pt x="110" y="982"/>
                      <a:pt x="207" y="994"/>
                    </a:cubicBezTo>
                    <a:cubicBezTo>
                      <a:pt x="304" y="1006"/>
                      <a:pt x="400" y="1018"/>
                      <a:pt x="497" y="1018"/>
                    </a:cubicBezTo>
                    <a:lnTo>
                      <a:pt x="3539" y="1018"/>
                    </a:lnTo>
                    <a:cubicBezTo>
                      <a:pt x="3661" y="1018"/>
                      <a:pt x="3782" y="1006"/>
                      <a:pt x="3903" y="982"/>
                    </a:cubicBezTo>
                    <a:cubicBezTo>
                      <a:pt x="3952" y="958"/>
                      <a:pt x="3988" y="933"/>
                      <a:pt x="4000" y="885"/>
                    </a:cubicBezTo>
                    <a:cubicBezTo>
                      <a:pt x="4085" y="655"/>
                      <a:pt x="4085" y="412"/>
                      <a:pt x="4012" y="170"/>
                    </a:cubicBezTo>
                    <a:cubicBezTo>
                      <a:pt x="3988" y="109"/>
                      <a:pt x="3939" y="61"/>
                      <a:pt x="3867" y="36"/>
                    </a:cubicBezTo>
                    <a:cubicBezTo>
                      <a:pt x="3745" y="12"/>
                      <a:pt x="3624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2"/>
              <p:cNvSpPr/>
              <p:nvPr/>
            </p:nvSpPr>
            <p:spPr>
              <a:xfrm>
                <a:off x="4098838" y="1279236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534" y="0"/>
                    </a:moveTo>
                    <a:cubicBezTo>
                      <a:pt x="437" y="0"/>
                      <a:pt x="340" y="12"/>
                      <a:pt x="243" y="12"/>
                    </a:cubicBezTo>
                    <a:cubicBezTo>
                      <a:pt x="122" y="24"/>
                      <a:pt x="13" y="109"/>
                      <a:pt x="0" y="242"/>
                    </a:cubicBezTo>
                    <a:cubicBezTo>
                      <a:pt x="0" y="424"/>
                      <a:pt x="13" y="618"/>
                      <a:pt x="13" y="812"/>
                    </a:cubicBezTo>
                    <a:cubicBezTo>
                      <a:pt x="25" y="909"/>
                      <a:pt x="110" y="982"/>
                      <a:pt x="207" y="994"/>
                    </a:cubicBezTo>
                    <a:cubicBezTo>
                      <a:pt x="303" y="1006"/>
                      <a:pt x="400" y="1018"/>
                      <a:pt x="497" y="1018"/>
                    </a:cubicBezTo>
                    <a:lnTo>
                      <a:pt x="3539" y="1018"/>
                    </a:lnTo>
                    <a:cubicBezTo>
                      <a:pt x="3661" y="1018"/>
                      <a:pt x="3782" y="1006"/>
                      <a:pt x="3891" y="970"/>
                    </a:cubicBezTo>
                    <a:cubicBezTo>
                      <a:pt x="3939" y="958"/>
                      <a:pt x="3976" y="933"/>
                      <a:pt x="4000" y="885"/>
                    </a:cubicBezTo>
                    <a:cubicBezTo>
                      <a:pt x="4073" y="655"/>
                      <a:pt x="4085" y="400"/>
                      <a:pt x="4012" y="170"/>
                    </a:cubicBezTo>
                    <a:cubicBezTo>
                      <a:pt x="3976" y="109"/>
                      <a:pt x="3927" y="61"/>
                      <a:pt x="3855" y="36"/>
                    </a:cubicBezTo>
                    <a:cubicBezTo>
                      <a:pt x="3745" y="12"/>
                      <a:pt x="3624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2"/>
              <p:cNvSpPr/>
              <p:nvPr/>
            </p:nvSpPr>
            <p:spPr>
              <a:xfrm>
                <a:off x="4255610" y="1279236"/>
                <a:ext cx="78656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" extrusionOk="0">
                    <a:moveTo>
                      <a:pt x="401" y="0"/>
                    </a:moveTo>
                    <a:cubicBezTo>
                      <a:pt x="328" y="0"/>
                      <a:pt x="255" y="12"/>
                      <a:pt x="183" y="24"/>
                    </a:cubicBezTo>
                    <a:cubicBezTo>
                      <a:pt x="86" y="49"/>
                      <a:pt x="13" y="133"/>
                      <a:pt x="1" y="230"/>
                    </a:cubicBezTo>
                    <a:lnTo>
                      <a:pt x="1" y="800"/>
                    </a:lnTo>
                    <a:cubicBezTo>
                      <a:pt x="25" y="897"/>
                      <a:pt x="98" y="970"/>
                      <a:pt x="195" y="994"/>
                    </a:cubicBezTo>
                    <a:cubicBezTo>
                      <a:pt x="268" y="1006"/>
                      <a:pt x="340" y="1018"/>
                      <a:pt x="413" y="1018"/>
                    </a:cubicBezTo>
                    <a:lnTo>
                      <a:pt x="2001" y="1018"/>
                    </a:lnTo>
                    <a:lnTo>
                      <a:pt x="2013" y="1030"/>
                    </a:lnTo>
                    <a:lnTo>
                      <a:pt x="3394" y="1030"/>
                    </a:lnTo>
                    <a:cubicBezTo>
                      <a:pt x="4061" y="1030"/>
                      <a:pt x="4085" y="970"/>
                      <a:pt x="4061" y="327"/>
                    </a:cubicBezTo>
                    <a:cubicBezTo>
                      <a:pt x="4061" y="279"/>
                      <a:pt x="4049" y="230"/>
                      <a:pt x="4025" y="194"/>
                    </a:cubicBezTo>
                    <a:cubicBezTo>
                      <a:pt x="3988" y="121"/>
                      <a:pt x="3940" y="73"/>
                      <a:pt x="3867" y="36"/>
                    </a:cubicBezTo>
                    <a:cubicBezTo>
                      <a:pt x="3806" y="12"/>
                      <a:pt x="3734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>
                <a:off x="4727831" y="1279236"/>
                <a:ext cx="78174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019" extrusionOk="0">
                    <a:moveTo>
                      <a:pt x="618" y="0"/>
                    </a:moveTo>
                    <a:cubicBezTo>
                      <a:pt x="49" y="0"/>
                      <a:pt x="0" y="49"/>
                      <a:pt x="12" y="618"/>
                    </a:cubicBezTo>
                    <a:cubicBezTo>
                      <a:pt x="12" y="691"/>
                      <a:pt x="24" y="764"/>
                      <a:pt x="49" y="824"/>
                    </a:cubicBezTo>
                    <a:cubicBezTo>
                      <a:pt x="85" y="897"/>
                      <a:pt x="133" y="945"/>
                      <a:pt x="194" y="982"/>
                    </a:cubicBezTo>
                    <a:cubicBezTo>
                      <a:pt x="267" y="1006"/>
                      <a:pt x="339" y="1018"/>
                      <a:pt x="412" y="1018"/>
                    </a:cubicBezTo>
                    <a:lnTo>
                      <a:pt x="3672" y="1018"/>
                    </a:lnTo>
                    <a:cubicBezTo>
                      <a:pt x="3733" y="1006"/>
                      <a:pt x="3806" y="1006"/>
                      <a:pt x="3878" y="994"/>
                    </a:cubicBezTo>
                    <a:cubicBezTo>
                      <a:pt x="3975" y="970"/>
                      <a:pt x="4048" y="885"/>
                      <a:pt x="4060" y="788"/>
                    </a:cubicBezTo>
                    <a:lnTo>
                      <a:pt x="4060" y="218"/>
                    </a:lnTo>
                    <a:cubicBezTo>
                      <a:pt x="4048" y="121"/>
                      <a:pt x="3975" y="36"/>
                      <a:pt x="3878" y="24"/>
                    </a:cubicBezTo>
                    <a:cubicBezTo>
                      <a:pt x="3806" y="12"/>
                      <a:pt x="3733" y="0"/>
                      <a:pt x="36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2"/>
              <p:cNvSpPr/>
              <p:nvPr/>
            </p:nvSpPr>
            <p:spPr>
              <a:xfrm>
                <a:off x="4884603" y="1279140"/>
                <a:ext cx="79349" cy="1972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24" extrusionOk="0">
                    <a:moveTo>
                      <a:pt x="3613" y="0"/>
                    </a:moveTo>
                    <a:cubicBezTo>
                      <a:pt x="3580" y="0"/>
                      <a:pt x="3548" y="2"/>
                      <a:pt x="3515" y="5"/>
                    </a:cubicBezTo>
                    <a:lnTo>
                      <a:pt x="619" y="5"/>
                    </a:lnTo>
                    <a:cubicBezTo>
                      <a:pt x="49" y="5"/>
                      <a:pt x="1" y="54"/>
                      <a:pt x="25" y="623"/>
                    </a:cubicBezTo>
                    <a:cubicBezTo>
                      <a:pt x="25" y="696"/>
                      <a:pt x="37" y="769"/>
                      <a:pt x="61" y="829"/>
                    </a:cubicBezTo>
                    <a:cubicBezTo>
                      <a:pt x="85" y="902"/>
                      <a:pt x="134" y="950"/>
                      <a:pt x="194" y="987"/>
                    </a:cubicBezTo>
                    <a:cubicBezTo>
                      <a:pt x="316" y="1011"/>
                      <a:pt x="437" y="1023"/>
                      <a:pt x="558" y="1023"/>
                    </a:cubicBezTo>
                    <a:lnTo>
                      <a:pt x="3527" y="1023"/>
                    </a:lnTo>
                    <a:cubicBezTo>
                      <a:pt x="3649" y="1023"/>
                      <a:pt x="3770" y="1011"/>
                      <a:pt x="3891" y="987"/>
                    </a:cubicBezTo>
                    <a:cubicBezTo>
                      <a:pt x="3952" y="963"/>
                      <a:pt x="4012" y="926"/>
                      <a:pt x="4036" y="853"/>
                    </a:cubicBezTo>
                    <a:cubicBezTo>
                      <a:pt x="4121" y="635"/>
                      <a:pt x="4121" y="381"/>
                      <a:pt x="4036" y="150"/>
                    </a:cubicBezTo>
                    <a:cubicBezTo>
                      <a:pt x="4000" y="90"/>
                      <a:pt x="3939" y="41"/>
                      <a:pt x="3879" y="29"/>
                    </a:cubicBezTo>
                    <a:cubicBezTo>
                      <a:pt x="3790" y="12"/>
                      <a:pt x="3701" y="0"/>
                      <a:pt x="3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2"/>
              <p:cNvSpPr/>
              <p:nvPr/>
            </p:nvSpPr>
            <p:spPr>
              <a:xfrm>
                <a:off x="5041144" y="1279236"/>
                <a:ext cx="7888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401" y="0"/>
                    </a:moveTo>
                    <a:cubicBezTo>
                      <a:pt x="328" y="12"/>
                      <a:pt x="255" y="24"/>
                      <a:pt x="195" y="49"/>
                    </a:cubicBezTo>
                    <a:cubicBezTo>
                      <a:pt x="146" y="61"/>
                      <a:pt x="110" y="97"/>
                      <a:pt x="86" y="133"/>
                    </a:cubicBezTo>
                    <a:cubicBezTo>
                      <a:pt x="13" y="364"/>
                      <a:pt x="1" y="618"/>
                      <a:pt x="74" y="848"/>
                    </a:cubicBezTo>
                    <a:cubicBezTo>
                      <a:pt x="110" y="909"/>
                      <a:pt x="158" y="958"/>
                      <a:pt x="231" y="982"/>
                    </a:cubicBezTo>
                    <a:cubicBezTo>
                      <a:pt x="352" y="1006"/>
                      <a:pt x="461" y="1018"/>
                      <a:pt x="583" y="1018"/>
                    </a:cubicBezTo>
                    <a:lnTo>
                      <a:pt x="2764" y="1018"/>
                    </a:lnTo>
                    <a:cubicBezTo>
                      <a:pt x="3128" y="1018"/>
                      <a:pt x="3479" y="1018"/>
                      <a:pt x="3843" y="1006"/>
                    </a:cubicBezTo>
                    <a:cubicBezTo>
                      <a:pt x="3976" y="1006"/>
                      <a:pt x="4073" y="909"/>
                      <a:pt x="4085" y="776"/>
                    </a:cubicBezTo>
                    <a:cubicBezTo>
                      <a:pt x="4097" y="594"/>
                      <a:pt x="4073" y="400"/>
                      <a:pt x="4073" y="206"/>
                    </a:cubicBezTo>
                    <a:cubicBezTo>
                      <a:pt x="4049" y="109"/>
                      <a:pt x="3976" y="36"/>
                      <a:pt x="3879" y="24"/>
                    </a:cubicBezTo>
                    <a:cubicBezTo>
                      <a:pt x="3831" y="12"/>
                      <a:pt x="3782" y="12"/>
                      <a:pt x="37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2"/>
              <p:cNvSpPr/>
              <p:nvPr/>
            </p:nvSpPr>
            <p:spPr>
              <a:xfrm>
                <a:off x="5671774" y="2931203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534" y="0"/>
                    </a:moveTo>
                    <a:cubicBezTo>
                      <a:pt x="449" y="0"/>
                      <a:pt x="352" y="13"/>
                      <a:pt x="255" y="13"/>
                    </a:cubicBezTo>
                    <a:cubicBezTo>
                      <a:pt x="122" y="13"/>
                      <a:pt x="25" y="110"/>
                      <a:pt x="0" y="231"/>
                    </a:cubicBezTo>
                    <a:cubicBezTo>
                      <a:pt x="0" y="425"/>
                      <a:pt x="12" y="619"/>
                      <a:pt x="12" y="812"/>
                    </a:cubicBezTo>
                    <a:cubicBezTo>
                      <a:pt x="37" y="909"/>
                      <a:pt x="109" y="982"/>
                      <a:pt x="206" y="994"/>
                    </a:cubicBezTo>
                    <a:cubicBezTo>
                      <a:pt x="303" y="1006"/>
                      <a:pt x="400" y="1019"/>
                      <a:pt x="497" y="1019"/>
                    </a:cubicBezTo>
                    <a:lnTo>
                      <a:pt x="3479" y="1019"/>
                    </a:lnTo>
                    <a:cubicBezTo>
                      <a:pt x="3600" y="1019"/>
                      <a:pt x="3721" y="1006"/>
                      <a:pt x="3842" y="994"/>
                    </a:cubicBezTo>
                    <a:cubicBezTo>
                      <a:pt x="3927" y="982"/>
                      <a:pt x="4012" y="909"/>
                      <a:pt x="4036" y="812"/>
                    </a:cubicBezTo>
                    <a:cubicBezTo>
                      <a:pt x="4085" y="606"/>
                      <a:pt x="4085" y="376"/>
                      <a:pt x="4024" y="170"/>
                    </a:cubicBezTo>
                    <a:cubicBezTo>
                      <a:pt x="4000" y="110"/>
                      <a:pt x="3939" y="61"/>
                      <a:pt x="3867" y="37"/>
                    </a:cubicBezTo>
                    <a:cubicBezTo>
                      <a:pt x="3757" y="13"/>
                      <a:pt x="3636" y="0"/>
                      <a:pt x="35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2"/>
              <p:cNvSpPr/>
              <p:nvPr/>
            </p:nvSpPr>
            <p:spPr>
              <a:xfrm>
                <a:off x="4571271" y="1279236"/>
                <a:ext cx="79118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1019" extrusionOk="0">
                    <a:moveTo>
                      <a:pt x="534" y="0"/>
                    </a:moveTo>
                    <a:cubicBezTo>
                      <a:pt x="61" y="0"/>
                      <a:pt x="13" y="61"/>
                      <a:pt x="13" y="545"/>
                    </a:cubicBezTo>
                    <a:cubicBezTo>
                      <a:pt x="1" y="642"/>
                      <a:pt x="13" y="739"/>
                      <a:pt x="49" y="824"/>
                    </a:cubicBezTo>
                    <a:cubicBezTo>
                      <a:pt x="61" y="897"/>
                      <a:pt x="122" y="945"/>
                      <a:pt x="183" y="982"/>
                    </a:cubicBezTo>
                    <a:cubicBezTo>
                      <a:pt x="304" y="1006"/>
                      <a:pt x="413" y="1018"/>
                      <a:pt x="534" y="1018"/>
                    </a:cubicBezTo>
                    <a:lnTo>
                      <a:pt x="3516" y="1018"/>
                    </a:lnTo>
                    <a:cubicBezTo>
                      <a:pt x="3625" y="1018"/>
                      <a:pt x="3746" y="1006"/>
                      <a:pt x="3867" y="982"/>
                    </a:cubicBezTo>
                    <a:cubicBezTo>
                      <a:pt x="3940" y="970"/>
                      <a:pt x="4000" y="921"/>
                      <a:pt x="4025" y="861"/>
                    </a:cubicBezTo>
                    <a:cubicBezTo>
                      <a:pt x="4109" y="630"/>
                      <a:pt x="4109" y="388"/>
                      <a:pt x="4025" y="158"/>
                    </a:cubicBezTo>
                    <a:cubicBezTo>
                      <a:pt x="3988" y="97"/>
                      <a:pt x="3940" y="49"/>
                      <a:pt x="3867" y="24"/>
                    </a:cubicBezTo>
                    <a:cubicBezTo>
                      <a:pt x="3770" y="0"/>
                      <a:pt x="3673" y="0"/>
                      <a:pt x="35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2"/>
              <p:cNvSpPr/>
              <p:nvPr/>
            </p:nvSpPr>
            <p:spPr>
              <a:xfrm>
                <a:off x="3941122" y="1279236"/>
                <a:ext cx="79098" cy="19469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11" extrusionOk="0">
                    <a:moveTo>
                      <a:pt x="461" y="0"/>
                    </a:moveTo>
                    <a:cubicBezTo>
                      <a:pt x="364" y="0"/>
                      <a:pt x="279" y="12"/>
                      <a:pt x="182" y="36"/>
                    </a:cubicBezTo>
                    <a:cubicBezTo>
                      <a:pt x="134" y="61"/>
                      <a:pt x="98" y="97"/>
                      <a:pt x="85" y="133"/>
                    </a:cubicBezTo>
                    <a:cubicBezTo>
                      <a:pt x="1" y="364"/>
                      <a:pt x="1" y="618"/>
                      <a:pt x="85" y="848"/>
                    </a:cubicBezTo>
                    <a:cubicBezTo>
                      <a:pt x="110" y="909"/>
                      <a:pt x="170" y="958"/>
                      <a:pt x="231" y="982"/>
                    </a:cubicBezTo>
                    <a:cubicBezTo>
                      <a:pt x="320" y="999"/>
                      <a:pt x="408" y="1011"/>
                      <a:pt x="497" y="1011"/>
                    </a:cubicBezTo>
                    <a:cubicBezTo>
                      <a:pt x="529" y="1011"/>
                      <a:pt x="562" y="1009"/>
                      <a:pt x="594" y="1006"/>
                    </a:cubicBezTo>
                    <a:lnTo>
                      <a:pt x="3782" y="1006"/>
                    </a:lnTo>
                    <a:cubicBezTo>
                      <a:pt x="3794" y="1008"/>
                      <a:pt x="3807" y="1009"/>
                      <a:pt x="3819" y="1009"/>
                    </a:cubicBezTo>
                    <a:cubicBezTo>
                      <a:pt x="3974" y="1009"/>
                      <a:pt x="4108" y="871"/>
                      <a:pt x="4097" y="703"/>
                    </a:cubicBezTo>
                    <a:lnTo>
                      <a:pt x="4097" y="339"/>
                    </a:lnTo>
                    <a:cubicBezTo>
                      <a:pt x="4085" y="121"/>
                      <a:pt x="3988" y="12"/>
                      <a:pt x="3794" y="12"/>
                    </a:cubicBezTo>
                    <a:cubicBezTo>
                      <a:pt x="3649" y="0"/>
                      <a:pt x="3515" y="0"/>
                      <a:pt x="3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2"/>
              <p:cNvSpPr/>
              <p:nvPr/>
            </p:nvSpPr>
            <p:spPr>
              <a:xfrm>
                <a:off x="4098144" y="2315174"/>
                <a:ext cx="79329" cy="19489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012" extrusionOk="0">
                    <a:moveTo>
                      <a:pt x="346" y="1"/>
                    </a:moveTo>
                    <a:cubicBezTo>
                      <a:pt x="292" y="1"/>
                      <a:pt x="239" y="15"/>
                      <a:pt x="194" y="42"/>
                    </a:cubicBezTo>
                    <a:cubicBezTo>
                      <a:pt x="121" y="78"/>
                      <a:pt x="73" y="127"/>
                      <a:pt x="61" y="187"/>
                    </a:cubicBezTo>
                    <a:cubicBezTo>
                      <a:pt x="0" y="405"/>
                      <a:pt x="0" y="624"/>
                      <a:pt x="61" y="830"/>
                    </a:cubicBezTo>
                    <a:cubicBezTo>
                      <a:pt x="85" y="902"/>
                      <a:pt x="133" y="951"/>
                      <a:pt x="206" y="975"/>
                    </a:cubicBezTo>
                    <a:cubicBezTo>
                      <a:pt x="327" y="999"/>
                      <a:pt x="449" y="1011"/>
                      <a:pt x="570" y="1011"/>
                    </a:cubicBezTo>
                    <a:lnTo>
                      <a:pt x="3527" y="1011"/>
                    </a:lnTo>
                    <a:cubicBezTo>
                      <a:pt x="3648" y="1011"/>
                      <a:pt x="3769" y="999"/>
                      <a:pt x="3891" y="975"/>
                    </a:cubicBezTo>
                    <a:cubicBezTo>
                      <a:pt x="3951" y="963"/>
                      <a:pt x="4012" y="914"/>
                      <a:pt x="4048" y="854"/>
                    </a:cubicBezTo>
                    <a:cubicBezTo>
                      <a:pt x="4121" y="624"/>
                      <a:pt x="4121" y="369"/>
                      <a:pt x="4048" y="139"/>
                    </a:cubicBezTo>
                    <a:cubicBezTo>
                      <a:pt x="4024" y="90"/>
                      <a:pt x="3987" y="54"/>
                      <a:pt x="3939" y="42"/>
                    </a:cubicBezTo>
                    <a:cubicBezTo>
                      <a:pt x="3878" y="18"/>
                      <a:pt x="3806" y="6"/>
                      <a:pt x="3733" y="6"/>
                    </a:cubicBezTo>
                    <a:lnTo>
                      <a:pt x="400" y="6"/>
                    </a:lnTo>
                    <a:cubicBezTo>
                      <a:pt x="382" y="2"/>
                      <a:pt x="364" y="1"/>
                      <a:pt x="3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2"/>
              <p:cNvSpPr/>
              <p:nvPr/>
            </p:nvSpPr>
            <p:spPr>
              <a:xfrm>
                <a:off x="5514059" y="2931106"/>
                <a:ext cx="79349" cy="1972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24" extrusionOk="0">
                    <a:moveTo>
                      <a:pt x="3665" y="1"/>
                    </a:moveTo>
                    <a:cubicBezTo>
                      <a:pt x="3636" y="1"/>
                      <a:pt x="3606" y="2"/>
                      <a:pt x="3576" y="5"/>
                    </a:cubicBezTo>
                    <a:lnTo>
                      <a:pt x="594" y="5"/>
                    </a:lnTo>
                    <a:cubicBezTo>
                      <a:pt x="473" y="5"/>
                      <a:pt x="352" y="5"/>
                      <a:pt x="231" y="30"/>
                    </a:cubicBezTo>
                    <a:cubicBezTo>
                      <a:pt x="170" y="54"/>
                      <a:pt x="110" y="102"/>
                      <a:pt x="85" y="163"/>
                    </a:cubicBezTo>
                    <a:cubicBezTo>
                      <a:pt x="0" y="393"/>
                      <a:pt x="0" y="636"/>
                      <a:pt x="85" y="866"/>
                    </a:cubicBezTo>
                    <a:cubicBezTo>
                      <a:pt x="110" y="927"/>
                      <a:pt x="170" y="975"/>
                      <a:pt x="243" y="987"/>
                    </a:cubicBezTo>
                    <a:cubicBezTo>
                      <a:pt x="364" y="1011"/>
                      <a:pt x="473" y="1024"/>
                      <a:pt x="594" y="1024"/>
                    </a:cubicBezTo>
                    <a:lnTo>
                      <a:pt x="3503" y="1024"/>
                    </a:lnTo>
                    <a:cubicBezTo>
                      <a:pt x="4073" y="1024"/>
                      <a:pt x="4121" y="975"/>
                      <a:pt x="4109" y="405"/>
                    </a:cubicBezTo>
                    <a:cubicBezTo>
                      <a:pt x="4109" y="333"/>
                      <a:pt x="4097" y="260"/>
                      <a:pt x="4073" y="187"/>
                    </a:cubicBezTo>
                    <a:cubicBezTo>
                      <a:pt x="4036" y="127"/>
                      <a:pt x="3988" y="66"/>
                      <a:pt x="3927" y="42"/>
                    </a:cubicBezTo>
                    <a:cubicBezTo>
                      <a:pt x="3836" y="15"/>
                      <a:pt x="3752" y="1"/>
                      <a:pt x="3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2"/>
              <p:cNvSpPr/>
              <p:nvPr/>
            </p:nvSpPr>
            <p:spPr>
              <a:xfrm>
                <a:off x="2368417" y="1279140"/>
                <a:ext cx="79349" cy="1972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24" extrusionOk="0">
                    <a:moveTo>
                      <a:pt x="3613" y="0"/>
                    </a:moveTo>
                    <a:cubicBezTo>
                      <a:pt x="3580" y="0"/>
                      <a:pt x="3548" y="2"/>
                      <a:pt x="3516" y="5"/>
                    </a:cubicBezTo>
                    <a:lnTo>
                      <a:pt x="619" y="5"/>
                    </a:lnTo>
                    <a:cubicBezTo>
                      <a:pt x="49" y="5"/>
                      <a:pt x="1" y="54"/>
                      <a:pt x="13" y="623"/>
                    </a:cubicBezTo>
                    <a:cubicBezTo>
                      <a:pt x="13" y="696"/>
                      <a:pt x="25" y="769"/>
                      <a:pt x="49" y="829"/>
                    </a:cubicBezTo>
                    <a:cubicBezTo>
                      <a:pt x="74" y="902"/>
                      <a:pt x="134" y="950"/>
                      <a:pt x="195" y="987"/>
                    </a:cubicBezTo>
                    <a:cubicBezTo>
                      <a:pt x="304" y="1011"/>
                      <a:pt x="425" y="1023"/>
                      <a:pt x="546" y="1023"/>
                    </a:cubicBezTo>
                    <a:lnTo>
                      <a:pt x="3528" y="1023"/>
                    </a:lnTo>
                    <a:cubicBezTo>
                      <a:pt x="3649" y="1023"/>
                      <a:pt x="3758" y="1011"/>
                      <a:pt x="3879" y="987"/>
                    </a:cubicBezTo>
                    <a:cubicBezTo>
                      <a:pt x="3952" y="975"/>
                      <a:pt x="4012" y="926"/>
                      <a:pt x="4037" y="866"/>
                    </a:cubicBezTo>
                    <a:cubicBezTo>
                      <a:pt x="4121" y="635"/>
                      <a:pt x="4121" y="381"/>
                      <a:pt x="4037" y="150"/>
                    </a:cubicBezTo>
                    <a:cubicBezTo>
                      <a:pt x="4000" y="90"/>
                      <a:pt x="3952" y="41"/>
                      <a:pt x="3879" y="29"/>
                    </a:cubicBezTo>
                    <a:cubicBezTo>
                      <a:pt x="3790" y="12"/>
                      <a:pt x="3702" y="0"/>
                      <a:pt x="3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2"/>
              <p:cNvSpPr/>
              <p:nvPr/>
            </p:nvSpPr>
            <p:spPr>
              <a:xfrm>
                <a:off x="3311205" y="2931203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473" y="0"/>
                    </a:moveTo>
                    <a:cubicBezTo>
                      <a:pt x="376" y="0"/>
                      <a:pt x="279" y="13"/>
                      <a:pt x="182" y="37"/>
                    </a:cubicBezTo>
                    <a:cubicBezTo>
                      <a:pt x="146" y="49"/>
                      <a:pt x="97" y="85"/>
                      <a:pt x="85" y="134"/>
                    </a:cubicBezTo>
                    <a:cubicBezTo>
                      <a:pt x="0" y="364"/>
                      <a:pt x="0" y="606"/>
                      <a:pt x="73" y="837"/>
                    </a:cubicBezTo>
                    <a:cubicBezTo>
                      <a:pt x="97" y="909"/>
                      <a:pt x="158" y="958"/>
                      <a:pt x="219" y="982"/>
                    </a:cubicBezTo>
                    <a:cubicBezTo>
                      <a:pt x="340" y="1006"/>
                      <a:pt x="461" y="1019"/>
                      <a:pt x="582" y="1019"/>
                    </a:cubicBezTo>
                    <a:lnTo>
                      <a:pt x="3552" y="1019"/>
                    </a:lnTo>
                    <a:cubicBezTo>
                      <a:pt x="3648" y="1019"/>
                      <a:pt x="3745" y="1006"/>
                      <a:pt x="3842" y="1006"/>
                    </a:cubicBezTo>
                    <a:cubicBezTo>
                      <a:pt x="3964" y="994"/>
                      <a:pt x="4061" y="897"/>
                      <a:pt x="4085" y="776"/>
                    </a:cubicBezTo>
                    <a:cubicBezTo>
                      <a:pt x="4085" y="582"/>
                      <a:pt x="4085" y="388"/>
                      <a:pt x="4073" y="206"/>
                    </a:cubicBezTo>
                    <a:cubicBezTo>
                      <a:pt x="4048" y="110"/>
                      <a:pt x="3976" y="37"/>
                      <a:pt x="3879" y="25"/>
                    </a:cubicBezTo>
                    <a:cubicBezTo>
                      <a:pt x="3782" y="13"/>
                      <a:pt x="3685" y="0"/>
                      <a:pt x="35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2"/>
              <p:cNvSpPr/>
              <p:nvPr/>
            </p:nvSpPr>
            <p:spPr>
              <a:xfrm>
                <a:off x="2524977" y="1279236"/>
                <a:ext cx="78405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19" extrusionOk="0">
                    <a:moveTo>
                      <a:pt x="630" y="0"/>
                    </a:moveTo>
                    <a:cubicBezTo>
                      <a:pt x="49" y="0"/>
                      <a:pt x="0" y="49"/>
                      <a:pt x="24" y="618"/>
                    </a:cubicBezTo>
                    <a:cubicBezTo>
                      <a:pt x="24" y="691"/>
                      <a:pt x="36" y="764"/>
                      <a:pt x="61" y="824"/>
                    </a:cubicBezTo>
                    <a:cubicBezTo>
                      <a:pt x="85" y="897"/>
                      <a:pt x="146" y="945"/>
                      <a:pt x="206" y="982"/>
                    </a:cubicBezTo>
                    <a:cubicBezTo>
                      <a:pt x="267" y="1006"/>
                      <a:pt x="339" y="1018"/>
                      <a:pt x="412" y="1018"/>
                    </a:cubicBezTo>
                    <a:lnTo>
                      <a:pt x="3672" y="1018"/>
                    </a:lnTo>
                    <a:cubicBezTo>
                      <a:pt x="3745" y="1006"/>
                      <a:pt x="3818" y="1006"/>
                      <a:pt x="3891" y="994"/>
                    </a:cubicBezTo>
                    <a:cubicBezTo>
                      <a:pt x="3987" y="970"/>
                      <a:pt x="4060" y="885"/>
                      <a:pt x="4072" y="788"/>
                    </a:cubicBezTo>
                    <a:lnTo>
                      <a:pt x="4072" y="218"/>
                    </a:lnTo>
                    <a:cubicBezTo>
                      <a:pt x="4060" y="121"/>
                      <a:pt x="3987" y="36"/>
                      <a:pt x="3891" y="24"/>
                    </a:cubicBezTo>
                    <a:cubicBezTo>
                      <a:pt x="3818" y="12"/>
                      <a:pt x="3745" y="0"/>
                      <a:pt x="36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2"/>
              <p:cNvSpPr/>
              <p:nvPr/>
            </p:nvSpPr>
            <p:spPr>
              <a:xfrm>
                <a:off x="6773663" y="2930740"/>
                <a:ext cx="7888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473" y="0"/>
                    </a:moveTo>
                    <a:cubicBezTo>
                      <a:pt x="376" y="0"/>
                      <a:pt x="279" y="12"/>
                      <a:pt x="182" y="49"/>
                    </a:cubicBezTo>
                    <a:cubicBezTo>
                      <a:pt x="134" y="61"/>
                      <a:pt x="98" y="97"/>
                      <a:pt x="85" y="146"/>
                    </a:cubicBezTo>
                    <a:cubicBezTo>
                      <a:pt x="1" y="376"/>
                      <a:pt x="1" y="618"/>
                      <a:pt x="73" y="849"/>
                    </a:cubicBezTo>
                    <a:cubicBezTo>
                      <a:pt x="110" y="921"/>
                      <a:pt x="158" y="970"/>
                      <a:pt x="231" y="982"/>
                    </a:cubicBezTo>
                    <a:cubicBezTo>
                      <a:pt x="376" y="1006"/>
                      <a:pt x="510" y="1018"/>
                      <a:pt x="655" y="1018"/>
                    </a:cubicBezTo>
                    <a:lnTo>
                      <a:pt x="3770" y="1018"/>
                    </a:lnTo>
                    <a:cubicBezTo>
                      <a:pt x="3976" y="1018"/>
                      <a:pt x="4085" y="921"/>
                      <a:pt x="4085" y="715"/>
                    </a:cubicBezTo>
                    <a:cubicBezTo>
                      <a:pt x="4097" y="570"/>
                      <a:pt x="4085" y="437"/>
                      <a:pt x="4085" y="279"/>
                    </a:cubicBezTo>
                    <a:cubicBezTo>
                      <a:pt x="4073" y="140"/>
                      <a:pt x="3963" y="24"/>
                      <a:pt x="3816" y="24"/>
                    </a:cubicBezTo>
                    <a:cubicBezTo>
                      <a:pt x="3809" y="24"/>
                      <a:pt x="3801" y="24"/>
                      <a:pt x="3794" y="24"/>
                    </a:cubicBezTo>
                    <a:lnTo>
                      <a:pt x="2134" y="24"/>
                    </a:lnTo>
                    <a:lnTo>
                      <a:pt x="2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2"/>
              <p:cNvSpPr/>
              <p:nvPr/>
            </p:nvSpPr>
            <p:spPr>
              <a:xfrm>
                <a:off x="2052755" y="1279236"/>
                <a:ext cx="7888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546" y="0"/>
                    </a:moveTo>
                    <a:cubicBezTo>
                      <a:pt x="449" y="0"/>
                      <a:pt x="352" y="12"/>
                      <a:pt x="255" y="12"/>
                    </a:cubicBezTo>
                    <a:cubicBezTo>
                      <a:pt x="122" y="24"/>
                      <a:pt x="25" y="121"/>
                      <a:pt x="13" y="242"/>
                    </a:cubicBezTo>
                    <a:cubicBezTo>
                      <a:pt x="1" y="424"/>
                      <a:pt x="13" y="618"/>
                      <a:pt x="25" y="812"/>
                    </a:cubicBezTo>
                    <a:cubicBezTo>
                      <a:pt x="37" y="909"/>
                      <a:pt x="122" y="982"/>
                      <a:pt x="219" y="994"/>
                    </a:cubicBezTo>
                    <a:cubicBezTo>
                      <a:pt x="316" y="1006"/>
                      <a:pt x="413" y="1018"/>
                      <a:pt x="510" y="1018"/>
                    </a:cubicBezTo>
                    <a:lnTo>
                      <a:pt x="3625" y="1018"/>
                    </a:lnTo>
                    <a:cubicBezTo>
                      <a:pt x="3722" y="1018"/>
                      <a:pt x="3806" y="1006"/>
                      <a:pt x="3903" y="982"/>
                    </a:cubicBezTo>
                    <a:cubicBezTo>
                      <a:pt x="3952" y="958"/>
                      <a:pt x="3988" y="933"/>
                      <a:pt x="4012" y="885"/>
                    </a:cubicBezTo>
                    <a:cubicBezTo>
                      <a:pt x="4085" y="655"/>
                      <a:pt x="4097" y="400"/>
                      <a:pt x="4025" y="170"/>
                    </a:cubicBezTo>
                    <a:cubicBezTo>
                      <a:pt x="3988" y="109"/>
                      <a:pt x="3940" y="61"/>
                      <a:pt x="3867" y="36"/>
                    </a:cubicBezTo>
                    <a:cubicBezTo>
                      <a:pt x="3746" y="12"/>
                      <a:pt x="3625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2"/>
              <p:cNvSpPr/>
              <p:nvPr/>
            </p:nvSpPr>
            <p:spPr>
              <a:xfrm>
                <a:off x="5357037" y="2931203"/>
                <a:ext cx="7888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619" y="0"/>
                    </a:moveTo>
                    <a:cubicBezTo>
                      <a:pt x="498" y="0"/>
                      <a:pt x="377" y="13"/>
                      <a:pt x="255" y="13"/>
                    </a:cubicBezTo>
                    <a:cubicBezTo>
                      <a:pt x="158" y="37"/>
                      <a:pt x="86" y="97"/>
                      <a:pt x="49" y="194"/>
                    </a:cubicBezTo>
                    <a:cubicBezTo>
                      <a:pt x="1" y="413"/>
                      <a:pt x="13" y="631"/>
                      <a:pt x="74" y="837"/>
                    </a:cubicBezTo>
                    <a:cubicBezTo>
                      <a:pt x="98" y="909"/>
                      <a:pt x="146" y="958"/>
                      <a:pt x="219" y="982"/>
                    </a:cubicBezTo>
                    <a:cubicBezTo>
                      <a:pt x="340" y="1006"/>
                      <a:pt x="461" y="1019"/>
                      <a:pt x="583" y="1019"/>
                    </a:cubicBezTo>
                    <a:lnTo>
                      <a:pt x="3552" y="1019"/>
                    </a:lnTo>
                    <a:cubicBezTo>
                      <a:pt x="3649" y="1019"/>
                      <a:pt x="3746" y="1006"/>
                      <a:pt x="3843" y="1006"/>
                    </a:cubicBezTo>
                    <a:cubicBezTo>
                      <a:pt x="3964" y="994"/>
                      <a:pt x="4061" y="897"/>
                      <a:pt x="4085" y="776"/>
                    </a:cubicBezTo>
                    <a:cubicBezTo>
                      <a:pt x="4097" y="582"/>
                      <a:pt x="4085" y="400"/>
                      <a:pt x="4085" y="206"/>
                    </a:cubicBezTo>
                    <a:cubicBezTo>
                      <a:pt x="4061" y="110"/>
                      <a:pt x="3988" y="37"/>
                      <a:pt x="3891" y="13"/>
                    </a:cubicBezTo>
                    <a:cubicBezTo>
                      <a:pt x="3794" y="13"/>
                      <a:pt x="3697" y="0"/>
                      <a:pt x="3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2"/>
              <p:cNvSpPr/>
              <p:nvPr/>
            </p:nvSpPr>
            <p:spPr>
              <a:xfrm>
                <a:off x="6301461" y="2931203"/>
                <a:ext cx="78174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019" extrusionOk="0">
                    <a:moveTo>
                      <a:pt x="425" y="0"/>
                    </a:moveTo>
                    <a:cubicBezTo>
                      <a:pt x="352" y="0"/>
                      <a:pt x="279" y="13"/>
                      <a:pt x="206" y="25"/>
                    </a:cubicBezTo>
                    <a:cubicBezTo>
                      <a:pt x="109" y="37"/>
                      <a:pt x="37" y="122"/>
                      <a:pt x="13" y="219"/>
                    </a:cubicBezTo>
                    <a:cubicBezTo>
                      <a:pt x="0" y="388"/>
                      <a:pt x="0" y="558"/>
                      <a:pt x="0" y="728"/>
                    </a:cubicBezTo>
                    <a:cubicBezTo>
                      <a:pt x="0" y="873"/>
                      <a:pt x="122" y="1006"/>
                      <a:pt x="279" y="1006"/>
                    </a:cubicBezTo>
                    <a:lnTo>
                      <a:pt x="2012" y="1006"/>
                    </a:lnTo>
                    <a:lnTo>
                      <a:pt x="2012" y="1019"/>
                    </a:lnTo>
                    <a:lnTo>
                      <a:pt x="3527" y="1019"/>
                    </a:lnTo>
                    <a:cubicBezTo>
                      <a:pt x="4012" y="1019"/>
                      <a:pt x="4060" y="958"/>
                      <a:pt x="4060" y="473"/>
                    </a:cubicBezTo>
                    <a:cubicBezTo>
                      <a:pt x="4060" y="376"/>
                      <a:pt x="4048" y="279"/>
                      <a:pt x="4024" y="194"/>
                    </a:cubicBezTo>
                    <a:cubicBezTo>
                      <a:pt x="4000" y="122"/>
                      <a:pt x="3951" y="73"/>
                      <a:pt x="3891" y="37"/>
                    </a:cubicBezTo>
                    <a:cubicBezTo>
                      <a:pt x="3794" y="13"/>
                      <a:pt x="3697" y="0"/>
                      <a:pt x="3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2"/>
              <p:cNvSpPr/>
              <p:nvPr/>
            </p:nvSpPr>
            <p:spPr>
              <a:xfrm>
                <a:off x="6144439" y="2931434"/>
                <a:ext cx="79118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1019" extrusionOk="0">
                    <a:moveTo>
                      <a:pt x="328" y="1"/>
                    </a:moveTo>
                    <a:cubicBezTo>
                      <a:pt x="122" y="1"/>
                      <a:pt x="13" y="110"/>
                      <a:pt x="13" y="304"/>
                    </a:cubicBezTo>
                    <a:cubicBezTo>
                      <a:pt x="1" y="449"/>
                      <a:pt x="13" y="594"/>
                      <a:pt x="13" y="740"/>
                    </a:cubicBezTo>
                    <a:cubicBezTo>
                      <a:pt x="25" y="885"/>
                      <a:pt x="146" y="1007"/>
                      <a:pt x="304" y="1007"/>
                    </a:cubicBezTo>
                    <a:lnTo>
                      <a:pt x="1964" y="1007"/>
                    </a:lnTo>
                    <a:lnTo>
                      <a:pt x="1976" y="1019"/>
                    </a:lnTo>
                    <a:lnTo>
                      <a:pt x="3649" y="1019"/>
                    </a:lnTo>
                    <a:cubicBezTo>
                      <a:pt x="3746" y="1019"/>
                      <a:pt x="3831" y="1007"/>
                      <a:pt x="3928" y="982"/>
                    </a:cubicBezTo>
                    <a:cubicBezTo>
                      <a:pt x="3976" y="958"/>
                      <a:pt x="4012" y="922"/>
                      <a:pt x="4025" y="885"/>
                    </a:cubicBezTo>
                    <a:cubicBezTo>
                      <a:pt x="4109" y="655"/>
                      <a:pt x="4109" y="401"/>
                      <a:pt x="4025" y="170"/>
                    </a:cubicBezTo>
                    <a:cubicBezTo>
                      <a:pt x="4000" y="110"/>
                      <a:pt x="3952" y="61"/>
                      <a:pt x="3879" y="37"/>
                    </a:cubicBezTo>
                    <a:cubicBezTo>
                      <a:pt x="3734" y="13"/>
                      <a:pt x="3588" y="1"/>
                      <a:pt x="34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2"/>
              <p:cNvSpPr/>
              <p:nvPr/>
            </p:nvSpPr>
            <p:spPr>
              <a:xfrm>
                <a:off x="5987436" y="2930972"/>
                <a:ext cx="79329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031" extrusionOk="0">
                    <a:moveTo>
                      <a:pt x="618" y="0"/>
                    </a:moveTo>
                    <a:cubicBezTo>
                      <a:pt x="49" y="0"/>
                      <a:pt x="0" y="61"/>
                      <a:pt x="25" y="618"/>
                    </a:cubicBezTo>
                    <a:cubicBezTo>
                      <a:pt x="12" y="691"/>
                      <a:pt x="25" y="764"/>
                      <a:pt x="61" y="837"/>
                    </a:cubicBezTo>
                    <a:cubicBezTo>
                      <a:pt x="85" y="897"/>
                      <a:pt x="134" y="958"/>
                      <a:pt x="194" y="982"/>
                    </a:cubicBezTo>
                    <a:cubicBezTo>
                      <a:pt x="315" y="1018"/>
                      <a:pt x="437" y="1031"/>
                      <a:pt x="558" y="1031"/>
                    </a:cubicBezTo>
                    <a:lnTo>
                      <a:pt x="2073" y="1031"/>
                    </a:lnTo>
                    <a:cubicBezTo>
                      <a:pt x="2558" y="1031"/>
                      <a:pt x="3030" y="1031"/>
                      <a:pt x="3527" y="1018"/>
                    </a:cubicBezTo>
                    <a:cubicBezTo>
                      <a:pt x="3648" y="1018"/>
                      <a:pt x="3770" y="1018"/>
                      <a:pt x="3891" y="994"/>
                    </a:cubicBezTo>
                    <a:cubicBezTo>
                      <a:pt x="3951" y="970"/>
                      <a:pt x="4012" y="921"/>
                      <a:pt x="4036" y="861"/>
                    </a:cubicBezTo>
                    <a:cubicBezTo>
                      <a:pt x="4121" y="631"/>
                      <a:pt x="4121" y="388"/>
                      <a:pt x="4036" y="158"/>
                    </a:cubicBezTo>
                    <a:cubicBezTo>
                      <a:pt x="4000" y="97"/>
                      <a:pt x="3939" y="49"/>
                      <a:pt x="3879" y="37"/>
                    </a:cubicBezTo>
                    <a:cubicBezTo>
                      <a:pt x="3757" y="12"/>
                      <a:pt x="3636" y="0"/>
                      <a:pt x="35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2"/>
              <p:cNvSpPr/>
              <p:nvPr/>
            </p:nvSpPr>
            <p:spPr>
              <a:xfrm>
                <a:off x="4884372" y="2315213"/>
                <a:ext cx="79349" cy="19527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14" extrusionOk="0">
                    <a:moveTo>
                      <a:pt x="372" y="0"/>
                    </a:moveTo>
                    <a:cubicBezTo>
                      <a:pt x="313" y="0"/>
                      <a:pt x="254" y="20"/>
                      <a:pt x="194" y="40"/>
                    </a:cubicBezTo>
                    <a:cubicBezTo>
                      <a:pt x="134" y="76"/>
                      <a:pt x="85" y="125"/>
                      <a:pt x="61" y="185"/>
                    </a:cubicBezTo>
                    <a:cubicBezTo>
                      <a:pt x="0" y="403"/>
                      <a:pt x="0" y="622"/>
                      <a:pt x="61" y="828"/>
                    </a:cubicBezTo>
                    <a:cubicBezTo>
                      <a:pt x="97" y="900"/>
                      <a:pt x="146" y="949"/>
                      <a:pt x="219" y="973"/>
                    </a:cubicBezTo>
                    <a:cubicBezTo>
                      <a:pt x="340" y="997"/>
                      <a:pt x="449" y="1009"/>
                      <a:pt x="570" y="1009"/>
                    </a:cubicBezTo>
                    <a:lnTo>
                      <a:pt x="3539" y="1009"/>
                    </a:lnTo>
                    <a:cubicBezTo>
                      <a:pt x="3570" y="1012"/>
                      <a:pt x="3600" y="1014"/>
                      <a:pt x="3630" y="1014"/>
                    </a:cubicBezTo>
                    <a:cubicBezTo>
                      <a:pt x="3721" y="1014"/>
                      <a:pt x="3812" y="1000"/>
                      <a:pt x="3903" y="973"/>
                    </a:cubicBezTo>
                    <a:cubicBezTo>
                      <a:pt x="3964" y="961"/>
                      <a:pt x="4024" y="912"/>
                      <a:pt x="4048" y="852"/>
                    </a:cubicBezTo>
                    <a:cubicBezTo>
                      <a:pt x="4121" y="622"/>
                      <a:pt x="4121" y="367"/>
                      <a:pt x="4048" y="137"/>
                    </a:cubicBezTo>
                    <a:cubicBezTo>
                      <a:pt x="4036" y="88"/>
                      <a:pt x="4000" y="64"/>
                      <a:pt x="3951" y="40"/>
                    </a:cubicBezTo>
                    <a:cubicBezTo>
                      <a:pt x="3879" y="16"/>
                      <a:pt x="3806" y="4"/>
                      <a:pt x="3745" y="4"/>
                    </a:cubicBezTo>
                    <a:lnTo>
                      <a:pt x="413" y="4"/>
                    </a:lnTo>
                    <a:cubicBezTo>
                      <a:pt x="399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2"/>
              <p:cNvSpPr/>
              <p:nvPr/>
            </p:nvSpPr>
            <p:spPr>
              <a:xfrm>
                <a:off x="6144439" y="1279236"/>
                <a:ext cx="7888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19" extrusionOk="0">
                    <a:moveTo>
                      <a:pt x="692" y="0"/>
                    </a:moveTo>
                    <a:cubicBezTo>
                      <a:pt x="570" y="0"/>
                      <a:pt x="449" y="12"/>
                      <a:pt x="328" y="12"/>
                    </a:cubicBezTo>
                    <a:cubicBezTo>
                      <a:pt x="122" y="12"/>
                      <a:pt x="13" y="109"/>
                      <a:pt x="13" y="315"/>
                    </a:cubicBezTo>
                    <a:cubicBezTo>
                      <a:pt x="1" y="485"/>
                      <a:pt x="13" y="642"/>
                      <a:pt x="25" y="812"/>
                    </a:cubicBezTo>
                    <a:cubicBezTo>
                      <a:pt x="49" y="909"/>
                      <a:pt x="134" y="982"/>
                      <a:pt x="231" y="994"/>
                    </a:cubicBezTo>
                    <a:cubicBezTo>
                      <a:pt x="352" y="1006"/>
                      <a:pt x="474" y="1018"/>
                      <a:pt x="595" y="1018"/>
                    </a:cubicBezTo>
                    <a:lnTo>
                      <a:pt x="3637" y="1018"/>
                    </a:lnTo>
                    <a:cubicBezTo>
                      <a:pt x="3734" y="1018"/>
                      <a:pt x="3831" y="1006"/>
                      <a:pt x="3916" y="982"/>
                    </a:cubicBezTo>
                    <a:cubicBezTo>
                      <a:pt x="3964" y="958"/>
                      <a:pt x="4000" y="921"/>
                      <a:pt x="4025" y="885"/>
                    </a:cubicBezTo>
                    <a:cubicBezTo>
                      <a:pt x="4097" y="655"/>
                      <a:pt x="4097" y="400"/>
                      <a:pt x="4025" y="170"/>
                    </a:cubicBezTo>
                    <a:cubicBezTo>
                      <a:pt x="4000" y="109"/>
                      <a:pt x="3940" y="61"/>
                      <a:pt x="3879" y="36"/>
                    </a:cubicBezTo>
                    <a:cubicBezTo>
                      <a:pt x="3734" y="12"/>
                      <a:pt x="3588" y="0"/>
                      <a:pt x="34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2"/>
              <p:cNvSpPr/>
              <p:nvPr/>
            </p:nvSpPr>
            <p:spPr>
              <a:xfrm>
                <a:off x="5987667" y="1279468"/>
                <a:ext cx="79098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19" extrusionOk="0">
                    <a:moveTo>
                      <a:pt x="340" y="0"/>
                    </a:moveTo>
                    <a:cubicBezTo>
                      <a:pt x="122" y="0"/>
                      <a:pt x="13" y="109"/>
                      <a:pt x="13" y="303"/>
                    </a:cubicBezTo>
                    <a:cubicBezTo>
                      <a:pt x="0" y="449"/>
                      <a:pt x="13" y="594"/>
                      <a:pt x="13" y="739"/>
                    </a:cubicBezTo>
                    <a:cubicBezTo>
                      <a:pt x="25" y="897"/>
                      <a:pt x="158" y="1006"/>
                      <a:pt x="303" y="1006"/>
                    </a:cubicBezTo>
                    <a:lnTo>
                      <a:pt x="1964" y="1006"/>
                    </a:lnTo>
                    <a:lnTo>
                      <a:pt x="1976" y="1018"/>
                    </a:lnTo>
                    <a:lnTo>
                      <a:pt x="3648" y="1018"/>
                    </a:lnTo>
                    <a:cubicBezTo>
                      <a:pt x="3745" y="1018"/>
                      <a:pt x="3842" y="994"/>
                      <a:pt x="3927" y="970"/>
                    </a:cubicBezTo>
                    <a:cubicBezTo>
                      <a:pt x="3976" y="958"/>
                      <a:pt x="4012" y="921"/>
                      <a:pt x="4036" y="873"/>
                    </a:cubicBezTo>
                    <a:cubicBezTo>
                      <a:pt x="4109" y="643"/>
                      <a:pt x="4109" y="400"/>
                      <a:pt x="4036" y="170"/>
                    </a:cubicBezTo>
                    <a:cubicBezTo>
                      <a:pt x="4000" y="97"/>
                      <a:pt x="3951" y="49"/>
                      <a:pt x="3879" y="37"/>
                    </a:cubicBezTo>
                    <a:cubicBezTo>
                      <a:pt x="3733" y="12"/>
                      <a:pt x="3600" y="0"/>
                      <a:pt x="34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2"/>
              <p:cNvSpPr/>
              <p:nvPr/>
            </p:nvSpPr>
            <p:spPr>
              <a:xfrm>
                <a:off x="5671774" y="1279236"/>
                <a:ext cx="78636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31" extrusionOk="0">
                    <a:moveTo>
                      <a:pt x="412" y="0"/>
                    </a:moveTo>
                    <a:cubicBezTo>
                      <a:pt x="340" y="0"/>
                      <a:pt x="267" y="12"/>
                      <a:pt x="194" y="24"/>
                    </a:cubicBezTo>
                    <a:cubicBezTo>
                      <a:pt x="97" y="49"/>
                      <a:pt x="25" y="133"/>
                      <a:pt x="12" y="230"/>
                    </a:cubicBezTo>
                    <a:cubicBezTo>
                      <a:pt x="0" y="424"/>
                      <a:pt x="12" y="606"/>
                      <a:pt x="12" y="800"/>
                    </a:cubicBezTo>
                    <a:cubicBezTo>
                      <a:pt x="25" y="897"/>
                      <a:pt x="109" y="970"/>
                      <a:pt x="206" y="994"/>
                    </a:cubicBezTo>
                    <a:cubicBezTo>
                      <a:pt x="267" y="1006"/>
                      <a:pt x="340" y="1018"/>
                      <a:pt x="412" y="1018"/>
                    </a:cubicBezTo>
                    <a:lnTo>
                      <a:pt x="2012" y="1018"/>
                    </a:lnTo>
                    <a:lnTo>
                      <a:pt x="2012" y="1030"/>
                    </a:lnTo>
                    <a:lnTo>
                      <a:pt x="3394" y="1030"/>
                    </a:lnTo>
                    <a:cubicBezTo>
                      <a:pt x="4048" y="1030"/>
                      <a:pt x="4085" y="970"/>
                      <a:pt x="4048" y="327"/>
                    </a:cubicBezTo>
                    <a:cubicBezTo>
                      <a:pt x="4048" y="279"/>
                      <a:pt x="4048" y="230"/>
                      <a:pt x="4024" y="194"/>
                    </a:cubicBezTo>
                    <a:cubicBezTo>
                      <a:pt x="3988" y="121"/>
                      <a:pt x="3939" y="73"/>
                      <a:pt x="3879" y="36"/>
                    </a:cubicBezTo>
                    <a:cubicBezTo>
                      <a:pt x="3806" y="12"/>
                      <a:pt x="3733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2"/>
              <p:cNvSpPr/>
              <p:nvPr/>
            </p:nvSpPr>
            <p:spPr>
              <a:xfrm>
                <a:off x="5514290" y="1279236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401" y="0"/>
                    </a:moveTo>
                    <a:cubicBezTo>
                      <a:pt x="340" y="0"/>
                      <a:pt x="291" y="24"/>
                      <a:pt x="243" y="24"/>
                    </a:cubicBezTo>
                    <a:cubicBezTo>
                      <a:pt x="146" y="36"/>
                      <a:pt x="73" y="109"/>
                      <a:pt x="49" y="206"/>
                    </a:cubicBezTo>
                    <a:cubicBezTo>
                      <a:pt x="1" y="412"/>
                      <a:pt x="1" y="630"/>
                      <a:pt x="61" y="848"/>
                    </a:cubicBezTo>
                    <a:cubicBezTo>
                      <a:pt x="85" y="909"/>
                      <a:pt x="146" y="958"/>
                      <a:pt x="207" y="982"/>
                    </a:cubicBezTo>
                    <a:cubicBezTo>
                      <a:pt x="328" y="1006"/>
                      <a:pt x="449" y="1018"/>
                      <a:pt x="570" y="1018"/>
                    </a:cubicBezTo>
                    <a:lnTo>
                      <a:pt x="2606" y="1018"/>
                    </a:lnTo>
                    <a:cubicBezTo>
                      <a:pt x="3006" y="1018"/>
                      <a:pt x="3418" y="1006"/>
                      <a:pt x="3830" y="1006"/>
                    </a:cubicBezTo>
                    <a:cubicBezTo>
                      <a:pt x="3952" y="994"/>
                      <a:pt x="4061" y="909"/>
                      <a:pt x="4073" y="776"/>
                    </a:cubicBezTo>
                    <a:cubicBezTo>
                      <a:pt x="4085" y="594"/>
                      <a:pt x="4073" y="400"/>
                      <a:pt x="4073" y="206"/>
                    </a:cubicBezTo>
                    <a:cubicBezTo>
                      <a:pt x="4049" y="109"/>
                      <a:pt x="3976" y="36"/>
                      <a:pt x="3879" y="24"/>
                    </a:cubicBezTo>
                    <a:cubicBezTo>
                      <a:pt x="3830" y="12"/>
                      <a:pt x="3782" y="0"/>
                      <a:pt x="3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2"/>
              <p:cNvSpPr/>
              <p:nvPr/>
            </p:nvSpPr>
            <p:spPr>
              <a:xfrm>
                <a:off x="5358211" y="1279236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534" y="0"/>
                    </a:moveTo>
                    <a:cubicBezTo>
                      <a:pt x="437" y="0"/>
                      <a:pt x="340" y="12"/>
                      <a:pt x="243" y="12"/>
                    </a:cubicBezTo>
                    <a:cubicBezTo>
                      <a:pt x="122" y="24"/>
                      <a:pt x="13" y="121"/>
                      <a:pt x="1" y="242"/>
                    </a:cubicBezTo>
                    <a:cubicBezTo>
                      <a:pt x="1" y="424"/>
                      <a:pt x="1" y="618"/>
                      <a:pt x="13" y="812"/>
                    </a:cubicBezTo>
                    <a:cubicBezTo>
                      <a:pt x="37" y="909"/>
                      <a:pt x="110" y="982"/>
                      <a:pt x="207" y="994"/>
                    </a:cubicBezTo>
                    <a:cubicBezTo>
                      <a:pt x="328" y="1006"/>
                      <a:pt x="449" y="1018"/>
                      <a:pt x="570" y="1018"/>
                    </a:cubicBezTo>
                    <a:lnTo>
                      <a:pt x="3612" y="1018"/>
                    </a:lnTo>
                    <a:cubicBezTo>
                      <a:pt x="3709" y="1018"/>
                      <a:pt x="3806" y="994"/>
                      <a:pt x="3903" y="970"/>
                    </a:cubicBezTo>
                    <a:cubicBezTo>
                      <a:pt x="3952" y="958"/>
                      <a:pt x="3988" y="921"/>
                      <a:pt x="4000" y="885"/>
                    </a:cubicBezTo>
                    <a:cubicBezTo>
                      <a:pt x="4085" y="655"/>
                      <a:pt x="4085" y="400"/>
                      <a:pt x="4012" y="170"/>
                    </a:cubicBezTo>
                    <a:cubicBezTo>
                      <a:pt x="3988" y="109"/>
                      <a:pt x="3927" y="61"/>
                      <a:pt x="3867" y="36"/>
                    </a:cubicBezTo>
                    <a:cubicBezTo>
                      <a:pt x="3746" y="12"/>
                      <a:pt x="3624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2"/>
              <p:cNvSpPr/>
              <p:nvPr/>
            </p:nvSpPr>
            <p:spPr>
              <a:xfrm>
                <a:off x="2525208" y="2315040"/>
                <a:ext cx="79098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19" extrusionOk="0">
                    <a:moveTo>
                      <a:pt x="618" y="0"/>
                    </a:moveTo>
                    <a:cubicBezTo>
                      <a:pt x="49" y="0"/>
                      <a:pt x="0" y="49"/>
                      <a:pt x="12" y="618"/>
                    </a:cubicBezTo>
                    <a:cubicBezTo>
                      <a:pt x="12" y="691"/>
                      <a:pt x="24" y="764"/>
                      <a:pt x="49" y="825"/>
                    </a:cubicBezTo>
                    <a:cubicBezTo>
                      <a:pt x="73" y="897"/>
                      <a:pt x="134" y="946"/>
                      <a:pt x="194" y="982"/>
                    </a:cubicBezTo>
                    <a:cubicBezTo>
                      <a:pt x="315" y="1006"/>
                      <a:pt x="437" y="1018"/>
                      <a:pt x="558" y="1018"/>
                    </a:cubicBezTo>
                    <a:lnTo>
                      <a:pt x="2073" y="1018"/>
                    </a:lnTo>
                    <a:cubicBezTo>
                      <a:pt x="2545" y="1018"/>
                      <a:pt x="3030" y="1018"/>
                      <a:pt x="3527" y="1006"/>
                    </a:cubicBezTo>
                    <a:cubicBezTo>
                      <a:pt x="3560" y="1010"/>
                      <a:pt x="3592" y="1011"/>
                      <a:pt x="3624" y="1011"/>
                    </a:cubicBezTo>
                    <a:cubicBezTo>
                      <a:pt x="3712" y="1011"/>
                      <a:pt x="3799" y="1000"/>
                      <a:pt x="3879" y="982"/>
                    </a:cubicBezTo>
                    <a:cubicBezTo>
                      <a:pt x="3951" y="958"/>
                      <a:pt x="4000" y="909"/>
                      <a:pt x="4036" y="849"/>
                    </a:cubicBezTo>
                    <a:cubicBezTo>
                      <a:pt x="4109" y="618"/>
                      <a:pt x="4109" y="376"/>
                      <a:pt x="4036" y="146"/>
                    </a:cubicBezTo>
                    <a:cubicBezTo>
                      <a:pt x="4024" y="97"/>
                      <a:pt x="3988" y="61"/>
                      <a:pt x="3939" y="37"/>
                    </a:cubicBezTo>
                    <a:cubicBezTo>
                      <a:pt x="3818" y="13"/>
                      <a:pt x="3697" y="0"/>
                      <a:pt x="35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2"/>
              <p:cNvSpPr/>
              <p:nvPr/>
            </p:nvSpPr>
            <p:spPr>
              <a:xfrm>
                <a:off x="2211183" y="1279468"/>
                <a:ext cx="78867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007" extrusionOk="0">
                    <a:moveTo>
                      <a:pt x="327" y="0"/>
                    </a:moveTo>
                    <a:cubicBezTo>
                      <a:pt x="279" y="0"/>
                      <a:pt x="230" y="12"/>
                      <a:pt x="182" y="37"/>
                    </a:cubicBezTo>
                    <a:cubicBezTo>
                      <a:pt x="146" y="49"/>
                      <a:pt x="109" y="85"/>
                      <a:pt x="85" y="133"/>
                    </a:cubicBezTo>
                    <a:cubicBezTo>
                      <a:pt x="0" y="364"/>
                      <a:pt x="0" y="606"/>
                      <a:pt x="85" y="836"/>
                    </a:cubicBezTo>
                    <a:cubicBezTo>
                      <a:pt x="109" y="909"/>
                      <a:pt x="170" y="958"/>
                      <a:pt x="230" y="970"/>
                    </a:cubicBezTo>
                    <a:cubicBezTo>
                      <a:pt x="352" y="994"/>
                      <a:pt x="473" y="1006"/>
                      <a:pt x="594" y="1006"/>
                    </a:cubicBezTo>
                    <a:lnTo>
                      <a:pt x="3636" y="1006"/>
                    </a:lnTo>
                    <a:cubicBezTo>
                      <a:pt x="4024" y="1006"/>
                      <a:pt x="4097" y="921"/>
                      <a:pt x="4097" y="533"/>
                    </a:cubicBezTo>
                    <a:cubicBezTo>
                      <a:pt x="4097" y="449"/>
                      <a:pt x="4084" y="352"/>
                      <a:pt x="4048" y="255"/>
                    </a:cubicBezTo>
                    <a:cubicBezTo>
                      <a:pt x="4012" y="133"/>
                      <a:pt x="3915" y="49"/>
                      <a:pt x="3794" y="12"/>
                    </a:cubicBezTo>
                    <a:cubicBezTo>
                      <a:pt x="3757" y="0"/>
                      <a:pt x="3709" y="0"/>
                      <a:pt x="36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2"/>
              <p:cNvSpPr/>
              <p:nvPr/>
            </p:nvSpPr>
            <p:spPr>
              <a:xfrm>
                <a:off x="5042088" y="2931203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437" y="0"/>
                    </a:moveTo>
                    <a:cubicBezTo>
                      <a:pt x="388" y="0"/>
                      <a:pt x="328" y="13"/>
                      <a:pt x="279" y="25"/>
                    </a:cubicBezTo>
                    <a:cubicBezTo>
                      <a:pt x="134" y="49"/>
                      <a:pt x="25" y="170"/>
                      <a:pt x="0" y="328"/>
                    </a:cubicBezTo>
                    <a:cubicBezTo>
                      <a:pt x="0" y="485"/>
                      <a:pt x="12" y="655"/>
                      <a:pt x="12" y="825"/>
                    </a:cubicBezTo>
                    <a:cubicBezTo>
                      <a:pt x="25" y="897"/>
                      <a:pt x="73" y="958"/>
                      <a:pt x="158" y="982"/>
                    </a:cubicBezTo>
                    <a:cubicBezTo>
                      <a:pt x="267" y="1006"/>
                      <a:pt x="388" y="1019"/>
                      <a:pt x="509" y="1019"/>
                    </a:cubicBezTo>
                    <a:lnTo>
                      <a:pt x="3503" y="1019"/>
                    </a:lnTo>
                    <a:cubicBezTo>
                      <a:pt x="3624" y="1019"/>
                      <a:pt x="3745" y="1006"/>
                      <a:pt x="3854" y="982"/>
                    </a:cubicBezTo>
                    <a:cubicBezTo>
                      <a:pt x="3927" y="958"/>
                      <a:pt x="3976" y="922"/>
                      <a:pt x="4012" y="861"/>
                    </a:cubicBezTo>
                    <a:cubicBezTo>
                      <a:pt x="4085" y="619"/>
                      <a:pt x="4085" y="376"/>
                      <a:pt x="4012" y="146"/>
                    </a:cubicBezTo>
                    <a:cubicBezTo>
                      <a:pt x="3988" y="97"/>
                      <a:pt x="3951" y="61"/>
                      <a:pt x="3915" y="49"/>
                    </a:cubicBezTo>
                    <a:cubicBezTo>
                      <a:pt x="3842" y="13"/>
                      <a:pt x="3770" y="0"/>
                      <a:pt x="36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2"/>
              <p:cNvSpPr/>
              <p:nvPr/>
            </p:nvSpPr>
            <p:spPr>
              <a:xfrm>
                <a:off x="4571752" y="2931203"/>
                <a:ext cx="77693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1019" extrusionOk="0">
                    <a:moveTo>
                      <a:pt x="473" y="0"/>
                    </a:moveTo>
                    <a:cubicBezTo>
                      <a:pt x="376" y="0"/>
                      <a:pt x="279" y="13"/>
                      <a:pt x="194" y="25"/>
                    </a:cubicBezTo>
                    <a:cubicBezTo>
                      <a:pt x="97" y="49"/>
                      <a:pt x="24" y="122"/>
                      <a:pt x="12" y="231"/>
                    </a:cubicBezTo>
                    <a:cubicBezTo>
                      <a:pt x="0" y="413"/>
                      <a:pt x="0" y="606"/>
                      <a:pt x="12" y="800"/>
                    </a:cubicBezTo>
                    <a:cubicBezTo>
                      <a:pt x="24" y="897"/>
                      <a:pt x="97" y="970"/>
                      <a:pt x="194" y="994"/>
                    </a:cubicBezTo>
                    <a:cubicBezTo>
                      <a:pt x="267" y="1006"/>
                      <a:pt x="339" y="1006"/>
                      <a:pt x="412" y="1019"/>
                    </a:cubicBezTo>
                    <a:lnTo>
                      <a:pt x="3478" y="1019"/>
                    </a:lnTo>
                    <a:cubicBezTo>
                      <a:pt x="3600" y="1019"/>
                      <a:pt x="3721" y="1006"/>
                      <a:pt x="3830" y="994"/>
                    </a:cubicBezTo>
                    <a:cubicBezTo>
                      <a:pt x="3927" y="982"/>
                      <a:pt x="4012" y="909"/>
                      <a:pt x="4036" y="812"/>
                    </a:cubicBezTo>
                    <a:cubicBezTo>
                      <a:pt x="4036" y="643"/>
                      <a:pt x="4036" y="473"/>
                      <a:pt x="4036" y="303"/>
                    </a:cubicBezTo>
                    <a:cubicBezTo>
                      <a:pt x="4000" y="158"/>
                      <a:pt x="3890" y="49"/>
                      <a:pt x="3745" y="25"/>
                    </a:cubicBezTo>
                    <a:cubicBezTo>
                      <a:pt x="3648" y="13"/>
                      <a:pt x="3551" y="0"/>
                      <a:pt x="34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2"/>
              <p:cNvSpPr/>
              <p:nvPr/>
            </p:nvSpPr>
            <p:spPr>
              <a:xfrm>
                <a:off x="4255379" y="2931183"/>
                <a:ext cx="77943" cy="19643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1020" extrusionOk="0">
                    <a:moveTo>
                      <a:pt x="403" y="1"/>
                    </a:moveTo>
                    <a:cubicBezTo>
                      <a:pt x="183" y="1"/>
                      <a:pt x="1" y="178"/>
                      <a:pt x="1" y="401"/>
                    </a:cubicBezTo>
                    <a:cubicBezTo>
                      <a:pt x="1" y="547"/>
                      <a:pt x="13" y="692"/>
                      <a:pt x="37" y="838"/>
                    </a:cubicBezTo>
                    <a:cubicBezTo>
                      <a:pt x="61" y="898"/>
                      <a:pt x="110" y="959"/>
                      <a:pt x="183" y="983"/>
                    </a:cubicBezTo>
                    <a:cubicBezTo>
                      <a:pt x="292" y="1007"/>
                      <a:pt x="413" y="1020"/>
                      <a:pt x="534" y="1020"/>
                    </a:cubicBezTo>
                    <a:lnTo>
                      <a:pt x="3370" y="1020"/>
                    </a:lnTo>
                    <a:cubicBezTo>
                      <a:pt x="3515" y="1020"/>
                      <a:pt x="3649" y="1007"/>
                      <a:pt x="3806" y="1007"/>
                    </a:cubicBezTo>
                    <a:cubicBezTo>
                      <a:pt x="3928" y="995"/>
                      <a:pt x="4025" y="910"/>
                      <a:pt x="4049" y="777"/>
                    </a:cubicBezTo>
                    <a:cubicBezTo>
                      <a:pt x="4049" y="595"/>
                      <a:pt x="4049" y="401"/>
                      <a:pt x="4037" y="207"/>
                    </a:cubicBezTo>
                    <a:cubicBezTo>
                      <a:pt x="4012" y="111"/>
                      <a:pt x="3928" y="38"/>
                      <a:pt x="3831" y="26"/>
                    </a:cubicBezTo>
                    <a:cubicBezTo>
                      <a:pt x="3709" y="14"/>
                      <a:pt x="3588" y="1"/>
                      <a:pt x="3479" y="1"/>
                    </a:cubicBezTo>
                    <a:lnTo>
                      <a:pt x="425" y="1"/>
                    </a:lnTo>
                    <a:cubicBezTo>
                      <a:pt x="418" y="1"/>
                      <a:pt x="410" y="1"/>
                      <a:pt x="40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2"/>
              <p:cNvSpPr/>
              <p:nvPr/>
            </p:nvSpPr>
            <p:spPr>
              <a:xfrm>
                <a:off x="2368436" y="2315040"/>
                <a:ext cx="78405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07" extrusionOk="0">
                    <a:moveTo>
                      <a:pt x="2084" y="0"/>
                    </a:moveTo>
                    <a:lnTo>
                      <a:pt x="2072" y="13"/>
                    </a:lnTo>
                    <a:lnTo>
                      <a:pt x="327" y="13"/>
                    </a:lnTo>
                    <a:cubicBezTo>
                      <a:pt x="315" y="11"/>
                      <a:pt x="302" y="10"/>
                      <a:pt x="290" y="10"/>
                    </a:cubicBezTo>
                    <a:cubicBezTo>
                      <a:pt x="135" y="10"/>
                      <a:pt x="1" y="147"/>
                      <a:pt x="12" y="315"/>
                    </a:cubicBezTo>
                    <a:lnTo>
                      <a:pt x="12" y="606"/>
                    </a:lnTo>
                    <a:cubicBezTo>
                      <a:pt x="12" y="909"/>
                      <a:pt x="97" y="1006"/>
                      <a:pt x="388" y="1006"/>
                    </a:cubicBezTo>
                    <a:lnTo>
                      <a:pt x="3648" y="1006"/>
                    </a:lnTo>
                    <a:cubicBezTo>
                      <a:pt x="3655" y="1007"/>
                      <a:pt x="3662" y="1007"/>
                      <a:pt x="3670" y="1007"/>
                    </a:cubicBezTo>
                    <a:cubicBezTo>
                      <a:pt x="3890" y="1007"/>
                      <a:pt x="4072" y="829"/>
                      <a:pt x="4072" y="606"/>
                    </a:cubicBezTo>
                    <a:cubicBezTo>
                      <a:pt x="4072" y="461"/>
                      <a:pt x="4060" y="315"/>
                      <a:pt x="4036" y="170"/>
                    </a:cubicBezTo>
                    <a:cubicBezTo>
                      <a:pt x="4011" y="109"/>
                      <a:pt x="3963" y="61"/>
                      <a:pt x="3890" y="37"/>
                    </a:cubicBezTo>
                    <a:cubicBezTo>
                      <a:pt x="3769" y="13"/>
                      <a:pt x="3648" y="0"/>
                      <a:pt x="35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2"/>
              <p:cNvSpPr/>
              <p:nvPr/>
            </p:nvSpPr>
            <p:spPr>
              <a:xfrm>
                <a:off x="3624999" y="2931203"/>
                <a:ext cx="79579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1019" extrusionOk="0">
                    <a:moveTo>
                      <a:pt x="509" y="0"/>
                    </a:moveTo>
                    <a:cubicBezTo>
                      <a:pt x="437" y="0"/>
                      <a:pt x="364" y="13"/>
                      <a:pt x="303" y="37"/>
                    </a:cubicBezTo>
                    <a:cubicBezTo>
                      <a:pt x="219" y="73"/>
                      <a:pt x="146" y="146"/>
                      <a:pt x="97" y="219"/>
                    </a:cubicBezTo>
                    <a:cubicBezTo>
                      <a:pt x="0" y="425"/>
                      <a:pt x="0" y="655"/>
                      <a:pt x="85" y="861"/>
                    </a:cubicBezTo>
                    <a:cubicBezTo>
                      <a:pt x="109" y="922"/>
                      <a:pt x="170" y="958"/>
                      <a:pt x="231" y="982"/>
                    </a:cubicBezTo>
                    <a:cubicBezTo>
                      <a:pt x="352" y="1006"/>
                      <a:pt x="473" y="1019"/>
                      <a:pt x="594" y="1019"/>
                    </a:cubicBezTo>
                    <a:lnTo>
                      <a:pt x="2049" y="1019"/>
                    </a:lnTo>
                    <a:cubicBezTo>
                      <a:pt x="2558" y="1019"/>
                      <a:pt x="3067" y="1019"/>
                      <a:pt x="3576" y="1006"/>
                    </a:cubicBezTo>
                    <a:cubicBezTo>
                      <a:pt x="3697" y="1006"/>
                      <a:pt x="3818" y="994"/>
                      <a:pt x="3939" y="970"/>
                    </a:cubicBezTo>
                    <a:cubicBezTo>
                      <a:pt x="3976" y="958"/>
                      <a:pt x="4024" y="934"/>
                      <a:pt x="4048" y="885"/>
                    </a:cubicBezTo>
                    <a:cubicBezTo>
                      <a:pt x="4133" y="631"/>
                      <a:pt x="4133" y="364"/>
                      <a:pt x="4036" y="110"/>
                    </a:cubicBezTo>
                    <a:cubicBezTo>
                      <a:pt x="4000" y="73"/>
                      <a:pt x="3964" y="49"/>
                      <a:pt x="3915" y="37"/>
                    </a:cubicBezTo>
                    <a:cubicBezTo>
                      <a:pt x="3854" y="13"/>
                      <a:pt x="3782" y="0"/>
                      <a:pt x="3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2"/>
              <p:cNvSpPr/>
              <p:nvPr/>
            </p:nvSpPr>
            <p:spPr>
              <a:xfrm>
                <a:off x="3468207" y="2931203"/>
                <a:ext cx="79349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19" extrusionOk="0">
                    <a:moveTo>
                      <a:pt x="486" y="0"/>
                    </a:moveTo>
                    <a:cubicBezTo>
                      <a:pt x="413" y="0"/>
                      <a:pt x="340" y="13"/>
                      <a:pt x="280" y="49"/>
                    </a:cubicBezTo>
                    <a:cubicBezTo>
                      <a:pt x="195" y="85"/>
                      <a:pt x="122" y="146"/>
                      <a:pt x="74" y="231"/>
                    </a:cubicBezTo>
                    <a:cubicBezTo>
                      <a:pt x="1" y="437"/>
                      <a:pt x="1" y="667"/>
                      <a:pt x="74" y="873"/>
                    </a:cubicBezTo>
                    <a:cubicBezTo>
                      <a:pt x="98" y="909"/>
                      <a:pt x="134" y="946"/>
                      <a:pt x="171" y="970"/>
                    </a:cubicBezTo>
                    <a:cubicBezTo>
                      <a:pt x="268" y="994"/>
                      <a:pt x="365" y="1006"/>
                      <a:pt x="462" y="1019"/>
                    </a:cubicBezTo>
                    <a:lnTo>
                      <a:pt x="3576" y="1019"/>
                    </a:lnTo>
                    <a:cubicBezTo>
                      <a:pt x="3697" y="1006"/>
                      <a:pt x="3819" y="994"/>
                      <a:pt x="3928" y="970"/>
                    </a:cubicBezTo>
                    <a:cubicBezTo>
                      <a:pt x="3976" y="958"/>
                      <a:pt x="4025" y="922"/>
                      <a:pt x="4037" y="885"/>
                    </a:cubicBezTo>
                    <a:cubicBezTo>
                      <a:pt x="4122" y="655"/>
                      <a:pt x="4122" y="400"/>
                      <a:pt x="4049" y="170"/>
                    </a:cubicBezTo>
                    <a:cubicBezTo>
                      <a:pt x="4025" y="110"/>
                      <a:pt x="3952" y="61"/>
                      <a:pt x="3904" y="37"/>
                    </a:cubicBezTo>
                    <a:cubicBezTo>
                      <a:pt x="3855" y="13"/>
                      <a:pt x="3807" y="0"/>
                      <a:pt x="37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2"/>
              <p:cNvSpPr/>
              <p:nvPr/>
            </p:nvSpPr>
            <p:spPr>
              <a:xfrm>
                <a:off x="3155125" y="2930972"/>
                <a:ext cx="78405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31" extrusionOk="0">
                    <a:moveTo>
                      <a:pt x="534" y="0"/>
                    </a:moveTo>
                    <a:cubicBezTo>
                      <a:pt x="49" y="12"/>
                      <a:pt x="0" y="61"/>
                      <a:pt x="0" y="546"/>
                    </a:cubicBezTo>
                    <a:cubicBezTo>
                      <a:pt x="0" y="643"/>
                      <a:pt x="12" y="740"/>
                      <a:pt x="37" y="837"/>
                    </a:cubicBezTo>
                    <a:cubicBezTo>
                      <a:pt x="61" y="897"/>
                      <a:pt x="109" y="958"/>
                      <a:pt x="182" y="982"/>
                    </a:cubicBezTo>
                    <a:cubicBezTo>
                      <a:pt x="291" y="1018"/>
                      <a:pt x="412" y="1031"/>
                      <a:pt x="534" y="1031"/>
                    </a:cubicBezTo>
                    <a:lnTo>
                      <a:pt x="2061" y="1031"/>
                    </a:lnTo>
                    <a:lnTo>
                      <a:pt x="2061" y="1018"/>
                    </a:lnTo>
                    <a:lnTo>
                      <a:pt x="3733" y="1018"/>
                    </a:lnTo>
                    <a:cubicBezTo>
                      <a:pt x="3976" y="1006"/>
                      <a:pt x="4060" y="909"/>
                      <a:pt x="4073" y="643"/>
                    </a:cubicBezTo>
                    <a:lnTo>
                      <a:pt x="4073" y="570"/>
                    </a:lnTo>
                    <a:cubicBezTo>
                      <a:pt x="4073" y="146"/>
                      <a:pt x="3939" y="0"/>
                      <a:pt x="35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2"/>
              <p:cNvSpPr/>
              <p:nvPr/>
            </p:nvSpPr>
            <p:spPr>
              <a:xfrm>
                <a:off x="2997641" y="2931203"/>
                <a:ext cx="7911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1019" extrusionOk="0">
                    <a:moveTo>
                      <a:pt x="401" y="0"/>
                    </a:moveTo>
                    <a:cubicBezTo>
                      <a:pt x="328" y="0"/>
                      <a:pt x="255" y="13"/>
                      <a:pt x="194" y="37"/>
                    </a:cubicBezTo>
                    <a:cubicBezTo>
                      <a:pt x="146" y="61"/>
                      <a:pt x="110" y="85"/>
                      <a:pt x="85" y="134"/>
                    </a:cubicBezTo>
                    <a:cubicBezTo>
                      <a:pt x="13" y="364"/>
                      <a:pt x="1" y="619"/>
                      <a:pt x="85" y="849"/>
                    </a:cubicBezTo>
                    <a:cubicBezTo>
                      <a:pt x="110" y="909"/>
                      <a:pt x="170" y="958"/>
                      <a:pt x="231" y="982"/>
                    </a:cubicBezTo>
                    <a:cubicBezTo>
                      <a:pt x="352" y="1006"/>
                      <a:pt x="473" y="1019"/>
                      <a:pt x="594" y="1019"/>
                    </a:cubicBezTo>
                    <a:lnTo>
                      <a:pt x="3709" y="1019"/>
                    </a:lnTo>
                    <a:cubicBezTo>
                      <a:pt x="4012" y="1006"/>
                      <a:pt x="4109" y="922"/>
                      <a:pt x="4109" y="619"/>
                    </a:cubicBezTo>
                    <a:cubicBezTo>
                      <a:pt x="4109" y="522"/>
                      <a:pt x="4097" y="425"/>
                      <a:pt x="4085" y="328"/>
                    </a:cubicBezTo>
                    <a:cubicBezTo>
                      <a:pt x="4061" y="158"/>
                      <a:pt x="3915" y="25"/>
                      <a:pt x="3746" y="13"/>
                    </a:cubicBezTo>
                    <a:cubicBezTo>
                      <a:pt x="3697" y="0"/>
                      <a:pt x="3649" y="0"/>
                      <a:pt x="3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2"/>
              <p:cNvSpPr/>
              <p:nvPr/>
            </p:nvSpPr>
            <p:spPr>
              <a:xfrm>
                <a:off x="2682442" y="2930972"/>
                <a:ext cx="77712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031" extrusionOk="0">
                    <a:moveTo>
                      <a:pt x="571" y="0"/>
                    </a:moveTo>
                    <a:cubicBezTo>
                      <a:pt x="498" y="0"/>
                      <a:pt x="425" y="12"/>
                      <a:pt x="352" y="25"/>
                    </a:cubicBezTo>
                    <a:cubicBezTo>
                      <a:pt x="171" y="25"/>
                      <a:pt x="37" y="158"/>
                      <a:pt x="13" y="340"/>
                    </a:cubicBezTo>
                    <a:cubicBezTo>
                      <a:pt x="1" y="497"/>
                      <a:pt x="1" y="667"/>
                      <a:pt x="25" y="837"/>
                    </a:cubicBezTo>
                    <a:cubicBezTo>
                      <a:pt x="49" y="909"/>
                      <a:pt x="98" y="958"/>
                      <a:pt x="171" y="994"/>
                    </a:cubicBezTo>
                    <a:cubicBezTo>
                      <a:pt x="280" y="1018"/>
                      <a:pt x="401" y="1031"/>
                      <a:pt x="522" y="1031"/>
                    </a:cubicBezTo>
                    <a:lnTo>
                      <a:pt x="2049" y="1031"/>
                    </a:lnTo>
                    <a:lnTo>
                      <a:pt x="2037" y="1018"/>
                    </a:lnTo>
                    <a:lnTo>
                      <a:pt x="2546" y="1018"/>
                    </a:lnTo>
                    <a:cubicBezTo>
                      <a:pt x="2958" y="1018"/>
                      <a:pt x="3370" y="1006"/>
                      <a:pt x="3782" y="1006"/>
                    </a:cubicBezTo>
                    <a:cubicBezTo>
                      <a:pt x="3903" y="1006"/>
                      <a:pt x="4013" y="909"/>
                      <a:pt x="4025" y="788"/>
                    </a:cubicBezTo>
                    <a:cubicBezTo>
                      <a:pt x="4037" y="594"/>
                      <a:pt x="4025" y="400"/>
                      <a:pt x="4025" y="218"/>
                    </a:cubicBezTo>
                    <a:cubicBezTo>
                      <a:pt x="4013" y="122"/>
                      <a:pt x="3928" y="37"/>
                      <a:pt x="3831" y="25"/>
                    </a:cubicBezTo>
                    <a:cubicBezTo>
                      <a:pt x="3758" y="12"/>
                      <a:pt x="3685" y="12"/>
                      <a:pt x="36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2"/>
              <p:cNvSpPr/>
              <p:nvPr/>
            </p:nvSpPr>
            <p:spPr>
              <a:xfrm>
                <a:off x="2682442" y="2315040"/>
                <a:ext cx="78174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019" extrusionOk="0">
                    <a:moveTo>
                      <a:pt x="546" y="0"/>
                    </a:moveTo>
                    <a:cubicBezTo>
                      <a:pt x="425" y="0"/>
                      <a:pt x="304" y="13"/>
                      <a:pt x="183" y="25"/>
                    </a:cubicBezTo>
                    <a:cubicBezTo>
                      <a:pt x="98" y="49"/>
                      <a:pt x="25" y="134"/>
                      <a:pt x="13" y="231"/>
                    </a:cubicBezTo>
                    <a:cubicBezTo>
                      <a:pt x="1" y="388"/>
                      <a:pt x="1" y="558"/>
                      <a:pt x="25" y="728"/>
                    </a:cubicBezTo>
                    <a:cubicBezTo>
                      <a:pt x="37" y="849"/>
                      <a:pt x="134" y="946"/>
                      <a:pt x="255" y="982"/>
                    </a:cubicBezTo>
                    <a:cubicBezTo>
                      <a:pt x="328" y="1006"/>
                      <a:pt x="401" y="1018"/>
                      <a:pt x="474" y="1018"/>
                    </a:cubicBezTo>
                    <a:lnTo>
                      <a:pt x="3661" y="1018"/>
                    </a:lnTo>
                    <a:cubicBezTo>
                      <a:pt x="3964" y="1018"/>
                      <a:pt x="4061" y="921"/>
                      <a:pt x="4061" y="618"/>
                    </a:cubicBezTo>
                    <a:cubicBezTo>
                      <a:pt x="4061" y="473"/>
                      <a:pt x="4049" y="340"/>
                      <a:pt x="4025" y="194"/>
                    </a:cubicBezTo>
                    <a:cubicBezTo>
                      <a:pt x="4000" y="122"/>
                      <a:pt x="3952" y="73"/>
                      <a:pt x="3891" y="37"/>
                    </a:cubicBezTo>
                    <a:cubicBezTo>
                      <a:pt x="3770" y="13"/>
                      <a:pt x="3649" y="0"/>
                      <a:pt x="35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2"/>
              <p:cNvSpPr/>
              <p:nvPr/>
            </p:nvSpPr>
            <p:spPr>
              <a:xfrm>
                <a:off x="5041857" y="2315040"/>
                <a:ext cx="78636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19" extrusionOk="0">
                    <a:moveTo>
                      <a:pt x="764" y="0"/>
                    </a:moveTo>
                    <a:cubicBezTo>
                      <a:pt x="594" y="0"/>
                      <a:pt x="424" y="13"/>
                      <a:pt x="255" y="13"/>
                    </a:cubicBezTo>
                    <a:cubicBezTo>
                      <a:pt x="134" y="25"/>
                      <a:pt x="24" y="109"/>
                      <a:pt x="12" y="243"/>
                    </a:cubicBezTo>
                    <a:cubicBezTo>
                      <a:pt x="0" y="315"/>
                      <a:pt x="0" y="388"/>
                      <a:pt x="0" y="461"/>
                    </a:cubicBezTo>
                    <a:cubicBezTo>
                      <a:pt x="0" y="885"/>
                      <a:pt x="121" y="1018"/>
                      <a:pt x="558" y="1018"/>
                    </a:cubicBezTo>
                    <a:lnTo>
                      <a:pt x="3466" y="1018"/>
                    </a:lnTo>
                    <a:cubicBezTo>
                      <a:pt x="4060" y="1018"/>
                      <a:pt x="4085" y="946"/>
                      <a:pt x="4072" y="388"/>
                    </a:cubicBezTo>
                    <a:cubicBezTo>
                      <a:pt x="4072" y="315"/>
                      <a:pt x="4060" y="243"/>
                      <a:pt x="4036" y="182"/>
                    </a:cubicBezTo>
                    <a:cubicBezTo>
                      <a:pt x="4000" y="109"/>
                      <a:pt x="3951" y="61"/>
                      <a:pt x="3879" y="37"/>
                    </a:cubicBezTo>
                    <a:cubicBezTo>
                      <a:pt x="3769" y="13"/>
                      <a:pt x="3648" y="0"/>
                      <a:pt x="3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2"/>
              <p:cNvSpPr/>
              <p:nvPr/>
            </p:nvSpPr>
            <p:spPr>
              <a:xfrm>
                <a:off x="2839233" y="1279236"/>
                <a:ext cx="7836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019" extrusionOk="0">
                    <a:moveTo>
                      <a:pt x="412" y="0"/>
                    </a:moveTo>
                    <a:cubicBezTo>
                      <a:pt x="340" y="0"/>
                      <a:pt x="267" y="12"/>
                      <a:pt x="194" y="24"/>
                    </a:cubicBezTo>
                    <a:cubicBezTo>
                      <a:pt x="97" y="49"/>
                      <a:pt x="25" y="121"/>
                      <a:pt x="12" y="218"/>
                    </a:cubicBezTo>
                    <a:cubicBezTo>
                      <a:pt x="0" y="388"/>
                      <a:pt x="0" y="558"/>
                      <a:pt x="12" y="727"/>
                    </a:cubicBezTo>
                    <a:cubicBezTo>
                      <a:pt x="49" y="873"/>
                      <a:pt x="170" y="982"/>
                      <a:pt x="315" y="994"/>
                    </a:cubicBezTo>
                    <a:cubicBezTo>
                      <a:pt x="437" y="1018"/>
                      <a:pt x="558" y="1018"/>
                      <a:pt x="679" y="1018"/>
                    </a:cubicBezTo>
                    <a:lnTo>
                      <a:pt x="2061" y="1018"/>
                    </a:lnTo>
                    <a:lnTo>
                      <a:pt x="2073" y="1006"/>
                    </a:lnTo>
                    <a:lnTo>
                      <a:pt x="3733" y="1006"/>
                    </a:lnTo>
                    <a:cubicBezTo>
                      <a:pt x="3747" y="1008"/>
                      <a:pt x="3760" y="1009"/>
                      <a:pt x="3773" y="1009"/>
                    </a:cubicBezTo>
                    <a:cubicBezTo>
                      <a:pt x="3937" y="1009"/>
                      <a:pt x="4071" y="871"/>
                      <a:pt x="4048" y="691"/>
                    </a:cubicBezTo>
                    <a:cubicBezTo>
                      <a:pt x="4060" y="533"/>
                      <a:pt x="4048" y="364"/>
                      <a:pt x="4024" y="194"/>
                    </a:cubicBezTo>
                    <a:cubicBezTo>
                      <a:pt x="4000" y="121"/>
                      <a:pt x="3963" y="73"/>
                      <a:pt x="3891" y="36"/>
                    </a:cubicBezTo>
                    <a:cubicBezTo>
                      <a:pt x="3806" y="12"/>
                      <a:pt x="3709" y="0"/>
                      <a:pt x="3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2"/>
              <p:cNvSpPr/>
              <p:nvPr/>
            </p:nvSpPr>
            <p:spPr>
              <a:xfrm>
                <a:off x="3785043" y="1279236"/>
                <a:ext cx="77712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1031" extrusionOk="0">
                    <a:moveTo>
                      <a:pt x="425" y="0"/>
                    </a:moveTo>
                    <a:cubicBezTo>
                      <a:pt x="352" y="0"/>
                      <a:pt x="279" y="12"/>
                      <a:pt x="207" y="24"/>
                    </a:cubicBezTo>
                    <a:cubicBezTo>
                      <a:pt x="110" y="49"/>
                      <a:pt x="37" y="121"/>
                      <a:pt x="13" y="218"/>
                    </a:cubicBezTo>
                    <a:cubicBezTo>
                      <a:pt x="1" y="388"/>
                      <a:pt x="1" y="558"/>
                      <a:pt x="1" y="727"/>
                    </a:cubicBezTo>
                    <a:cubicBezTo>
                      <a:pt x="1" y="885"/>
                      <a:pt x="122" y="1006"/>
                      <a:pt x="279" y="1006"/>
                    </a:cubicBezTo>
                    <a:lnTo>
                      <a:pt x="1940" y="1006"/>
                    </a:lnTo>
                    <a:lnTo>
                      <a:pt x="1940" y="1030"/>
                    </a:lnTo>
                    <a:lnTo>
                      <a:pt x="3382" y="1030"/>
                    </a:lnTo>
                    <a:cubicBezTo>
                      <a:pt x="3503" y="1030"/>
                      <a:pt x="3624" y="1018"/>
                      <a:pt x="3745" y="1006"/>
                    </a:cubicBezTo>
                    <a:cubicBezTo>
                      <a:pt x="3891" y="970"/>
                      <a:pt x="4012" y="848"/>
                      <a:pt x="4036" y="703"/>
                    </a:cubicBezTo>
                    <a:cubicBezTo>
                      <a:pt x="4036" y="533"/>
                      <a:pt x="4036" y="364"/>
                      <a:pt x="4036" y="206"/>
                    </a:cubicBezTo>
                    <a:cubicBezTo>
                      <a:pt x="4012" y="109"/>
                      <a:pt x="3927" y="36"/>
                      <a:pt x="3830" y="24"/>
                    </a:cubicBezTo>
                    <a:cubicBezTo>
                      <a:pt x="3770" y="12"/>
                      <a:pt x="3685" y="0"/>
                      <a:pt x="3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2"/>
              <p:cNvSpPr/>
              <p:nvPr/>
            </p:nvSpPr>
            <p:spPr>
              <a:xfrm>
                <a:off x="4728062" y="2315271"/>
                <a:ext cx="78405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177" extrusionOk="0">
                    <a:moveTo>
                      <a:pt x="546" y="1"/>
                    </a:moveTo>
                    <a:cubicBezTo>
                      <a:pt x="61" y="1"/>
                      <a:pt x="12" y="73"/>
                      <a:pt x="12" y="546"/>
                    </a:cubicBezTo>
                    <a:lnTo>
                      <a:pt x="12" y="691"/>
                    </a:lnTo>
                    <a:cubicBezTo>
                      <a:pt x="0" y="873"/>
                      <a:pt x="146" y="1019"/>
                      <a:pt x="315" y="1019"/>
                    </a:cubicBezTo>
                    <a:lnTo>
                      <a:pt x="1758" y="1019"/>
                    </a:lnTo>
                    <a:cubicBezTo>
                      <a:pt x="1879" y="1019"/>
                      <a:pt x="2000" y="1079"/>
                      <a:pt x="2073" y="1164"/>
                    </a:cubicBezTo>
                    <a:lnTo>
                      <a:pt x="2364" y="849"/>
                    </a:lnTo>
                    <a:cubicBezTo>
                      <a:pt x="2398" y="809"/>
                      <a:pt x="2442" y="788"/>
                      <a:pt x="2484" y="788"/>
                    </a:cubicBezTo>
                    <a:cubicBezTo>
                      <a:pt x="2531" y="788"/>
                      <a:pt x="2575" y="815"/>
                      <a:pt x="2594" y="873"/>
                    </a:cubicBezTo>
                    <a:cubicBezTo>
                      <a:pt x="2642" y="1006"/>
                      <a:pt x="2691" y="1140"/>
                      <a:pt x="2861" y="1176"/>
                    </a:cubicBezTo>
                    <a:cubicBezTo>
                      <a:pt x="2933" y="1091"/>
                      <a:pt x="3042" y="1043"/>
                      <a:pt x="3163" y="1031"/>
                    </a:cubicBezTo>
                    <a:cubicBezTo>
                      <a:pt x="3382" y="1019"/>
                      <a:pt x="3600" y="1019"/>
                      <a:pt x="3818" y="1006"/>
                    </a:cubicBezTo>
                    <a:cubicBezTo>
                      <a:pt x="3939" y="1006"/>
                      <a:pt x="4036" y="909"/>
                      <a:pt x="4060" y="788"/>
                    </a:cubicBezTo>
                    <a:cubicBezTo>
                      <a:pt x="4072" y="594"/>
                      <a:pt x="4060" y="400"/>
                      <a:pt x="4060" y="219"/>
                    </a:cubicBezTo>
                    <a:cubicBezTo>
                      <a:pt x="4036" y="122"/>
                      <a:pt x="3963" y="49"/>
                      <a:pt x="3866" y="25"/>
                    </a:cubicBezTo>
                    <a:cubicBezTo>
                      <a:pt x="3769" y="13"/>
                      <a:pt x="3673" y="1"/>
                      <a:pt x="3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2"/>
              <p:cNvSpPr/>
              <p:nvPr/>
            </p:nvSpPr>
            <p:spPr>
              <a:xfrm>
                <a:off x="4255610" y="2315040"/>
                <a:ext cx="78174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019" extrusionOk="0">
                    <a:moveTo>
                      <a:pt x="413" y="0"/>
                    </a:moveTo>
                    <a:cubicBezTo>
                      <a:pt x="340" y="0"/>
                      <a:pt x="268" y="13"/>
                      <a:pt x="195" y="25"/>
                    </a:cubicBezTo>
                    <a:cubicBezTo>
                      <a:pt x="98" y="49"/>
                      <a:pt x="25" y="122"/>
                      <a:pt x="13" y="219"/>
                    </a:cubicBezTo>
                    <a:cubicBezTo>
                      <a:pt x="1" y="388"/>
                      <a:pt x="1" y="558"/>
                      <a:pt x="13" y="728"/>
                    </a:cubicBezTo>
                    <a:cubicBezTo>
                      <a:pt x="37" y="873"/>
                      <a:pt x="158" y="982"/>
                      <a:pt x="316" y="994"/>
                    </a:cubicBezTo>
                    <a:cubicBezTo>
                      <a:pt x="425" y="1018"/>
                      <a:pt x="546" y="1018"/>
                      <a:pt x="667" y="1018"/>
                    </a:cubicBezTo>
                    <a:lnTo>
                      <a:pt x="2049" y="1018"/>
                    </a:lnTo>
                    <a:lnTo>
                      <a:pt x="2049" y="1006"/>
                    </a:lnTo>
                    <a:lnTo>
                      <a:pt x="3722" y="1006"/>
                    </a:lnTo>
                    <a:cubicBezTo>
                      <a:pt x="3735" y="1008"/>
                      <a:pt x="3748" y="1009"/>
                      <a:pt x="3761" y="1009"/>
                    </a:cubicBezTo>
                    <a:cubicBezTo>
                      <a:pt x="3926" y="1009"/>
                      <a:pt x="4060" y="872"/>
                      <a:pt x="4049" y="703"/>
                    </a:cubicBezTo>
                    <a:cubicBezTo>
                      <a:pt x="4049" y="558"/>
                      <a:pt x="4049" y="425"/>
                      <a:pt x="4049" y="267"/>
                    </a:cubicBezTo>
                    <a:cubicBezTo>
                      <a:pt x="4037" y="146"/>
                      <a:pt x="3940" y="49"/>
                      <a:pt x="3819" y="25"/>
                    </a:cubicBezTo>
                    <a:cubicBezTo>
                      <a:pt x="3746" y="13"/>
                      <a:pt x="3673" y="0"/>
                      <a:pt x="3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2211183" y="2315040"/>
                <a:ext cx="7886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019" extrusionOk="0">
                    <a:moveTo>
                      <a:pt x="594" y="0"/>
                    </a:moveTo>
                    <a:cubicBezTo>
                      <a:pt x="473" y="0"/>
                      <a:pt x="352" y="13"/>
                      <a:pt x="230" y="37"/>
                    </a:cubicBezTo>
                    <a:cubicBezTo>
                      <a:pt x="170" y="49"/>
                      <a:pt x="109" y="97"/>
                      <a:pt x="85" y="158"/>
                    </a:cubicBezTo>
                    <a:cubicBezTo>
                      <a:pt x="0" y="388"/>
                      <a:pt x="0" y="643"/>
                      <a:pt x="85" y="873"/>
                    </a:cubicBezTo>
                    <a:cubicBezTo>
                      <a:pt x="97" y="921"/>
                      <a:pt x="133" y="958"/>
                      <a:pt x="182" y="970"/>
                    </a:cubicBezTo>
                    <a:cubicBezTo>
                      <a:pt x="267" y="1006"/>
                      <a:pt x="364" y="1018"/>
                      <a:pt x="461" y="1018"/>
                    </a:cubicBezTo>
                    <a:lnTo>
                      <a:pt x="3588" y="1018"/>
                    </a:lnTo>
                    <a:cubicBezTo>
                      <a:pt x="3648" y="1018"/>
                      <a:pt x="3721" y="1006"/>
                      <a:pt x="3794" y="994"/>
                    </a:cubicBezTo>
                    <a:cubicBezTo>
                      <a:pt x="3939" y="970"/>
                      <a:pt x="4060" y="849"/>
                      <a:pt x="4084" y="691"/>
                    </a:cubicBezTo>
                    <a:cubicBezTo>
                      <a:pt x="4097" y="558"/>
                      <a:pt x="4097" y="412"/>
                      <a:pt x="4084" y="267"/>
                    </a:cubicBezTo>
                    <a:cubicBezTo>
                      <a:pt x="4084" y="134"/>
                      <a:pt x="3988" y="37"/>
                      <a:pt x="3866" y="25"/>
                    </a:cubicBezTo>
                    <a:cubicBezTo>
                      <a:pt x="3745" y="13"/>
                      <a:pt x="3624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2"/>
              <p:cNvSpPr/>
              <p:nvPr/>
            </p:nvSpPr>
            <p:spPr>
              <a:xfrm>
                <a:off x="6617816" y="2931145"/>
                <a:ext cx="78636" cy="19681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022" extrusionOk="0">
                    <a:moveTo>
                      <a:pt x="3447" y="0"/>
                    </a:moveTo>
                    <a:cubicBezTo>
                      <a:pt x="3421" y="0"/>
                      <a:pt x="3396" y="1"/>
                      <a:pt x="3370" y="3"/>
                    </a:cubicBezTo>
                    <a:lnTo>
                      <a:pt x="619" y="3"/>
                    </a:lnTo>
                    <a:cubicBezTo>
                      <a:pt x="498" y="3"/>
                      <a:pt x="376" y="16"/>
                      <a:pt x="255" y="16"/>
                    </a:cubicBezTo>
                    <a:cubicBezTo>
                      <a:pt x="122" y="16"/>
                      <a:pt x="25" y="113"/>
                      <a:pt x="1" y="234"/>
                    </a:cubicBezTo>
                    <a:cubicBezTo>
                      <a:pt x="1" y="428"/>
                      <a:pt x="13" y="622"/>
                      <a:pt x="13" y="803"/>
                    </a:cubicBezTo>
                    <a:cubicBezTo>
                      <a:pt x="37" y="900"/>
                      <a:pt x="110" y="985"/>
                      <a:pt x="207" y="997"/>
                    </a:cubicBezTo>
                    <a:cubicBezTo>
                      <a:pt x="279" y="1009"/>
                      <a:pt x="352" y="1009"/>
                      <a:pt x="425" y="1022"/>
                    </a:cubicBezTo>
                    <a:lnTo>
                      <a:pt x="2013" y="1022"/>
                    </a:lnTo>
                    <a:cubicBezTo>
                      <a:pt x="2546" y="1022"/>
                      <a:pt x="3079" y="1022"/>
                      <a:pt x="3624" y="1009"/>
                    </a:cubicBezTo>
                    <a:cubicBezTo>
                      <a:pt x="3709" y="1009"/>
                      <a:pt x="3806" y="997"/>
                      <a:pt x="3903" y="973"/>
                    </a:cubicBezTo>
                    <a:cubicBezTo>
                      <a:pt x="3952" y="961"/>
                      <a:pt x="3988" y="925"/>
                      <a:pt x="4000" y="876"/>
                    </a:cubicBezTo>
                    <a:cubicBezTo>
                      <a:pt x="4085" y="670"/>
                      <a:pt x="4085" y="440"/>
                      <a:pt x="4000" y="234"/>
                    </a:cubicBezTo>
                    <a:cubicBezTo>
                      <a:pt x="3964" y="149"/>
                      <a:pt x="3891" y="76"/>
                      <a:pt x="3806" y="52"/>
                    </a:cubicBezTo>
                    <a:cubicBezTo>
                      <a:pt x="3687" y="22"/>
                      <a:pt x="3567" y="0"/>
                      <a:pt x="34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2"/>
              <p:cNvSpPr/>
              <p:nvPr/>
            </p:nvSpPr>
            <p:spPr>
              <a:xfrm>
                <a:off x="4570809" y="2315040"/>
                <a:ext cx="79349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1019" extrusionOk="0">
                    <a:moveTo>
                      <a:pt x="461" y="0"/>
                    </a:moveTo>
                    <a:cubicBezTo>
                      <a:pt x="364" y="0"/>
                      <a:pt x="267" y="13"/>
                      <a:pt x="182" y="37"/>
                    </a:cubicBezTo>
                    <a:cubicBezTo>
                      <a:pt x="134" y="61"/>
                      <a:pt x="98" y="97"/>
                      <a:pt x="73" y="146"/>
                    </a:cubicBezTo>
                    <a:cubicBezTo>
                      <a:pt x="1" y="376"/>
                      <a:pt x="1" y="618"/>
                      <a:pt x="73" y="849"/>
                    </a:cubicBezTo>
                    <a:cubicBezTo>
                      <a:pt x="110" y="909"/>
                      <a:pt x="158" y="958"/>
                      <a:pt x="231" y="982"/>
                    </a:cubicBezTo>
                    <a:cubicBezTo>
                      <a:pt x="328" y="1006"/>
                      <a:pt x="425" y="1018"/>
                      <a:pt x="522" y="1018"/>
                    </a:cubicBezTo>
                    <a:lnTo>
                      <a:pt x="3491" y="1018"/>
                    </a:lnTo>
                    <a:cubicBezTo>
                      <a:pt x="3612" y="1018"/>
                      <a:pt x="3733" y="1006"/>
                      <a:pt x="3843" y="970"/>
                    </a:cubicBezTo>
                    <a:cubicBezTo>
                      <a:pt x="3939" y="934"/>
                      <a:pt x="4000" y="861"/>
                      <a:pt x="4049" y="776"/>
                    </a:cubicBezTo>
                    <a:cubicBezTo>
                      <a:pt x="4121" y="570"/>
                      <a:pt x="4121" y="340"/>
                      <a:pt x="4049" y="134"/>
                    </a:cubicBezTo>
                    <a:cubicBezTo>
                      <a:pt x="4024" y="97"/>
                      <a:pt x="3988" y="61"/>
                      <a:pt x="3952" y="37"/>
                    </a:cubicBezTo>
                    <a:cubicBezTo>
                      <a:pt x="3855" y="13"/>
                      <a:pt x="3758" y="0"/>
                      <a:pt x="3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2"/>
              <p:cNvSpPr/>
              <p:nvPr/>
            </p:nvSpPr>
            <p:spPr>
              <a:xfrm>
                <a:off x="3624306" y="1279236"/>
                <a:ext cx="80042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1019" extrusionOk="0">
                    <a:moveTo>
                      <a:pt x="703" y="0"/>
                    </a:moveTo>
                    <a:cubicBezTo>
                      <a:pt x="606" y="0"/>
                      <a:pt x="509" y="12"/>
                      <a:pt x="412" y="24"/>
                    </a:cubicBezTo>
                    <a:cubicBezTo>
                      <a:pt x="339" y="36"/>
                      <a:pt x="279" y="61"/>
                      <a:pt x="218" y="97"/>
                    </a:cubicBezTo>
                    <a:cubicBezTo>
                      <a:pt x="0" y="242"/>
                      <a:pt x="0" y="800"/>
                      <a:pt x="230" y="933"/>
                    </a:cubicBezTo>
                    <a:cubicBezTo>
                      <a:pt x="303" y="982"/>
                      <a:pt x="400" y="1006"/>
                      <a:pt x="497" y="1018"/>
                    </a:cubicBezTo>
                    <a:lnTo>
                      <a:pt x="3600" y="1018"/>
                    </a:lnTo>
                    <a:cubicBezTo>
                      <a:pt x="3721" y="1018"/>
                      <a:pt x="3842" y="1006"/>
                      <a:pt x="3963" y="982"/>
                    </a:cubicBezTo>
                    <a:cubicBezTo>
                      <a:pt x="4012" y="970"/>
                      <a:pt x="4048" y="933"/>
                      <a:pt x="4072" y="897"/>
                    </a:cubicBezTo>
                    <a:cubicBezTo>
                      <a:pt x="4157" y="642"/>
                      <a:pt x="4157" y="376"/>
                      <a:pt x="4060" y="121"/>
                    </a:cubicBezTo>
                    <a:cubicBezTo>
                      <a:pt x="4036" y="85"/>
                      <a:pt x="4000" y="49"/>
                      <a:pt x="3951" y="36"/>
                    </a:cubicBezTo>
                    <a:cubicBezTo>
                      <a:pt x="3830" y="24"/>
                      <a:pt x="3709" y="12"/>
                      <a:pt x="3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2"/>
              <p:cNvSpPr/>
              <p:nvPr/>
            </p:nvSpPr>
            <p:spPr>
              <a:xfrm>
                <a:off x="2998334" y="1279468"/>
                <a:ext cx="78194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1031" extrusionOk="0">
                    <a:moveTo>
                      <a:pt x="825" y="0"/>
                    </a:moveTo>
                    <a:cubicBezTo>
                      <a:pt x="668" y="0"/>
                      <a:pt x="498" y="12"/>
                      <a:pt x="328" y="12"/>
                    </a:cubicBezTo>
                    <a:cubicBezTo>
                      <a:pt x="315" y="11"/>
                      <a:pt x="302" y="10"/>
                      <a:pt x="289" y="10"/>
                    </a:cubicBezTo>
                    <a:cubicBezTo>
                      <a:pt x="126" y="10"/>
                      <a:pt x="1" y="147"/>
                      <a:pt x="1" y="315"/>
                    </a:cubicBezTo>
                    <a:cubicBezTo>
                      <a:pt x="1" y="461"/>
                      <a:pt x="1" y="594"/>
                      <a:pt x="1" y="739"/>
                    </a:cubicBezTo>
                    <a:cubicBezTo>
                      <a:pt x="13" y="897"/>
                      <a:pt x="146" y="1006"/>
                      <a:pt x="292" y="1006"/>
                    </a:cubicBezTo>
                    <a:lnTo>
                      <a:pt x="1952" y="1006"/>
                    </a:lnTo>
                    <a:lnTo>
                      <a:pt x="3407" y="1030"/>
                    </a:lnTo>
                    <a:cubicBezTo>
                      <a:pt x="3528" y="1030"/>
                      <a:pt x="3649" y="1018"/>
                      <a:pt x="3770" y="1006"/>
                    </a:cubicBezTo>
                    <a:cubicBezTo>
                      <a:pt x="3916" y="970"/>
                      <a:pt x="4025" y="849"/>
                      <a:pt x="4049" y="703"/>
                    </a:cubicBezTo>
                    <a:cubicBezTo>
                      <a:pt x="4061" y="606"/>
                      <a:pt x="4061" y="509"/>
                      <a:pt x="4061" y="412"/>
                    </a:cubicBezTo>
                    <a:cubicBezTo>
                      <a:pt x="4061" y="189"/>
                      <a:pt x="3891" y="12"/>
                      <a:pt x="3671" y="12"/>
                    </a:cubicBezTo>
                    <a:cubicBezTo>
                      <a:pt x="3663" y="12"/>
                      <a:pt x="3656" y="12"/>
                      <a:pt x="3649" y="12"/>
                    </a:cubicBezTo>
                    <a:cubicBezTo>
                      <a:pt x="3479" y="0"/>
                      <a:pt x="3310" y="0"/>
                      <a:pt x="3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2"/>
              <p:cNvSpPr/>
              <p:nvPr/>
            </p:nvSpPr>
            <p:spPr>
              <a:xfrm>
                <a:off x="3955348" y="2315040"/>
                <a:ext cx="64892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031" extrusionOk="0">
                    <a:moveTo>
                      <a:pt x="1" y="0"/>
                    </a:moveTo>
                    <a:cubicBezTo>
                      <a:pt x="25" y="364"/>
                      <a:pt x="134" y="703"/>
                      <a:pt x="304" y="1018"/>
                    </a:cubicBezTo>
                    <a:cubicBezTo>
                      <a:pt x="1104" y="1018"/>
                      <a:pt x="1892" y="1018"/>
                      <a:pt x="2679" y="1031"/>
                    </a:cubicBezTo>
                    <a:cubicBezTo>
                      <a:pt x="3346" y="1031"/>
                      <a:pt x="3370" y="982"/>
                      <a:pt x="3346" y="340"/>
                    </a:cubicBezTo>
                    <a:cubicBezTo>
                      <a:pt x="3346" y="291"/>
                      <a:pt x="3334" y="243"/>
                      <a:pt x="3310" y="194"/>
                    </a:cubicBezTo>
                    <a:cubicBezTo>
                      <a:pt x="3273" y="134"/>
                      <a:pt x="3225" y="61"/>
                      <a:pt x="3176" y="49"/>
                    </a:cubicBezTo>
                    <a:cubicBezTo>
                      <a:pt x="3031" y="13"/>
                      <a:pt x="2885" y="0"/>
                      <a:pt x="27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2"/>
              <p:cNvSpPr/>
              <p:nvPr/>
            </p:nvSpPr>
            <p:spPr>
              <a:xfrm>
                <a:off x="4146905" y="2930972"/>
                <a:ext cx="30107" cy="22416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64" extrusionOk="0">
                    <a:moveTo>
                      <a:pt x="0" y="0"/>
                    </a:moveTo>
                    <a:cubicBezTo>
                      <a:pt x="49" y="412"/>
                      <a:pt x="182" y="800"/>
                      <a:pt x="376" y="1164"/>
                    </a:cubicBezTo>
                    <a:lnTo>
                      <a:pt x="873" y="1164"/>
                    </a:lnTo>
                    <a:cubicBezTo>
                      <a:pt x="1551" y="1152"/>
                      <a:pt x="1564" y="1140"/>
                      <a:pt x="1551" y="473"/>
                    </a:cubicBezTo>
                    <a:cubicBezTo>
                      <a:pt x="1551" y="400"/>
                      <a:pt x="1539" y="328"/>
                      <a:pt x="1539" y="255"/>
                    </a:cubicBezTo>
                    <a:cubicBezTo>
                      <a:pt x="1527" y="134"/>
                      <a:pt x="1418" y="37"/>
                      <a:pt x="1297" y="25"/>
                    </a:cubicBezTo>
                    <a:cubicBezTo>
                      <a:pt x="861" y="12"/>
                      <a:pt x="436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2"/>
              <p:cNvSpPr/>
              <p:nvPr/>
            </p:nvSpPr>
            <p:spPr>
              <a:xfrm>
                <a:off x="2837828" y="2315040"/>
                <a:ext cx="25449" cy="22416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1164" extrusionOk="0">
                    <a:moveTo>
                      <a:pt x="461" y="0"/>
                    </a:moveTo>
                    <a:cubicBezTo>
                      <a:pt x="388" y="0"/>
                      <a:pt x="316" y="13"/>
                      <a:pt x="255" y="37"/>
                    </a:cubicBezTo>
                    <a:cubicBezTo>
                      <a:pt x="195" y="61"/>
                      <a:pt x="134" y="109"/>
                      <a:pt x="98" y="170"/>
                    </a:cubicBezTo>
                    <a:cubicBezTo>
                      <a:pt x="85" y="219"/>
                      <a:pt x="73" y="255"/>
                      <a:pt x="61" y="303"/>
                    </a:cubicBezTo>
                    <a:cubicBezTo>
                      <a:pt x="1" y="691"/>
                      <a:pt x="122" y="970"/>
                      <a:pt x="498" y="1103"/>
                    </a:cubicBezTo>
                    <a:cubicBezTo>
                      <a:pt x="546" y="1115"/>
                      <a:pt x="594" y="1140"/>
                      <a:pt x="631" y="1164"/>
                    </a:cubicBezTo>
                    <a:cubicBezTo>
                      <a:pt x="667" y="1128"/>
                      <a:pt x="728" y="1115"/>
                      <a:pt x="740" y="1067"/>
                    </a:cubicBezTo>
                    <a:cubicBezTo>
                      <a:pt x="922" y="703"/>
                      <a:pt x="1200" y="388"/>
                      <a:pt x="13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2"/>
              <p:cNvSpPr/>
              <p:nvPr/>
            </p:nvSpPr>
            <p:spPr>
              <a:xfrm>
                <a:off x="6365621" y="3563696"/>
                <a:ext cx="2791" cy="2638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37" extrusionOk="0">
                    <a:moveTo>
                      <a:pt x="134" y="1"/>
                    </a:moveTo>
                    <a:lnTo>
                      <a:pt x="0" y="134"/>
                    </a:lnTo>
                    <a:cubicBezTo>
                      <a:pt x="12" y="136"/>
                      <a:pt x="23" y="136"/>
                      <a:pt x="33" y="136"/>
                    </a:cubicBezTo>
                    <a:cubicBezTo>
                      <a:pt x="108" y="136"/>
                      <a:pt x="144" y="97"/>
                      <a:pt x="134" y="1"/>
                    </a:cubicBezTo>
                    <a:close/>
                  </a:path>
                </a:pathLst>
              </a:custGeom>
              <a:solidFill>
                <a:srgbClr val="7776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2"/>
              <p:cNvSpPr/>
              <p:nvPr/>
            </p:nvSpPr>
            <p:spPr>
              <a:xfrm>
                <a:off x="2997872" y="2314809"/>
                <a:ext cx="1021886" cy="636017"/>
              </a:xfrm>
              <a:custGeom>
                <a:avLst/>
                <a:gdLst/>
                <a:ahLst/>
                <a:cxnLst/>
                <a:rect l="l" t="t" r="r" b="b"/>
                <a:pathLst>
                  <a:path w="53085" h="33027" extrusionOk="0">
                    <a:moveTo>
                      <a:pt x="595" y="12"/>
                    </a:moveTo>
                    <a:cubicBezTo>
                      <a:pt x="473" y="12"/>
                      <a:pt x="352" y="25"/>
                      <a:pt x="231" y="37"/>
                    </a:cubicBezTo>
                    <a:cubicBezTo>
                      <a:pt x="158" y="61"/>
                      <a:pt x="110" y="109"/>
                      <a:pt x="73" y="170"/>
                    </a:cubicBezTo>
                    <a:cubicBezTo>
                      <a:pt x="1" y="400"/>
                      <a:pt x="1" y="655"/>
                      <a:pt x="73" y="885"/>
                    </a:cubicBezTo>
                    <a:cubicBezTo>
                      <a:pt x="98" y="921"/>
                      <a:pt x="134" y="958"/>
                      <a:pt x="170" y="982"/>
                    </a:cubicBezTo>
                    <a:cubicBezTo>
                      <a:pt x="243" y="1006"/>
                      <a:pt x="316" y="1018"/>
                      <a:pt x="389" y="1018"/>
                    </a:cubicBezTo>
                    <a:lnTo>
                      <a:pt x="3649" y="1018"/>
                    </a:lnTo>
                    <a:cubicBezTo>
                      <a:pt x="3709" y="1018"/>
                      <a:pt x="3758" y="1018"/>
                      <a:pt x="3806" y="1006"/>
                    </a:cubicBezTo>
                    <a:cubicBezTo>
                      <a:pt x="3952" y="970"/>
                      <a:pt x="4061" y="849"/>
                      <a:pt x="4085" y="703"/>
                    </a:cubicBezTo>
                    <a:cubicBezTo>
                      <a:pt x="4097" y="534"/>
                      <a:pt x="4085" y="364"/>
                      <a:pt x="4061" y="206"/>
                    </a:cubicBezTo>
                    <a:cubicBezTo>
                      <a:pt x="4049" y="134"/>
                      <a:pt x="4000" y="73"/>
                      <a:pt x="3927" y="49"/>
                    </a:cubicBezTo>
                    <a:cubicBezTo>
                      <a:pt x="3818" y="25"/>
                      <a:pt x="3697" y="12"/>
                      <a:pt x="3576" y="12"/>
                    </a:cubicBezTo>
                    <a:close/>
                    <a:moveTo>
                      <a:pt x="11684" y="0"/>
                    </a:moveTo>
                    <a:cubicBezTo>
                      <a:pt x="11211" y="12"/>
                      <a:pt x="10727" y="12"/>
                      <a:pt x="10242" y="12"/>
                    </a:cubicBezTo>
                    <a:lnTo>
                      <a:pt x="8497" y="12"/>
                    </a:lnTo>
                    <a:cubicBezTo>
                      <a:pt x="8483" y="11"/>
                      <a:pt x="8470" y="10"/>
                      <a:pt x="8457" y="10"/>
                    </a:cubicBezTo>
                    <a:cubicBezTo>
                      <a:pt x="8293" y="10"/>
                      <a:pt x="8159" y="147"/>
                      <a:pt x="8181" y="315"/>
                    </a:cubicBezTo>
                    <a:lnTo>
                      <a:pt x="8181" y="752"/>
                    </a:lnTo>
                    <a:cubicBezTo>
                      <a:pt x="8181" y="873"/>
                      <a:pt x="8278" y="970"/>
                      <a:pt x="8400" y="994"/>
                    </a:cubicBezTo>
                    <a:cubicBezTo>
                      <a:pt x="8557" y="1006"/>
                      <a:pt x="8691" y="1018"/>
                      <a:pt x="8836" y="1018"/>
                    </a:cubicBezTo>
                    <a:lnTo>
                      <a:pt x="11805" y="1018"/>
                    </a:lnTo>
                    <a:cubicBezTo>
                      <a:pt x="12036" y="1018"/>
                      <a:pt x="12229" y="837"/>
                      <a:pt x="12229" y="606"/>
                    </a:cubicBezTo>
                    <a:cubicBezTo>
                      <a:pt x="12229" y="461"/>
                      <a:pt x="12217" y="315"/>
                      <a:pt x="12193" y="170"/>
                    </a:cubicBezTo>
                    <a:cubicBezTo>
                      <a:pt x="12169" y="109"/>
                      <a:pt x="12108" y="61"/>
                      <a:pt x="12048" y="37"/>
                    </a:cubicBezTo>
                    <a:cubicBezTo>
                      <a:pt x="11926" y="12"/>
                      <a:pt x="11805" y="0"/>
                      <a:pt x="11684" y="0"/>
                    </a:cubicBezTo>
                    <a:close/>
                    <a:moveTo>
                      <a:pt x="41402" y="12"/>
                    </a:moveTo>
                    <a:cubicBezTo>
                      <a:pt x="41280" y="12"/>
                      <a:pt x="41159" y="25"/>
                      <a:pt x="41038" y="49"/>
                    </a:cubicBezTo>
                    <a:cubicBezTo>
                      <a:pt x="40989" y="73"/>
                      <a:pt x="40953" y="109"/>
                      <a:pt x="40941" y="146"/>
                    </a:cubicBezTo>
                    <a:cubicBezTo>
                      <a:pt x="40856" y="376"/>
                      <a:pt x="40856" y="630"/>
                      <a:pt x="40941" y="861"/>
                    </a:cubicBezTo>
                    <a:cubicBezTo>
                      <a:pt x="40953" y="921"/>
                      <a:pt x="41026" y="958"/>
                      <a:pt x="41086" y="994"/>
                    </a:cubicBezTo>
                    <a:cubicBezTo>
                      <a:pt x="41122" y="1012"/>
                      <a:pt x="41157" y="1023"/>
                      <a:pt x="41193" y="1023"/>
                    </a:cubicBezTo>
                    <a:cubicBezTo>
                      <a:pt x="41206" y="1023"/>
                      <a:pt x="41219" y="1022"/>
                      <a:pt x="41232" y="1018"/>
                    </a:cubicBezTo>
                    <a:lnTo>
                      <a:pt x="44492" y="1018"/>
                    </a:lnTo>
                    <a:cubicBezTo>
                      <a:pt x="44505" y="1021"/>
                      <a:pt x="44519" y="1022"/>
                      <a:pt x="44532" y="1022"/>
                    </a:cubicBezTo>
                    <a:cubicBezTo>
                      <a:pt x="44591" y="1022"/>
                      <a:pt x="44649" y="1002"/>
                      <a:pt x="44698" y="982"/>
                    </a:cubicBezTo>
                    <a:cubicBezTo>
                      <a:pt x="44783" y="933"/>
                      <a:pt x="44856" y="873"/>
                      <a:pt x="44904" y="788"/>
                    </a:cubicBezTo>
                    <a:cubicBezTo>
                      <a:pt x="44989" y="582"/>
                      <a:pt x="44989" y="352"/>
                      <a:pt x="44904" y="158"/>
                    </a:cubicBezTo>
                    <a:cubicBezTo>
                      <a:pt x="44892" y="109"/>
                      <a:pt x="44856" y="73"/>
                      <a:pt x="44807" y="49"/>
                    </a:cubicBezTo>
                    <a:cubicBezTo>
                      <a:pt x="44710" y="25"/>
                      <a:pt x="44613" y="12"/>
                      <a:pt x="44516" y="12"/>
                    </a:cubicBezTo>
                    <a:close/>
                    <a:moveTo>
                      <a:pt x="24858" y="12"/>
                    </a:moveTo>
                    <a:cubicBezTo>
                      <a:pt x="24555" y="12"/>
                      <a:pt x="24470" y="109"/>
                      <a:pt x="24458" y="412"/>
                    </a:cubicBezTo>
                    <a:cubicBezTo>
                      <a:pt x="24458" y="509"/>
                      <a:pt x="24470" y="606"/>
                      <a:pt x="24482" y="703"/>
                    </a:cubicBezTo>
                    <a:cubicBezTo>
                      <a:pt x="24507" y="873"/>
                      <a:pt x="24652" y="1006"/>
                      <a:pt x="24822" y="1018"/>
                    </a:cubicBezTo>
                    <a:cubicBezTo>
                      <a:pt x="24943" y="1030"/>
                      <a:pt x="25064" y="1030"/>
                      <a:pt x="25185" y="1030"/>
                    </a:cubicBezTo>
                    <a:lnTo>
                      <a:pt x="28094" y="1030"/>
                    </a:lnTo>
                    <a:cubicBezTo>
                      <a:pt x="28179" y="1030"/>
                      <a:pt x="28276" y="1018"/>
                      <a:pt x="28373" y="994"/>
                    </a:cubicBezTo>
                    <a:cubicBezTo>
                      <a:pt x="28421" y="970"/>
                      <a:pt x="28458" y="933"/>
                      <a:pt x="28470" y="897"/>
                    </a:cubicBezTo>
                    <a:cubicBezTo>
                      <a:pt x="28555" y="667"/>
                      <a:pt x="28555" y="412"/>
                      <a:pt x="28482" y="182"/>
                    </a:cubicBezTo>
                    <a:cubicBezTo>
                      <a:pt x="28446" y="121"/>
                      <a:pt x="28397" y="73"/>
                      <a:pt x="28337" y="49"/>
                    </a:cubicBezTo>
                    <a:cubicBezTo>
                      <a:pt x="28264" y="25"/>
                      <a:pt x="28191" y="12"/>
                      <a:pt x="28118" y="12"/>
                    </a:cubicBezTo>
                    <a:close/>
                    <a:moveTo>
                      <a:pt x="36399" y="32"/>
                    </a:moveTo>
                    <a:cubicBezTo>
                      <a:pt x="36386" y="32"/>
                      <a:pt x="36373" y="33"/>
                      <a:pt x="36360" y="37"/>
                    </a:cubicBezTo>
                    <a:lnTo>
                      <a:pt x="33027" y="37"/>
                    </a:lnTo>
                    <a:cubicBezTo>
                      <a:pt x="32978" y="37"/>
                      <a:pt x="32930" y="49"/>
                      <a:pt x="32894" y="73"/>
                    </a:cubicBezTo>
                    <a:cubicBezTo>
                      <a:pt x="32845" y="85"/>
                      <a:pt x="32809" y="121"/>
                      <a:pt x="32797" y="170"/>
                    </a:cubicBezTo>
                    <a:cubicBezTo>
                      <a:pt x="32712" y="400"/>
                      <a:pt x="32712" y="643"/>
                      <a:pt x="32797" y="873"/>
                    </a:cubicBezTo>
                    <a:cubicBezTo>
                      <a:pt x="32821" y="946"/>
                      <a:pt x="32881" y="982"/>
                      <a:pt x="32942" y="1006"/>
                    </a:cubicBezTo>
                    <a:cubicBezTo>
                      <a:pt x="33063" y="1030"/>
                      <a:pt x="33184" y="1043"/>
                      <a:pt x="33306" y="1043"/>
                    </a:cubicBezTo>
                    <a:cubicBezTo>
                      <a:pt x="33766" y="1030"/>
                      <a:pt x="34227" y="1030"/>
                      <a:pt x="34675" y="1030"/>
                    </a:cubicBezTo>
                    <a:lnTo>
                      <a:pt x="36348" y="1030"/>
                    </a:lnTo>
                    <a:cubicBezTo>
                      <a:pt x="36360" y="1032"/>
                      <a:pt x="36372" y="1033"/>
                      <a:pt x="36385" y="1033"/>
                    </a:cubicBezTo>
                    <a:cubicBezTo>
                      <a:pt x="36549" y="1033"/>
                      <a:pt x="36674" y="885"/>
                      <a:pt x="36663" y="715"/>
                    </a:cubicBezTo>
                    <a:cubicBezTo>
                      <a:pt x="36663" y="546"/>
                      <a:pt x="36663" y="376"/>
                      <a:pt x="36638" y="218"/>
                    </a:cubicBezTo>
                    <a:cubicBezTo>
                      <a:pt x="36638" y="158"/>
                      <a:pt x="36554" y="97"/>
                      <a:pt x="36505" y="61"/>
                    </a:cubicBezTo>
                    <a:cubicBezTo>
                      <a:pt x="36470" y="43"/>
                      <a:pt x="36434" y="32"/>
                      <a:pt x="36399" y="32"/>
                    </a:cubicBezTo>
                    <a:close/>
                    <a:moveTo>
                      <a:pt x="49631" y="31996"/>
                    </a:moveTo>
                    <a:cubicBezTo>
                      <a:pt x="49534" y="31996"/>
                      <a:pt x="49437" y="32008"/>
                      <a:pt x="49340" y="32021"/>
                    </a:cubicBezTo>
                    <a:cubicBezTo>
                      <a:pt x="49219" y="32045"/>
                      <a:pt x="49122" y="32130"/>
                      <a:pt x="49073" y="32251"/>
                    </a:cubicBezTo>
                    <a:cubicBezTo>
                      <a:pt x="49013" y="32457"/>
                      <a:pt x="49013" y="32675"/>
                      <a:pt x="49085" y="32881"/>
                    </a:cubicBezTo>
                    <a:cubicBezTo>
                      <a:pt x="49110" y="32930"/>
                      <a:pt x="49146" y="32954"/>
                      <a:pt x="49194" y="32978"/>
                    </a:cubicBezTo>
                    <a:cubicBezTo>
                      <a:pt x="49291" y="33002"/>
                      <a:pt x="49376" y="33014"/>
                      <a:pt x="49473" y="33014"/>
                    </a:cubicBezTo>
                    <a:cubicBezTo>
                      <a:pt x="50007" y="33027"/>
                      <a:pt x="50528" y="33027"/>
                      <a:pt x="51061" y="33027"/>
                    </a:cubicBezTo>
                    <a:lnTo>
                      <a:pt x="52515" y="33027"/>
                    </a:lnTo>
                    <a:cubicBezTo>
                      <a:pt x="52636" y="33027"/>
                      <a:pt x="52746" y="33014"/>
                      <a:pt x="52867" y="33002"/>
                    </a:cubicBezTo>
                    <a:cubicBezTo>
                      <a:pt x="52964" y="32990"/>
                      <a:pt x="53049" y="32917"/>
                      <a:pt x="53073" y="32820"/>
                    </a:cubicBezTo>
                    <a:cubicBezTo>
                      <a:pt x="53085" y="32663"/>
                      <a:pt x="53085" y="32493"/>
                      <a:pt x="53085" y="32324"/>
                    </a:cubicBezTo>
                    <a:cubicBezTo>
                      <a:pt x="53061" y="32178"/>
                      <a:pt x="52952" y="32057"/>
                      <a:pt x="52806" y="32021"/>
                    </a:cubicBezTo>
                    <a:cubicBezTo>
                      <a:pt x="52709" y="32008"/>
                      <a:pt x="52612" y="31996"/>
                      <a:pt x="52515" y="31996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2"/>
              <p:cNvSpPr/>
              <p:nvPr/>
            </p:nvSpPr>
            <p:spPr>
              <a:xfrm>
                <a:off x="2887531" y="2314809"/>
                <a:ext cx="29876" cy="19854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031" extrusionOk="0">
                    <a:moveTo>
                      <a:pt x="594" y="0"/>
                    </a:moveTo>
                    <a:cubicBezTo>
                      <a:pt x="327" y="291"/>
                      <a:pt x="133" y="630"/>
                      <a:pt x="0" y="994"/>
                    </a:cubicBezTo>
                    <a:cubicBezTo>
                      <a:pt x="364" y="1006"/>
                      <a:pt x="727" y="1030"/>
                      <a:pt x="1091" y="1030"/>
                    </a:cubicBezTo>
                    <a:cubicBezTo>
                      <a:pt x="1479" y="1030"/>
                      <a:pt x="1551" y="946"/>
                      <a:pt x="1551" y="570"/>
                    </a:cubicBezTo>
                    <a:cubicBezTo>
                      <a:pt x="1551" y="461"/>
                      <a:pt x="1539" y="376"/>
                      <a:pt x="1539" y="279"/>
                    </a:cubicBezTo>
                    <a:cubicBezTo>
                      <a:pt x="1527" y="146"/>
                      <a:pt x="1430" y="49"/>
                      <a:pt x="1309" y="37"/>
                    </a:cubicBezTo>
                    <a:cubicBezTo>
                      <a:pt x="1079" y="12"/>
                      <a:pt x="836" y="12"/>
                      <a:pt x="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2"/>
              <p:cNvSpPr/>
              <p:nvPr/>
            </p:nvSpPr>
            <p:spPr>
              <a:xfrm>
                <a:off x="2414848" y="2928160"/>
                <a:ext cx="35247" cy="1893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983" extrusionOk="0">
                    <a:moveTo>
                      <a:pt x="934" y="1"/>
                    </a:moveTo>
                    <a:cubicBezTo>
                      <a:pt x="607" y="243"/>
                      <a:pt x="304" y="534"/>
                      <a:pt x="61" y="861"/>
                    </a:cubicBezTo>
                    <a:cubicBezTo>
                      <a:pt x="25" y="898"/>
                      <a:pt x="13" y="946"/>
                      <a:pt x="1" y="983"/>
                    </a:cubicBezTo>
                    <a:cubicBezTo>
                      <a:pt x="485" y="970"/>
                      <a:pt x="982" y="958"/>
                      <a:pt x="1479" y="946"/>
                    </a:cubicBezTo>
                    <a:cubicBezTo>
                      <a:pt x="1600" y="934"/>
                      <a:pt x="1709" y="910"/>
                      <a:pt x="1831" y="886"/>
                    </a:cubicBezTo>
                    <a:cubicBezTo>
                      <a:pt x="1782" y="825"/>
                      <a:pt x="1709" y="777"/>
                      <a:pt x="1697" y="716"/>
                    </a:cubicBezTo>
                    <a:cubicBezTo>
                      <a:pt x="1661" y="607"/>
                      <a:pt x="1673" y="486"/>
                      <a:pt x="1649" y="364"/>
                    </a:cubicBezTo>
                    <a:cubicBezTo>
                      <a:pt x="1637" y="268"/>
                      <a:pt x="1552" y="195"/>
                      <a:pt x="1455" y="183"/>
                    </a:cubicBezTo>
                    <a:cubicBezTo>
                      <a:pt x="1346" y="158"/>
                      <a:pt x="1225" y="158"/>
                      <a:pt x="1104" y="134"/>
                    </a:cubicBezTo>
                    <a:cubicBezTo>
                      <a:pt x="1043" y="110"/>
                      <a:pt x="994" y="49"/>
                      <a:pt x="934" y="1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4098607" y="2930972"/>
                <a:ext cx="233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1145" extrusionOk="0">
                    <a:moveTo>
                      <a:pt x="837" y="0"/>
                    </a:moveTo>
                    <a:cubicBezTo>
                      <a:pt x="643" y="0"/>
                      <a:pt x="449" y="12"/>
                      <a:pt x="255" y="12"/>
                    </a:cubicBezTo>
                    <a:cubicBezTo>
                      <a:pt x="134" y="25"/>
                      <a:pt x="25" y="109"/>
                      <a:pt x="12" y="243"/>
                    </a:cubicBezTo>
                    <a:cubicBezTo>
                      <a:pt x="12" y="425"/>
                      <a:pt x="0" y="618"/>
                      <a:pt x="12" y="812"/>
                    </a:cubicBezTo>
                    <a:cubicBezTo>
                      <a:pt x="25" y="982"/>
                      <a:pt x="170" y="1127"/>
                      <a:pt x="340" y="1140"/>
                    </a:cubicBezTo>
                    <a:cubicBezTo>
                      <a:pt x="437" y="1144"/>
                      <a:pt x="534" y="1145"/>
                      <a:pt x="631" y="1145"/>
                    </a:cubicBezTo>
                    <a:cubicBezTo>
                      <a:pt x="825" y="1145"/>
                      <a:pt x="1018" y="1140"/>
                      <a:pt x="1212" y="1140"/>
                    </a:cubicBezTo>
                    <a:cubicBezTo>
                      <a:pt x="1140" y="740"/>
                      <a:pt x="1018" y="352"/>
                      <a:pt x="8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4381139" y="3473378"/>
                <a:ext cx="21714" cy="14963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777" extrusionOk="0">
                    <a:moveTo>
                      <a:pt x="424" y="1"/>
                    </a:moveTo>
                    <a:lnTo>
                      <a:pt x="0" y="37"/>
                    </a:lnTo>
                    <a:cubicBezTo>
                      <a:pt x="37" y="98"/>
                      <a:pt x="85" y="158"/>
                      <a:pt x="134" y="207"/>
                    </a:cubicBezTo>
                    <a:cubicBezTo>
                      <a:pt x="364" y="401"/>
                      <a:pt x="618" y="582"/>
                      <a:pt x="861" y="776"/>
                    </a:cubicBezTo>
                    <a:lnTo>
                      <a:pt x="1127" y="740"/>
                    </a:lnTo>
                    <a:cubicBezTo>
                      <a:pt x="934" y="461"/>
                      <a:pt x="691" y="207"/>
                      <a:pt x="424" y="1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4397694" y="3487841"/>
                <a:ext cx="12166" cy="876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5" extrusionOk="0">
                    <a:moveTo>
                      <a:pt x="267" y="1"/>
                    </a:moveTo>
                    <a:lnTo>
                      <a:pt x="1" y="25"/>
                    </a:lnTo>
                    <a:cubicBezTo>
                      <a:pt x="122" y="195"/>
                      <a:pt x="280" y="340"/>
                      <a:pt x="473" y="437"/>
                    </a:cubicBezTo>
                    <a:cubicBezTo>
                      <a:pt x="499" y="446"/>
                      <a:pt x="531" y="454"/>
                      <a:pt x="564" y="454"/>
                    </a:cubicBezTo>
                    <a:cubicBezTo>
                      <a:pt x="578" y="454"/>
                      <a:pt x="593" y="453"/>
                      <a:pt x="607" y="449"/>
                    </a:cubicBezTo>
                    <a:cubicBezTo>
                      <a:pt x="607" y="413"/>
                      <a:pt x="631" y="365"/>
                      <a:pt x="619" y="328"/>
                    </a:cubicBezTo>
                    <a:cubicBezTo>
                      <a:pt x="546" y="183"/>
                      <a:pt x="413" y="62"/>
                      <a:pt x="267" y="1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2"/>
              <p:cNvSpPr/>
              <p:nvPr/>
            </p:nvSpPr>
            <p:spPr>
              <a:xfrm>
                <a:off x="4411689" y="3499280"/>
                <a:ext cx="7488" cy="585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04" extrusionOk="0">
                    <a:moveTo>
                      <a:pt x="1" y="1"/>
                    </a:moveTo>
                    <a:cubicBezTo>
                      <a:pt x="86" y="171"/>
                      <a:pt x="243" y="231"/>
                      <a:pt x="389" y="304"/>
                    </a:cubicBezTo>
                    <a:cubicBezTo>
                      <a:pt x="328" y="207"/>
                      <a:pt x="268" y="122"/>
                      <a:pt x="183" y="49"/>
                    </a:cubicBezTo>
                    <a:cubicBezTo>
                      <a:pt x="146" y="13"/>
                      <a:pt x="74" y="13"/>
                      <a:pt x="1" y="1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2"/>
              <p:cNvSpPr/>
              <p:nvPr/>
            </p:nvSpPr>
            <p:spPr>
              <a:xfrm>
                <a:off x="4409128" y="3496487"/>
                <a:ext cx="2830" cy="3043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8" extrusionOk="0">
                    <a:moveTo>
                      <a:pt x="1" y="0"/>
                    </a:moveTo>
                    <a:cubicBezTo>
                      <a:pt x="1" y="97"/>
                      <a:pt x="61" y="146"/>
                      <a:pt x="146" y="158"/>
                    </a:cubicBezTo>
                    <a:cubicBezTo>
                      <a:pt x="134" y="0"/>
                      <a:pt x="134" y="0"/>
                      <a:pt x="1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3311898" y="2315040"/>
                <a:ext cx="87742" cy="23013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195" extrusionOk="0">
                    <a:moveTo>
                      <a:pt x="461" y="0"/>
                    </a:moveTo>
                    <a:cubicBezTo>
                      <a:pt x="74" y="0"/>
                      <a:pt x="1" y="85"/>
                      <a:pt x="1" y="461"/>
                    </a:cubicBezTo>
                    <a:cubicBezTo>
                      <a:pt x="1" y="582"/>
                      <a:pt x="13" y="703"/>
                      <a:pt x="37" y="825"/>
                    </a:cubicBezTo>
                    <a:cubicBezTo>
                      <a:pt x="61" y="885"/>
                      <a:pt x="110" y="946"/>
                      <a:pt x="170" y="970"/>
                    </a:cubicBezTo>
                    <a:cubicBezTo>
                      <a:pt x="316" y="1006"/>
                      <a:pt x="449" y="1018"/>
                      <a:pt x="595" y="1018"/>
                    </a:cubicBezTo>
                    <a:lnTo>
                      <a:pt x="2776" y="1018"/>
                    </a:lnTo>
                    <a:cubicBezTo>
                      <a:pt x="2934" y="1018"/>
                      <a:pt x="3103" y="1018"/>
                      <a:pt x="3273" y="1031"/>
                    </a:cubicBezTo>
                    <a:cubicBezTo>
                      <a:pt x="3370" y="1043"/>
                      <a:pt x="3455" y="1103"/>
                      <a:pt x="3516" y="1188"/>
                    </a:cubicBezTo>
                    <a:cubicBezTo>
                      <a:pt x="3574" y="1192"/>
                      <a:pt x="3633" y="1194"/>
                      <a:pt x="3692" y="1194"/>
                    </a:cubicBezTo>
                    <a:cubicBezTo>
                      <a:pt x="3987" y="1194"/>
                      <a:pt x="4285" y="1144"/>
                      <a:pt x="4558" y="1043"/>
                    </a:cubicBezTo>
                    <a:lnTo>
                      <a:pt x="4424" y="1018"/>
                    </a:lnTo>
                    <a:cubicBezTo>
                      <a:pt x="4109" y="946"/>
                      <a:pt x="4085" y="921"/>
                      <a:pt x="4073" y="655"/>
                    </a:cubicBezTo>
                    <a:cubicBezTo>
                      <a:pt x="4061" y="509"/>
                      <a:pt x="4061" y="376"/>
                      <a:pt x="4049" y="219"/>
                    </a:cubicBezTo>
                    <a:cubicBezTo>
                      <a:pt x="4025" y="122"/>
                      <a:pt x="3952" y="49"/>
                      <a:pt x="3867" y="25"/>
                    </a:cubicBezTo>
                    <a:cubicBezTo>
                      <a:pt x="3794" y="13"/>
                      <a:pt x="3722" y="0"/>
                      <a:pt x="3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3370687" y="2337205"/>
                <a:ext cx="8663" cy="2812"/>
              </a:xfrm>
              <a:custGeom>
                <a:avLst/>
                <a:gdLst/>
                <a:ahLst/>
                <a:cxnLst/>
                <a:rect l="l" t="t" r="r" b="b"/>
                <a:pathLst>
                  <a:path w="450" h="146" extrusionOk="0">
                    <a:moveTo>
                      <a:pt x="243" y="1"/>
                    </a:moveTo>
                    <a:cubicBezTo>
                      <a:pt x="153" y="1"/>
                      <a:pt x="71" y="31"/>
                      <a:pt x="1" y="122"/>
                    </a:cubicBezTo>
                    <a:cubicBezTo>
                      <a:pt x="52" y="138"/>
                      <a:pt x="105" y="146"/>
                      <a:pt x="156" y="146"/>
                    </a:cubicBezTo>
                    <a:cubicBezTo>
                      <a:pt x="264" y="146"/>
                      <a:pt x="368" y="111"/>
                      <a:pt x="449" y="37"/>
                    </a:cubicBezTo>
                    <a:cubicBezTo>
                      <a:pt x="378" y="17"/>
                      <a:pt x="308" y="1"/>
                      <a:pt x="243" y="1"/>
                    </a:cubicBez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2"/>
              <p:cNvSpPr/>
              <p:nvPr/>
            </p:nvSpPr>
            <p:spPr>
              <a:xfrm>
                <a:off x="3155125" y="2315040"/>
                <a:ext cx="78405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07" extrusionOk="0">
                    <a:moveTo>
                      <a:pt x="2073" y="0"/>
                    </a:moveTo>
                    <a:lnTo>
                      <a:pt x="2073" y="13"/>
                    </a:lnTo>
                    <a:lnTo>
                      <a:pt x="328" y="13"/>
                    </a:lnTo>
                    <a:cubicBezTo>
                      <a:pt x="315" y="11"/>
                      <a:pt x="303" y="10"/>
                      <a:pt x="290" y="10"/>
                    </a:cubicBezTo>
                    <a:cubicBezTo>
                      <a:pt x="136" y="10"/>
                      <a:pt x="1" y="147"/>
                      <a:pt x="12" y="315"/>
                    </a:cubicBezTo>
                    <a:cubicBezTo>
                      <a:pt x="0" y="449"/>
                      <a:pt x="12" y="594"/>
                      <a:pt x="12" y="752"/>
                    </a:cubicBezTo>
                    <a:cubicBezTo>
                      <a:pt x="25" y="873"/>
                      <a:pt x="109" y="970"/>
                      <a:pt x="231" y="994"/>
                    </a:cubicBezTo>
                    <a:cubicBezTo>
                      <a:pt x="376" y="1006"/>
                      <a:pt x="522" y="1006"/>
                      <a:pt x="667" y="1006"/>
                    </a:cubicBezTo>
                    <a:lnTo>
                      <a:pt x="3648" y="1006"/>
                    </a:lnTo>
                    <a:cubicBezTo>
                      <a:pt x="3656" y="1007"/>
                      <a:pt x="3663" y="1007"/>
                      <a:pt x="3670" y="1007"/>
                    </a:cubicBezTo>
                    <a:cubicBezTo>
                      <a:pt x="3891" y="1007"/>
                      <a:pt x="4072" y="829"/>
                      <a:pt x="4060" y="606"/>
                    </a:cubicBezTo>
                    <a:cubicBezTo>
                      <a:pt x="4073" y="461"/>
                      <a:pt x="4048" y="315"/>
                      <a:pt x="4024" y="170"/>
                    </a:cubicBezTo>
                    <a:cubicBezTo>
                      <a:pt x="4000" y="109"/>
                      <a:pt x="3951" y="61"/>
                      <a:pt x="3879" y="37"/>
                    </a:cubicBezTo>
                    <a:cubicBezTo>
                      <a:pt x="3757" y="13"/>
                      <a:pt x="3636" y="0"/>
                      <a:pt x="35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2997641" y="2315040"/>
                <a:ext cx="78887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1007" extrusionOk="0">
                    <a:moveTo>
                      <a:pt x="594" y="0"/>
                    </a:moveTo>
                    <a:cubicBezTo>
                      <a:pt x="473" y="0"/>
                      <a:pt x="352" y="13"/>
                      <a:pt x="231" y="37"/>
                    </a:cubicBezTo>
                    <a:cubicBezTo>
                      <a:pt x="170" y="49"/>
                      <a:pt x="110" y="97"/>
                      <a:pt x="85" y="158"/>
                    </a:cubicBezTo>
                    <a:cubicBezTo>
                      <a:pt x="1" y="388"/>
                      <a:pt x="1" y="643"/>
                      <a:pt x="85" y="873"/>
                    </a:cubicBezTo>
                    <a:cubicBezTo>
                      <a:pt x="98" y="909"/>
                      <a:pt x="134" y="946"/>
                      <a:pt x="182" y="970"/>
                    </a:cubicBezTo>
                    <a:cubicBezTo>
                      <a:pt x="243" y="994"/>
                      <a:pt x="316" y="1006"/>
                      <a:pt x="388" y="1006"/>
                    </a:cubicBezTo>
                    <a:lnTo>
                      <a:pt x="3649" y="1006"/>
                    </a:lnTo>
                    <a:cubicBezTo>
                      <a:pt x="3709" y="1006"/>
                      <a:pt x="3758" y="1006"/>
                      <a:pt x="3806" y="994"/>
                    </a:cubicBezTo>
                    <a:cubicBezTo>
                      <a:pt x="3952" y="958"/>
                      <a:pt x="4061" y="837"/>
                      <a:pt x="4085" y="691"/>
                    </a:cubicBezTo>
                    <a:cubicBezTo>
                      <a:pt x="4097" y="522"/>
                      <a:pt x="4085" y="352"/>
                      <a:pt x="4073" y="194"/>
                    </a:cubicBezTo>
                    <a:cubicBezTo>
                      <a:pt x="4049" y="122"/>
                      <a:pt x="4000" y="61"/>
                      <a:pt x="3939" y="37"/>
                    </a:cubicBezTo>
                    <a:cubicBezTo>
                      <a:pt x="3818" y="13"/>
                      <a:pt x="3697" y="0"/>
                      <a:pt x="35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3468689" y="2315040"/>
                <a:ext cx="7886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019" extrusionOk="0">
                    <a:moveTo>
                      <a:pt x="400" y="0"/>
                    </a:moveTo>
                    <a:cubicBezTo>
                      <a:pt x="97" y="0"/>
                      <a:pt x="0" y="97"/>
                      <a:pt x="0" y="400"/>
                    </a:cubicBezTo>
                    <a:cubicBezTo>
                      <a:pt x="0" y="497"/>
                      <a:pt x="12" y="594"/>
                      <a:pt x="24" y="691"/>
                    </a:cubicBezTo>
                    <a:cubicBezTo>
                      <a:pt x="49" y="861"/>
                      <a:pt x="194" y="994"/>
                      <a:pt x="364" y="1006"/>
                    </a:cubicBezTo>
                    <a:cubicBezTo>
                      <a:pt x="485" y="1018"/>
                      <a:pt x="606" y="1018"/>
                      <a:pt x="727" y="1018"/>
                    </a:cubicBezTo>
                    <a:lnTo>
                      <a:pt x="3624" y="1018"/>
                    </a:lnTo>
                    <a:cubicBezTo>
                      <a:pt x="3721" y="1018"/>
                      <a:pt x="3818" y="1006"/>
                      <a:pt x="3915" y="982"/>
                    </a:cubicBezTo>
                    <a:cubicBezTo>
                      <a:pt x="3963" y="958"/>
                      <a:pt x="4000" y="921"/>
                      <a:pt x="4012" y="885"/>
                    </a:cubicBezTo>
                    <a:cubicBezTo>
                      <a:pt x="4097" y="655"/>
                      <a:pt x="4097" y="400"/>
                      <a:pt x="4024" y="170"/>
                    </a:cubicBezTo>
                    <a:cubicBezTo>
                      <a:pt x="3988" y="109"/>
                      <a:pt x="3939" y="61"/>
                      <a:pt x="3879" y="37"/>
                    </a:cubicBezTo>
                    <a:cubicBezTo>
                      <a:pt x="3806" y="13"/>
                      <a:pt x="3733" y="0"/>
                      <a:pt x="36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3784350" y="2315040"/>
                <a:ext cx="79329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1019" extrusionOk="0">
                    <a:moveTo>
                      <a:pt x="533" y="0"/>
                    </a:moveTo>
                    <a:cubicBezTo>
                      <a:pt x="412" y="0"/>
                      <a:pt x="291" y="25"/>
                      <a:pt x="182" y="49"/>
                    </a:cubicBezTo>
                    <a:cubicBezTo>
                      <a:pt x="133" y="61"/>
                      <a:pt x="97" y="97"/>
                      <a:pt x="73" y="134"/>
                    </a:cubicBezTo>
                    <a:cubicBezTo>
                      <a:pt x="0" y="376"/>
                      <a:pt x="0" y="618"/>
                      <a:pt x="73" y="849"/>
                    </a:cubicBezTo>
                    <a:cubicBezTo>
                      <a:pt x="97" y="909"/>
                      <a:pt x="170" y="946"/>
                      <a:pt x="230" y="982"/>
                    </a:cubicBezTo>
                    <a:cubicBezTo>
                      <a:pt x="267" y="1006"/>
                      <a:pt x="315" y="1018"/>
                      <a:pt x="364" y="1018"/>
                    </a:cubicBezTo>
                    <a:lnTo>
                      <a:pt x="3636" y="1018"/>
                    </a:lnTo>
                    <a:cubicBezTo>
                      <a:pt x="3709" y="1018"/>
                      <a:pt x="3781" y="1006"/>
                      <a:pt x="3842" y="970"/>
                    </a:cubicBezTo>
                    <a:cubicBezTo>
                      <a:pt x="3927" y="921"/>
                      <a:pt x="4000" y="861"/>
                      <a:pt x="4048" y="776"/>
                    </a:cubicBezTo>
                    <a:cubicBezTo>
                      <a:pt x="4121" y="570"/>
                      <a:pt x="4121" y="352"/>
                      <a:pt x="4048" y="146"/>
                    </a:cubicBezTo>
                    <a:cubicBezTo>
                      <a:pt x="4024" y="97"/>
                      <a:pt x="3988" y="61"/>
                      <a:pt x="3951" y="49"/>
                    </a:cubicBezTo>
                    <a:cubicBezTo>
                      <a:pt x="3854" y="13"/>
                      <a:pt x="3757" y="0"/>
                      <a:pt x="36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3941353" y="2931203"/>
                <a:ext cx="78405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1019" extrusionOk="0">
                    <a:moveTo>
                      <a:pt x="619" y="0"/>
                    </a:moveTo>
                    <a:cubicBezTo>
                      <a:pt x="522" y="0"/>
                      <a:pt x="425" y="0"/>
                      <a:pt x="328" y="25"/>
                    </a:cubicBezTo>
                    <a:cubicBezTo>
                      <a:pt x="207" y="49"/>
                      <a:pt x="110" y="134"/>
                      <a:pt x="61" y="243"/>
                    </a:cubicBezTo>
                    <a:cubicBezTo>
                      <a:pt x="1" y="449"/>
                      <a:pt x="1" y="679"/>
                      <a:pt x="73" y="885"/>
                    </a:cubicBezTo>
                    <a:cubicBezTo>
                      <a:pt x="98" y="922"/>
                      <a:pt x="134" y="958"/>
                      <a:pt x="182" y="970"/>
                    </a:cubicBezTo>
                    <a:cubicBezTo>
                      <a:pt x="279" y="994"/>
                      <a:pt x="364" y="1006"/>
                      <a:pt x="461" y="1019"/>
                    </a:cubicBezTo>
                    <a:lnTo>
                      <a:pt x="3503" y="1019"/>
                    </a:lnTo>
                    <a:cubicBezTo>
                      <a:pt x="3624" y="1019"/>
                      <a:pt x="3734" y="1006"/>
                      <a:pt x="3855" y="994"/>
                    </a:cubicBezTo>
                    <a:cubicBezTo>
                      <a:pt x="3952" y="994"/>
                      <a:pt x="4037" y="922"/>
                      <a:pt x="4061" y="825"/>
                    </a:cubicBezTo>
                    <a:cubicBezTo>
                      <a:pt x="4073" y="655"/>
                      <a:pt x="4073" y="485"/>
                      <a:pt x="4073" y="328"/>
                    </a:cubicBezTo>
                    <a:cubicBezTo>
                      <a:pt x="4049" y="170"/>
                      <a:pt x="3940" y="61"/>
                      <a:pt x="3794" y="25"/>
                    </a:cubicBezTo>
                    <a:cubicBezTo>
                      <a:pt x="3697" y="0"/>
                      <a:pt x="3600" y="0"/>
                      <a:pt x="35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3627559" y="2315271"/>
                <a:ext cx="76307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3964" h="1007" extrusionOk="0">
                    <a:moveTo>
                      <a:pt x="316" y="1"/>
                    </a:moveTo>
                    <a:cubicBezTo>
                      <a:pt x="267" y="1"/>
                      <a:pt x="219" y="13"/>
                      <a:pt x="183" y="37"/>
                    </a:cubicBezTo>
                    <a:cubicBezTo>
                      <a:pt x="134" y="61"/>
                      <a:pt x="98" y="85"/>
                      <a:pt x="86" y="134"/>
                    </a:cubicBezTo>
                    <a:cubicBezTo>
                      <a:pt x="1" y="364"/>
                      <a:pt x="1" y="619"/>
                      <a:pt x="86" y="849"/>
                    </a:cubicBezTo>
                    <a:cubicBezTo>
                      <a:pt x="110" y="909"/>
                      <a:pt x="170" y="958"/>
                      <a:pt x="231" y="970"/>
                    </a:cubicBezTo>
                    <a:cubicBezTo>
                      <a:pt x="352" y="994"/>
                      <a:pt x="473" y="1006"/>
                      <a:pt x="595" y="1006"/>
                    </a:cubicBezTo>
                    <a:lnTo>
                      <a:pt x="1964" y="1006"/>
                    </a:lnTo>
                    <a:lnTo>
                      <a:pt x="1964" y="994"/>
                    </a:lnTo>
                    <a:lnTo>
                      <a:pt x="3637" y="994"/>
                    </a:lnTo>
                    <a:cubicBezTo>
                      <a:pt x="3649" y="996"/>
                      <a:pt x="3661" y="997"/>
                      <a:pt x="3674" y="997"/>
                    </a:cubicBezTo>
                    <a:cubicBezTo>
                      <a:pt x="3838" y="997"/>
                      <a:pt x="3963" y="849"/>
                      <a:pt x="3952" y="679"/>
                    </a:cubicBezTo>
                    <a:cubicBezTo>
                      <a:pt x="3952" y="522"/>
                      <a:pt x="3952" y="352"/>
                      <a:pt x="3927" y="182"/>
                    </a:cubicBezTo>
                    <a:cubicBezTo>
                      <a:pt x="3915" y="134"/>
                      <a:pt x="3843" y="73"/>
                      <a:pt x="3794" y="25"/>
                    </a:cubicBezTo>
                    <a:cubicBezTo>
                      <a:pt x="3746" y="13"/>
                      <a:pt x="3697" y="1"/>
                      <a:pt x="36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2"/>
              <p:cNvSpPr/>
              <p:nvPr/>
            </p:nvSpPr>
            <p:spPr>
              <a:xfrm>
                <a:off x="5940312" y="2042893"/>
                <a:ext cx="53207" cy="73082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3795" extrusionOk="0">
                    <a:moveTo>
                      <a:pt x="1648" y="522"/>
                    </a:moveTo>
                    <a:cubicBezTo>
                      <a:pt x="1697" y="837"/>
                      <a:pt x="1770" y="1285"/>
                      <a:pt x="1830" y="1891"/>
                    </a:cubicBezTo>
                    <a:cubicBezTo>
                      <a:pt x="1551" y="1940"/>
                      <a:pt x="1285" y="1988"/>
                      <a:pt x="1030" y="2061"/>
                    </a:cubicBezTo>
                    <a:cubicBezTo>
                      <a:pt x="1285" y="1407"/>
                      <a:pt x="1479" y="886"/>
                      <a:pt x="1648" y="522"/>
                    </a:cubicBezTo>
                    <a:close/>
                    <a:moveTo>
                      <a:pt x="1770" y="1"/>
                    </a:moveTo>
                    <a:cubicBezTo>
                      <a:pt x="1673" y="1"/>
                      <a:pt x="1576" y="37"/>
                      <a:pt x="1479" y="110"/>
                    </a:cubicBezTo>
                    <a:cubicBezTo>
                      <a:pt x="1382" y="170"/>
                      <a:pt x="1321" y="255"/>
                      <a:pt x="1273" y="352"/>
                    </a:cubicBezTo>
                    <a:cubicBezTo>
                      <a:pt x="1236" y="449"/>
                      <a:pt x="1151" y="679"/>
                      <a:pt x="1006" y="1031"/>
                    </a:cubicBezTo>
                    <a:cubicBezTo>
                      <a:pt x="861" y="1370"/>
                      <a:pt x="739" y="1649"/>
                      <a:pt x="667" y="1855"/>
                    </a:cubicBezTo>
                    <a:cubicBezTo>
                      <a:pt x="630" y="1952"/>
                      <a:pt x="582" y="2073"/>
                      <a:pt x="521" y="2194"/>
                    </a:cubicBezTo>
                    <a:cubicBezTo>
                      <a:pt x="170" y="2316"/>
                      <a:pt x="0" y="2400"/>
                      <a:pt x="0" y="2473"/>
                    </a:cubicBezTo>
                    <a:cubicBezTo>
                      <a:pt x="0" y="2546"/>
                      <a:pt x="24" y="2594"/>
                      <a:pt x="73" y="2643"/>
                    </a:cubicBezTo>
                    <a:cubicBezTo>
                      <a:pt x="133" y="2691"/>
                      <a:pt x="194" y="2716"/>
                      <a:pt x="267" y="2716"/>
                    </a:cubicBezTo>
                    <a:lnTo>
                      <a:pt x="303" y="2716"/>
                    </a:lnTo>
                    <a:cubicBezTo>
                      <a:pt x="109" y="3176"/>
                      <a:pt x="0" y="3431"/>
                      <a:pt x="0" y="3467"/>
                    </a:cubicBezTo>
                    <a:cubicBezTo>
                      <a:pt x="0" y="3540"/>
                      <a:pt x="36" y="3612"/>
                      <a:pt x="97" y="3685"/>
                    </a:cubicBezTo>
                    <a:cubicBezTo>
                      <a:pt x="170" y="3758"/>
                      <a:pt x="230" y="3794"/>
                      <a:pt x="291" y="3794"/>
                    </a:cubicBezTo>
                    <a:cubicBezTo>
                      <a:pt x="339" y="3794"/>
                      <a:pt x="521" y="3382"/>
                      <a:pt x="836" y="2570"/>
                    </a:cubicBezTo>
                    <a:cubicBezTo>
                      <a:pt x="1103" y="2497"/>
                      <a:pt x="1297" y="2437"/>
                      <a:pt x="1430" y="2413"/>
                    </a:cubicBezTo>
                    <a:cubicBezTo>
                      <a:pt x="1564" y="2376"/>
                      <a:pt x="1709" y="2340"/>
                      <a:pt x="1867" y="2291"/>
                    </a:cubicBezTo>
                    <a:cubicBezTo>
                      <a:pt x="1891" y="2619"/>
                      <a:pt x="1915" y="2946"/>
                      <a:pt x="1939" y="3285"/>
                    </a:cubicBezTo>
                    <a:cubicBezTo>
                      <a:pt x="1964" y="3479"/>
                      <a:pt x="2000" y="3600"/>
                      <a:pt x="2024" y="3673"/>
                    </a:cubicBezTo>
                    <a:cubicBezTo>
                      <a:pt x="2060" y="3746"/>
                      <a:pt x="2109" y="3794"/>
                      <a:pt x="2170" y="3794"/>
                    </a:cubicBezTo>
                    <a:cubicBezTo>
                      <a:pt x="2291" y="3782"/>
                      <a:pt x="2339" y="3564"/>
                      <a:pt x="2339" y="3116"/>
                    </a:cubicBezTo>
                    <a:cubicBezTo>
                      <a:pt x="2339" y="2861"/>
                      <a:pt x="2327" y="2546"/>
                      <a:pt x="2303" y="2182"/>
                    </a:cubicBezTo>
                    <a:cubicBezTo>
                      <a:pt x="2606" y="2097"/>
                      <a:pt x="2763" y="2013"/>
                      <a:pt x="2763" y="1952"/>
                    </a:cubicBezTo>
                    <a:cubicBezTo>
                      <a:pt x="2763" y="1855"/>
                      <a:pt x="2691" y="1807"/>
                      <a:pt x="2533" y="1807"/>
                    </a:cubicBezTo>
                    <a:cubicBezTo>
                      <a:pt x="2448" y="1807"/>
                      <a:pt x="2363" y="1819"/>
                      <a:pt x="2267" y="1831"/>
                    </a:cubicBezTo>
                    <a:cubicBezTo>
                      <a:pt x="2218" y="1310"/>
                      <a:pt x="2145" y="873"/>
                      <a:pt x="2060" y="522"/>
                    </a:cubicBezTo>
                    <a:cubicBezTo>
                      <a:pt x="1976" y="183"/>
                      <a:pt x="1879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2"/>
              <p:cNvSpPr/>
              <p:nvPr/>
            </p:nvSpPr>
            <p:spPr>
              <a:xfrm>
                <a:off x="6004703" y="2044067"/>
                <a:ext cx="49704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3697" extrusionOk="0">
                    <a:moveTo>
                      <a:pt x="2145" y="0"/>
                    </a:moveTo>
                    <a:cubicBezTo>
                      <a:pt x="1830" y="0"/>
                      <a:pt x="1503" y="158"/>
                      <a:pt x="1164" y="461"/>
                    </a:cubicBezTo>
                    <a:cubicBezTo>
                      <a:pt x="824" y="764"/>
                      <a:pt x="546" y="1128"/>
                      <a:pt x="327" y="1552"/>
                    </a:cubicBezTo>
                    <a:cubicBezTo>
                      <a:pt x="109" y="1964"/>
                      <a:pt x="0" y="2339"/>
                      <a:pt x="0" y="2667"/>
                    </a:cubicBezTo>
                    <a:cubicBezTo>
                      <a:pt x="0" y="2933"/>
                      <a:pt x="109" y="3164"/>
                      <a:pt x="327" y="3382"/>
                    </a:cubicBezTo>
                    <a:cubicBezTo>
                      <a:pt x="546" y="3600"/>
                      <a:pt x="776" y="3697"/>
                      <a:pt x="1030" y="3697"/>
                    </a:cubicBezTo>
                    <a:cubicBezTo>
                      <a:pt x="1224" y="3697"/>
                      <a:pt x="1430" y="3648"/>
                      <a:pt x="1673" y="3539"/>
                    </a:cubicBezTo>
                    <a:cubicBezTo>
                      <a:pt x="1915" y="3430"/>
                      <a:pt x="2121" y="3321"/>
                      <a:pt x="2279" y="3188"/>
                    </a:cubicBezTo>
                    <a:cubicBezTo>
                      <a:pt x="2436" y="3055"/>
                      <a:pt x="2521" y="2945"/>
                      <a:pt x="2521" y="2873"/>
                    </a:cubicBezTo>
                    <a:cubicBezTo>
                      <a:pt x="2521" y="2788"/>
                      <a:pt x="2497" y="2752"/>
                      <a:pt x="2436" y="2752"/>
                    </a:cubicBezTo>
                    <a:cubicBezTo>
                      <a:pt x="2400" y="2752"/>
                      <a:pt x="2254" y="2824"/>
                      <a:pt x="1964" y="2970"/>
                    </a:cubicBezTo>
                    <a:cubicBezTo>
                      <a:pt x="1854" y="3030"/>
                      <a:pt x="1721" y="3091"/>
                      <a:pt x="1539" y="3139"/>
                    </a:cubicBezTo>
                    <a:cubicBezTo>
                      <a:pt x="1370" y="3188"/>
                      <a:pt x="1200" y="3212"/>
                      <a:pt x="1042" y="3212"/>
                    </a:cubicBezTo>
                    <a:cubicBezTo>
                      <a:pt x="873" y="3212"/>
                      <a:pt x="739" y="3164"/>
                      <a:pt x="642" y="3079"/>
                    </a:cubicBezTo>
                    <a:cubicBezTo>
                      <a:pt x="546" y="2982"/>
                      <a:pt x="497" y="2836"/>
                      <a:pt x="497" y="2642"/>
                    </a:cubicBezTo>
                    <a:cubicBezTo>
                      <a:pt x="497" y="2449"/>
                      <a:pt x="558" y="2218"/>
                      <a:pt x="679" y="1952"/>
                    </a:cubicBezTo>
                    <a:cubicBezTo>
                      <a:pt x="800" y="1685"/>
                      <a:pt x="945" y="1455"/>
                      <a:pt x="1127" y="1237"/>
                    </a:cubicBezTo>
                    <a:cubicBezTo>
                      <a:pt x="1297" y="1031"/>
                      <a:pt x="1491" y="861"/>
                      <a:pt x="1685" y="715"/>
                    </a:cubicBezTo>
                    <a:cubicBezTo>
                      <a:pt x="1879" y="570"/>
                      <a:pt x="2048" y="509"/>
                      <a:pt x="2182" y="509"/>
                    </a:cubicBezTo>
                    <a:cubicBezTo>
                      <a:pt x="2242" y="509"/>
                      <a:pt x="2315" y="522"/>
                      <a:pt x="2388" y="546"/>
                    </a:cubicBezTo>
                    <a:cubicBezTo>
                      <a:pt x="2460" y="570"/>
                      <a:pt x="2509" y="582"/>
                      <a:pt x="2533" y="582"/>
                    </a:cubicBezTo>
                    <a:cubicBezTo>
                      <a:pt x="2557" y="582"/>
                      <a:pt x="2582" y="546"/>
                      <a:pt x="2582" y="473"/>
                    </a:cubicBezTo>
                    <a:cubicBezTo>
                      <a:pt x="2582" y="388"/>
                      <a:pt x="2521" y="291"/>
                      <a:pt x="2424" y="182"/>
                    </a:cubicBezTo>
                    <a:cubicBezTo>
                      <a:pt x="2327" y="61"/>
                      <a:pt x="2242" y="0"/>
                      <a:pt x="21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6065591" y="2044530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649" y="1"/>
                    </a:moveTo>
                    <a:cubicBezTo>
                      <a:pt x="958" y="1"/>
                      <a:pt x="509" y="13"/>
                      <a:pt x="303" y="25"/>
                    </a:cubicBezTo>
                    <a:cubicBezTo>
                      <a:pt x="97" y="49"/>
                      <a:pt x="0" y="85"/>
                      <a:pt x="0" y="146"/>
                    </a:cubicBezTo>
                    <a:cubicBezTo>
                      <a:pt x="0" y="219"/>
                      <a:pt x="37" y="291"/>
                      <a:pt x="97" y="364"/>
                    </a:cubicBezTo>
                    <a:cubicBezTo>
                      <a:pt x="158" y="437"/>
                      <a:pt x="206" y="485"/>
                      <a:pt x="267" y="485"/>
                    </a:cubicBezTo>
                    <a:lnTo>
                      <a:pt x="1176" y="437"/>
                    </a:lnTo>
                    <a:lnTo>
                      <a:pt x="1176" y="437"/>
                    </a:lnTo>
                    <a:cubicBezTo>
                      <a:pt x="1140" y="776"/>
                      <a:pt x="1031" y="1322"/>
                      <a:pt x="837" y="2073"/>
                    </a:cubicBezTo>
                    <a:cubicBezTo>
                      <a:pt x="643" y="2825"/>
                      <a:pt x="558" y="3249"/>
                      <a:pt x="558" y="3321"/>
                    </a:cubicBezTo>
                    <a:cubicBezTo>
                      <a:pt x="558" y="3406"/>
                      <a:pt x="582" y="3491"/>
                      <a:pt x="643" y="3576"/>
                    </a:cubicBezTo>
                    <a:cubicBezTo>
                      <a:pt x="715" y="3649"/>
                      <a:pt x="776" y="3685"/>
                      <a:pt x="825" y="3685"/>
                    </a:cubicBezTo>
                    <a:cubicBezTo>
                      <a:pt x="873" y="3685"/>
                      <a:pt x="909" y="3588"/>
                      <a:pt x="958" y="3406"/>
                    </a:cubicBezTo>
                    <a:cubicBezTo>
                      <a:pt x="994" y="3309"/>
                      <a:pt x="1031" y="3140"/>
                      <a:pt x="1091" y="2897"/>
                    </a:cubicBezTo>
                    <a:cubicBezTo>
                      <a:pt x="1140" y="2667"/>
                      <a:pt x="1188" y="2485"/>
                      <a:pt x="1212" y="2376"/>
                    </a:cubicBezTo>
                    <a:cubicBezTo>
                      <a:pt x="1491" y="1285"/>
                      <a:pt x="1624" y="679"/>
                      <a:pt x="1624" y="546"/>
                    </a:cubicBezTo>
                    <a:cubicBezTo>
                      <a:pt x="1624" y="510"/>
                      <a:pt x="1624" y="461"/>
                      <a:pt x="1612" y="437"/>
                    </a:cubicBezTo>
                    <a:cubicBezTo>
                      <a:pt x="1806" y="437"/>
                      <a:pt x="2000" y="449"/>
                      <a:pt x="2218" y="461"/>
                    </a:cubicBezTo>
                    <a:cubicBezTo>
                      <a:pt x="2424" y="473"/>
                      <a:pt x="2582" y="485"/>
                      <a:pt x="2703" y="485"/>
                    </a:cubicBezTo>
                    <a:cubicBezTo>
                      <a:pt x="2812" y="485"/>
                      <a:pt x="2873" y="449"/>
                      <a:pt x="2873" y="376"/>
                    </a:cubicBezTo>
                    <a:cubicBezTo>
                      <a:pt x="2873" y="279"/>
                      <a:pt x="2764" y="195"/>
                      <a:pt x="2521" y="122"/>
                    </a:cubicBezTo>
                    <a:cubicBezTo>
                      <a:pt x="2291" y="37"/>
                      <a:pt x="2000" y="1"/>
                      <a:pt x="16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6120646" y="2044067"/>
                <a:ext cx="21021" cy="7144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710" extrusionOk="0">
                    <a:moveTo>
                      <a:pt x="764" y="0"/>
                    </a:moveTo>
                    <a:cubicBezTo>
                      <a:pt x="716" y="0"/>
                      <a:pt x="679" y="13"/>
                      <a:pt x="667" y="37"/>
                    </a:cubicBezTo>
                    <a:cubicBezTo>
                      <a:pt x="643" y="61"/>
                      <a:pt x="643" y="109"/>
                      <a:pt x="643" y="170"/>
                    </a:cubicBezTo>
                    <a:cubicBezTo>
                      <a:pt x="643" y="388"/>
                      <a:pt x="534" y="958"/>
                      <a:pt x="316" y="1867"/>
                    </a:cubicBezTo>
                    <a:cubicBezTo>
                      <a:pt x="110" y="2788"/>
                      <a:pt x="1" y="3285"/>
                      <a:pt x="1" y="3345"/>
                    </a:cubicBezTo>
                    <a:cubicBezTo>
                      <a:pt x="1" y="3418"/>
                      <a:pt x="37" y="3503"/>
                      <a:pt x="110" y="3588"/>
                    </a:cubicBezTo>
                    <a:cubicBezTo>
                      <a:pt x="182" y="3673"/>
                      <a:pt x="231" y="3709"/>
                      <a:pt x="279" y="3709"/>
                    </a:cubicBezTo>
                    <a:cubicBezTo>
                      <a:pt x="316" y="3709"/>
                      <a:pt x="364" y="3612"/>
                      <a:pt x="425" y="3394"/>
                    </a:cubicBezTo>
                    <a:cubicBezTo>
                      <a:pt x="461" y="3285"/>
                      <a:pt x="485" y="3176"/>
                      <a:pt x="510" y="3091"/>
                    </a:cubicBezTo>
                    <a:cubicBezTo>
                      <a:pt x="534" y="2994"/>
                      <a:pt x="570" y="2849"/>
                      <a:pt x="607" y="2679"/>
                    </a:cubicBezTo>
                    <a:cubicBezTo>
                      <a:pt x="655" y="2497"/>
                      <a:pt x="691" y="2364"/>
                      <a:pt x="716" y="2267"/>
                    </a:cubicBezTo>
                    <a:cubicBezTo>
                      <a:pt x="970" y="1224"/>
                      <a:pt x="1091" y="643"/>
                      <a:pt x="1091" y="522"/>
                    </a:cubicBezTo>
                    <a:cubicBezTo>
                      <a:pt x="1091" y="400"/>
                      <a:pt x="1055" y="279"/>
                      <a:pt x="970" y="170"/>
                    </a:cubicBezTo>
                    <a:cubicBezTo>
                      <a:pt x="885" y="61"/>
                      <a:pt x="813" y="0"/>
                      <a:pt x="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6152370" y="2044067"/>
                <a:ext cx="53688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3746" extrusionOk="0">
                    <a:moveTo>
                      <a:pt x="98" y="0"/>
                    </a:moveTo>
                    <a:cubicBezTo>
                      <a:pt x="37" y="0"/>
                      <a:pt x="1" y="61"/>
                      <a:pt x="1" y="170"/>
                    </a:cubicBezTo>
                    <a:cubicBezTo>
                      <a:pt x="1" y="376"/>
                      <a:pt x="86" y="897"/>
                      <a:pt x="243" y="1758"/>
                    </a:cubicBezTo>
                    <a:cubicBezTo>
                      <a:pt x="413" y="2618"/>
                      <a:pt x="534" y="3164"/>
                      <a:pt x="631" y="3406"/>
                    </a:cubicBezTo>
                    <a:cubicBezTo>
                      <a:pt x="667" y="3491"/>
                      <a:pt x="716" y="3576"/>
                      <a:pt x="777" y="3648"/>
                    </a:cubicBezTo>
                    <a:cubicBezTo>
                      <a:pt x="837" y="3709"/>
                      <a:pt x="886" y="3745"/>
                      <a:pt x="934" y="3745"/>
                    </a:cubicBezTo>
                    <a:cubicBezTo>
                      <a:pt x="1007" y="3745"/>
                      <a:pt x="1092" y="3636"/>
                      <a:pt x="1213" y="3418"/>
                    </a:cubicBezTo>
                    <a:cubicBezTo>
                      <a:pt x="1261" y="3309"/>
                      <a:pt x="1322" y="3176"/>
                      <a:pt x="1383" y="3055"/>
                    </a:cubicBezTo>
                    <a:cubicBezTo>
                      <a:pt x="1443" y="2921"/>
                      <a:pt x="1516" y="2752"/>
                      <a:pt x="1613" y="2533"/>
                    </a:cubicBezTo>
                    <a:cubicBezTo>
                      <a:pt x="1722" y="2315"/>
                      <a:pt x="1831" y="2097"/>
                      <a:pt x="1940" y="1867"/>
                    </a:cubicBezTo>
                    <a:cubicBezTo>
                      <a:pt x="2049" y="1637"/>
                      <a:pt x="2195" y="1382"/>
                      <a:pt x="2352" y="1103"/>
                    </a:cubicBezTo>
                    <a:cubicBezTo>
                      <a:pt x="2510" y="825"/>
                      <a:pt x="2619" y="618"/>
                      <a:pt x="2679" y="497"/>
                    </a:cubicBezTo>
                    <a:cubicBezTo>
                      <a:pt x="2752" y="364"/>
                      <a:pt x="2788" y="279"/>
                      <a:pt x="2788" y="219"/>
                    </a:cubicBezTo>
                    <a:cubicBezTo>
                      <a:pt x="2788" y="158"/>
                      <a:pt x="2752" y="109"/>
                      <a:pt x="2704" y="73"/>
                    </a:cubicBezTo>
                    <a:cubicBezTo>
                      <a:pt x="2643" y="25"/>
                      <a:pt x="2582" y="0"/>
                      <a:pt x="2534" y="0"/>
                    </a:cubicBezTo>
                    <a:cubicBezTo>
                      <a:pt x="2413" y="0"/>
                      <a:pt x="2182" y="352"/>
                      <a:pt x="1819" y="1043"/>
                    </a:cubicBezTo>
                    <a:cubicBezTo>
                      <a:pt x="1467" y="1734"/>
                      <a:pt x="1177" y="2388"/>
                      <a:pt x="946" y="3030"/>
                    </a:cubicBezTo>
                    <a:cubicBezTo>
                      <a:pt x="849" y="2630"/>
                      <a:pt x="752" y="2109"/>
                      <a:pt x="667" y="1467"/>
                    </a:cubicBezTo>
                    <a:cubicBezTo>
                      <a:pt x="583" y="825"/>
                      <a:pt x="534" y="473"/>
                      <a:pt x="510" y="412"/>
                    </a:cubicBezTo>
                    <a:cubicBezTo>
                      <a:pt x="461" y="291"/>
                      <a:pt x="401" y="194"/>
                      <a:pt x="328" y="122"/>
                    </a:cubicBezTo>
                    <a:cubicBezTo>
                      <a:pt x="243" y="49"/>
                      <a:pt x="171" y="0"/>
                      <a:pt x="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>
                <a:off x="6203941" y="2042893"/>
                <a:ext cx="53438" cy="73082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795" extrusionOk="0">
                    <a:moveTo>
                      <a:pt x="1649" y="522"/>
                    </a:moveTo>
                    <a:cubicBezTo>
                      <a:pt x="1709" y="837"/>
                      <a:pt x="1770" y="1285"/>
                      <a:pt x="1830" y="1891"/>
                    </a:cubicBezTo>
                    <a:cubicBezTo>
                      <a:pt x="1552" y="1940"/>
                      <a:pt x="1285" y="1988"/>
                      <a:pt x="1043" y="2061"/>
                    </a:cubicBezTo>
                    <a:cubicBezTo>
                      <a:pt x="1285" y="1407"/>
                      <a:pt x="1491" y="886"/>
                      <a:pt x="1649" y="522"/>
                    </a:cubicBezTo>
                    <a:close/>
                    <a:moveTo>
                      <a:pt x="1770" y="1"/>
                    </a:moveTo>
                    <a:cubicBezTo>
                      <a:pt x="1673" y="1"/>
                      <a:pt x="1588" y="37"/>
                      <a:pt x="1479" y="110"/>
                    </a:cubicBezTo>
                    <a:cubicBezTo>
                      <a:pt x="1394" y="170"/>
                      <a:pt x="1321" y="255"/>
                      <a:pt x="1285" y="352"/>
                    </a:cubicBezTo>
                    <a:cubicBezTo>
                      <a:pt x="1249" y="449"/>
                      <a:pt x="1152" y="679"/>
                      <a:pt x="1006" y="1031"/>
                    </a:cubicBezTo>
                    <a:cubicBezTo>
                      <a:pt x="861" y="1370"/>
                      <a:pt x="752" y="1649"/>
                      <a:pt x="667" y="1855"/>
                    </a:cubicBezTo>
                    <a:cubicBezTo>
                      <a:pt x="631" y="1952"/>
                      <a:pt x="582" y="2073"/>
                      <a:pt x="534" y="2194"/>
                    </a:cubicBezTo>
                    <a:cubicBezTo>
                      <a:pt x="182" y="2316"/>
                      <a:pt x="0" y="2400"/>
                      <a:pt x="0" y="2473"/>
                    </a:cubicBezTo>
                    <a:cubicBezTo>
                      <a:pt x="0" y="2546"/>
                      <a:pt x="37" y="2594"/>
                      <a:pt x="85" y="2643"/>
                    </a:cubicBezTo>
                    <a:cubicBezTo>
                      <a:pt x="146" y="2691"/>
                      <a:pt x="206" y="2716"/>
                      <a:pt x="279" y="2716"/>
                    </a:cubicBezTo>
                    <a:lnTo>
                      <a:pt x="315" y="2716"/>
                    </a:lnTo>
                    <a:cubicBezTo>
                      <a:pt x="109" y="3176"/>
                      <a:pt x="12" y="3431"/>
                      <a:pt x="12" y="3467"/>
                    </a:cubicBezTo>
                    <a:cubicBezTo>
                      <a:pt x="12" y="3540"/>
                      <a:pt x="37" y="3612"/>
                      <a:pt x="109" y="3685"/>
                    </a:cubicBezTo>
                    <a:cubicBezTo>
                      <a:pt x="170" y="3758"/>
                      <a:pt x="231" y="3794"/>
                      <a:pt x="291" y="3794"/>
                    </a:cubicBezTo>
                    <a:cubicBezTo>
                      <a:pt x="352" y="3794"/>
                      <a:pt x="534" y="3382"/>
                      <a:pt x="837" y="2570"/>
                    </a:cubicBezTo>
                    <a:cubicBezTo>
                      <a:pt x="1103" y="2497"/>
                      <a:pt x="1309" y="2437"/>
                      <a:pt x="1430" y="2413"/>
                    </a:cubicBezTo>
                    <a:cubicBezTo>
                      <a:pt x="1564" y="2376"/>
                      <a:pt x="1709" y="2340"/>
                      <a:pt x="1867" y="2291"/>
                    </a:cubicBezTo>
                    <a:cubicBezTo>
                      <a:pt x="1903" y="2619"/>
                      <a:pt x="1927" y="2946"/>
                      <a:pt x="1952" y="3285"/>
                    </a:cubicBezTo>
                    <a:cubicBezTo>
                      <a:pt x="1976" y="3479"/>
                      <a:pt x="2000" y="3600"/>
                      <a:pt x="2036" y="3673"/>
                    </a:cubicBezTo>
                    <a:cubicBezTo>
                      <a:pt x="2073" y="3746"/>
                      <a:pt x="2121" y="3794"/>
                      <a:pt x="2182" y="3794"/>
                    </a:cubicBezTo>
                    <a:cubicBezTo>
                      <a:pt x="2291" y="3782"/>
                      <a:pt x="2352" y="3564"/>
                      <a:pt x="2352" y="3116"/>
                    </a:cubicBezTo>
                    <a:cubicBezTo>
                      <a:pt x="2352" y="2861"/>
                      <a:pt x="2339" y="2546"/>
                      <a:pt x="2303" y="2182"/>
                    </a:cubicBezTo>
                    <a:cubicBezTo>
                      <a:pt x="2618" y="2097"/>
                      <a:pt x="2776" y="2013"/>
                      <a:pt x="2776" y="1952"/>
                    </a:cubicBezTo>
                    <a:cubicBezTo>
                      <a:pt x="2776" y="1855"/>
                      <a:pt x="2691" y="1807"/>
                      <a:pt x="2533" y="1807"/>
                    </a:cubicBezTo>
                    <a:cubicBezTo>
                      <a:pt x="2461" y="1807"/>
                      <a:pt x="2376" y="1819"/>
                      <a:pt x="2279" y="1831"/>
                    </a:cubicBezTo>
                    <a:cubicBezTo>
                      <a:pt x="2218" y="1310"/>
                      <a:pt x="2146" y="873"/>
                      <a:pt x="2061" y="522"/>
                    </a:cubicBezTo>
                    <a:cubicBezTo>
                      <a:pt x="1976" y="183"/>
                      <a:pt x="1879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6268332" y="2044530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637" y="1"/>
                    </a:moveTo>
                    <a:cubicBezTo>
                      <a:pt x="946" y="1"/>
                      <a:pt x="497" y="13"/>
                      <a:pt x="291" y="25"/>
                    </a:cubicBezTo>
                    <a:cubicBezTo>
                      <a:pt x="97" y="49"/>
                      <a:pt x="0" y="85"/>
                      <a:pt x="0" y="146"/>
                    </a:cubicBezTo>
                    <a:cubicBezTo>
                      <a:pt x="0" y="219"/>
                      <a:pt x="25" y="291"/>
                      <a:pt x="85" y="364"/>
                    </a:cubicBezTo>
                    <a:cubicBezTo>
                      <a:pt x="146" y="437"/>
                      <a:pt x="206" y="485"/>
                      <a:pt x="255" y="485"/>
                    </a:cubicBezTo>
                    <a:lnTo>
                      <a:pt x="1164" y="437"/>
                    </a:lnTo>
                    <a:lnTo>
                      <a:pt x="1164" y="437"/>
                    </a:lnTo>
                    <a:cubicBezTo>
                      <a:pt x="1140" y="776"/>
                      <a:pt x="1018" y="1322"/>
                      <a:pt x="837" y="2073"/>
                    </a:cubicBezTo>
                    <a:cubicBezTo>
                      <a:pt x="643" y="2825"/>
                      <a:pt x="546" y="3249"/>
                      <a:pt x="546" y="3321"/>
                    </a:cubicBezTo>
                    <a:cubicBezTo>
                      <a:pt x="546" y="3406"/>
                      <a:pt x="582" y="3491"/>
                      <a:pt x="643" y="3576"/>
                    </a:cubicBezTo>
                    <a:cubicBezTo>
                      <a:pt x="703" y="3649"/>
                      <a:pt x="764" y="3685"/>
                      <a:pt x="825" y="3685"/>
                    </a:cubicBezTo>
                    <a:cubicBezTo>
                      <a:pt x="861" y="3685"/>
                      <a:pt x="909" y="3588"/>
                      <a:pt x="958" y="3406"/>
                    </a:cubicBezTo>
                    <a:cubicBezTo>
                      <a:pt x="982" y="3309"/>
                      <a:pt x="1031" y="3140"/>
                      <a:pt x="1079" y="2897"/>
                    </a:cubicBezTo>
                    <a:cubicBezTo>
                      <a:pt x="1140" y="2667"/>
                      <a:pt x="1176" y="2485"/>
                      <a:pt x="1212" y="2376"/>
                    </a:cubicBezTo>
                    <a:cubicBezTo>
                      <a:pt x="1479" y="1285"/>
                      <a:pt x="1624" y="679"/>
                      <a:pt x="1624" y="546"/>
                    </a:cubicBezTo>
                    <a:cubicBezTo>
                      <a:pt x="1624" y="510"/>
                      <a:pt x="1612" y="461"/>
                      <a:pt x="1612" y="437"/>
                    </a:cubicBezTo>
                    <a:cubicBezTo>
                      <a:pt x="1794" y="437"/>
                      <a:pt x="2000" y="449"/>
                      <a:pt x="2206" y="461"/>
                    </a:cubicBezTo>
                    <a:cubicBezTo>
                      <a:pt x="2412" y="473"/>
                      <a:pt x="2582" y="485"/>
                      <a:pt x="2691" y="485"/>
                    </a:cubicBezTo>
                    <a:cubicBezTo>
                      <a:pt x="2812" y="485"/>
                      <a:pt x="2873" y="449"/>
                      <a:pt x="2873" y="376"/>
                    </a:cubicBezTo>
                    <a:cubicBezTo>
                      <a:pt x="2873" y="279"/>
                      <a:pt x="2752" y="195"/>
                      <a:pt x="2521" y="122"/>
                    </a:cubicBezTo>
                    <a:cubicBezTo>
                      <a:pt x="2291" y="37"/>
                      <a:pt x="2000" y="1"/>
                      <a:pt x="1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>
                <a:off x="6323387" y="2044067"/>
                <a:ext cx="20790" cy="7144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3710" extrusionOk="0">
                    <a:moveTo>
                      <a:pt x="752" y="0"/>
                    </a:moveTo>
                    <a:cubicBezTo>
                      <a:pt x="704" y="0"/>
                      <a:pt x="679" y="13"/>
                      <a:pt x="655" y="37"/>
                    </a:cubicBezTo>
                    <a:cubicBezTo>
                      <a:pt x="643" y="61"/>
                      <a:pt x="631" y="109"/>
                      <a:pt x="631" y="170"/>
                    </a:cubicBezTo>
                    <a:cubicBezTo>
                      <a:pt x="631" y="388"/>
                      <a:pt x="522" y="958"/>
                      <a:pt x="316" y="1867"/>
                    </a:cubicBezTo>
                    <a:cubicBezTo>
                      <a:pt x="98" y="2788"/>
                      <a:pt x="1" y="3285"/>
                      <a:pt x="1" y="3345"/>
                    </a:cubicBezTo>
                    <a:cubicBezTo>
                      <a:pt x="1" y="3418"/>
                      <a:pt x="37" y="3503"/>
                      <a:pt x="98" y="3588"/>
                    </a:cubicBezTo>
                    <a:cubicBezTo>
                      <a:pt x="170" y="3673"/>
                      <a:pt x="231" y="3709"/>
                      <a:pt x="267" y="3709"/>
                    </a:cubicBezTo>
                    <a:cubicBezTo>
                      <a:pt x="316" y="3709"/>
                      <a:pt x="364" y="3612"/>
                      <a:pt x="425" y="3394"/>
                    </a:cubicBezTo>
                    <a:cubicBezTo>
                      <a:pt x="449" y="3285"/>
                      <a:pt x="473" y="3176"/>
                      <a:pt x="498" y="3091"/>
                    </a:cubicBezTo>
                    <a:cubicBezTo>
                      <a:pt x="522" y="2994"/>
                      <a:pt x="558" y="2849"/>
                      <a:pt x="607" y="2679"/>
                    </a:cubicBezTo>
                    <a:cubicBezTo>
                      <a:pt x="643" y="2497"/>
                      <a:pt x="679" y="2364"/>
                      <a:pt x="704" y="2267"/>
                    </a:cubicBezTo>
                    <a:cubicBezTo>
                      <a:pt x="958" y="1224"/>
                      <a:pt x="1079" y="643"/>
                      <a:pt x="1079" y="522"/>
                    </a:cubicBezTo>
                    <a:cubicBezTo>
                      <a:pt x="1079" y="400"/>
                      <a:pt x="1043" y="279"/>
                      <a:pt x="958" y="170"/>
                    </a:cubicBezTo>
                    <a:cubicBezTo>
                      <a:pt x="873" y="61"/>
                      <a:pt x="813" y="0"/>
                      <a:pt x="7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6353494" y="2043836"/>
                <a:ext cx="55074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734" extrusionOk="0">
                    <a:moveTo>
                      <a:pt x="1842" y="449"/>
                    </a:moveTo>
                    <a:cubicBezTo>
                      <a:pt x="1988" y="449"/>
                      <a:pt x="2109" y="534"/>
                      <a:pt x="2206" y="703"/>
                    </a:cubicBezTo>
                    <a:cubicBezTo>
                      <a:pt x="2315" y="873"/>
                      <a:pt x="2363" y="1091"/>
                      <a:pt x="2363" y="1370"/>
                    </a:cubicBezTo>
                    <a:cubicBezTo>
                      <a:pt x="2363" y="1636"/>
                      <a:pt x="2291" y="1927"/>
                      <a:pt x="2121" y="2230"/>
                    </a:cubicBezTo>
                    <a:cubicBezTo>
                      <a:pt x="1951" y="2533"/>
                      <a:pt x="1757" y="2788"/>
                      <a:pt x="1515" y="3006"/>
                    </a:cubicBezTo>
                    <a:cubicBezTo>
                      <a:pt x="1285" y="3212"/>
                      <a:pt x="1091" y="3321"/>
                      <a:pt x="909" y="3321"/>
                    </a:cubicBezTo>
                    <a:cubicBezTo>
                      <a:pt x="800" y="3321"/>
                      <a:pt x="703" y="3260"/>
                      <a:pt x="618" y="3139"/>
                    </a:cubicBezTo>
                    <a:cubicBezTo>
                      <a:pt x="533" y="3006"/>
                      <a:pt x="485" y="2848"/>
                      <a:pt x="485" y="2654"/>
                    </a:cubicBezTo>
                    <a:cubicBezTo>
                      <a:pt x="485" y="2327"/>
                      <a:pt x="570" y="1988"/>
                      <a:pt x="739" y="1636"/>
                    </a:cubicBezTo>
                    <a:cubicBezTo>
                      <a:pt x="909" y="1285"/>
                      <a:pt x="1103" y="994"/>
                      <a:pt x="1309" y="776"/>
                    </a:cubicBezTo>
                    <a:cubicBezTo>
                      <a:pt x="1527" y="558"/>
                      <a:pt x="1697" y="449"/>
                      <a:pt x="1842" y="449"/>
                    </a:cubicBezTo>
                    <a:close/>
                    <a:moveTo>
                      <a:pt x="1818" y="0"/>
                    </a:moveTo>
                    <a:cubicBezTo>
                      <a:pt x="1636" y="0"/>
                      <a:pt x="1430" y="73"/>
                      <a:pt x="1212" y="231"/>
                    </a:cubicBezTo>
                    <a:cubicBezTo>
                      <a:pt x="1006" y="388"/>
                      <a:pt x="800" y="594"/>
                      <a:pt x="618" y="837"/>
                    </a:cubicBezTo>
                    <a:cubicBezTo>
                      <a:pt x="449" y="1091"/>
                      <a:pt x="303" y="1382"/>
                      <a:pt x="182" y="1709"/>
                    </a:cubicBezTo>
                    <a:cubicBezTo>
                      <a:pt x="61" y="2036"/>
                      <a:pt x="0" y="2364"/>
                      <a:pt x="0" y="2691"/>
                    </a:cubicBezTo>
                    <a:cubicBezTo>
                      <a:pt x="0" y="2921"/>
                      <a:pt x="85" y="3164"/>
                      <a:pt x="267" y="3394"/>
                    </a:cubicBezTo>
                    <a:cubicBezTo>
                      <a:pt x="436" y="3624"/>
                      <a:pt x="642" y="3733"/>
                      <a:pt x="873" y="3733"/>
                    </a:cubicBezTo>
                    <a:cubicBezTo>
                      <a:pt x="1200" y="3733"/>
                      <a:pt x="1515" y="3600"/>
                      <a:pt x="1818" y="3345"/>
                    </a:cubicBezTo>
                    <a:cubicBezTo>
                      <a:pt x="2133" y="3079"/>
                      <a:pt x="2388" y="2764"/>
                      <a:pt x="2569" y="2388"/>
                    </a:cubicBezTo>
                    <a:cubicBezTo>
                      <a:pt x="2763" y="2012"/>
                      <a:pt x="2860" y="1661"/>
                      <a:pt x="2860" y="1321"/>
                    </a:cubicBezTo>
                    <a:cubicBezTo>
                      <a:pt x="2860" y="982"/>
                      <a:pt x="2763" y="667"/>
                      <a:pt x="2557" y="400"/>
                    </a:cubicBezTo>
                    <a:cubicBezTo>
                      <a:pt x="2363" y="134"/>
                      <a:pt x="2109" y="0"/>
                      <a:pt x="18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6416018" y="2043605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0"/>
                    </a:moveTo>
                    <a:cubicBezTo>
                      <a:pt x="2739" y="0"/>
                      <a:pt x="2703" y="73"/>
                      <a:pt x="2703" y="230"/>
                    </a:cubicBezTo>
                    <a:cubicBezTo>
                      <a:pt x="2703" y="267"/>
                      <a:pt x="2679" y="473"/>
                      <a:pt x="2642" y="861"/>
                    </a:cubicBezTo>
                    <a:cubicBezTo>
                      <a:pt x="2570" y="1709"/>
                      <a:pt x="2412" y="2436"/>
                      <a:pt x="2182" y="3042"/>
                    </a:cubicBezTo>
                    <a:cubicBezTo>
                      <a:pt x="2036" y="2703"/>
                      <a:pt x="1673" y="1806"/>
                      <a:pt x="1103" y="327"/>
                    </a:cubicBezTo>
                    <a:cubicBezTo>
                      <a:pt x="1067" y="243"/>
                      <a:pt x="1018" y="182"/>
                      <a:pt x="945" y="109"/>
                    </a:cubicBezTo>
                    <a:cubicBezTo>
                      <a:pt x="885" y="49"/>
                      <a:pt x="824" y="12"/>
                      <a:pt x="788" y="12"/>
                    </a:cubicBezTo>
                    <a:cubicBezTo>
                      <a:pt x="727" y="12"/>
                      <a:pt x="703" y="73"/>
                      <a:pt x="703" y="182"/>
                    </a:cubicBezTo>
                    <a:cubicBezTo>
                      <a:pt x="691" y="412"/>
                      <a:pt x="570" y="982"/>
                      <a:pt x="340" y="1891"/>
                    </a:cubicBezTo>
                    <a:cubicBezTo>
                      <a:pt x="121" y="2800"/>
                      <a:pt x="0" y="3297"/>
                      <a:pt x="0" y="3382"/>
                    </a:cubicBezTo>
                    <a:cubicBezTo>
                      <a:pt x="0" y="3466"/>
                      <a:pt x="37" y="3551"/>
                      <a:pt x="97" y="3624"/>
                    </a:cubicBezTo>
                    <a:cubicBezTo>
                      <a:pt x="158" y="3709"/>
                      <a:pt x="218" y="3745"/>
                      <a:pt x="267" y="3745"/>
                    </a:cubicBezTo>
                    <a:cubicBezTo>
                      <a:pt x="303" y="3745"/>
                      <a:pt x="340" y="3672"/>
                      <a:pt x="376" y="3539"/>
                    </a:cubicBezTo>
                    <a:cubicBezTo>
                      <a:pt x="424" y="3394"/>
                      <a:pt x="509" y="3066"/>
                      <a:pt x="630" y="2545"/>
                    </a:cubicBezTo>
                    <a:cubicBezTo>
                      <a:pt x="764" y="2024"/>
                      <a:pt x="885" y="1564"/>
                      <a:pt x="982" y="1152"/>
                    </a:cubicBezTo>
                    <a:cubicBezTo>
                      <a:pt x="1503" y="2473"/>
                      <a:pt x="1818" y="3260"/>
                      <a:pt x="1927" y="3503"/>
                    </a:cubicBezTo>
                    <a:cubicBezTo>
                      <a:pt x="1951" y="3575"/>
                      <a:pt x="2000" y="3636"/>
                      <a:pt x="2061" y="3672"/>
                    </a:cubicBezTo>
                    <a:cubicBezTo>
                      <a:pt x="2121" y="3721"/>
                      <a:pt x="2170" y="3745"/>
                      <a:pt x="2218" y="3745"/>
                    </a:cubicBezTo>
                    <a:cubicBezTo>
                      <a:pt x="2351" y="3745"/>
                      <a:pt x="2497" y="3515"/>
                      <a:pt x="2642" y="3066"/>
                    </a:cubicBezTo>
                    <a:cubicBezTo>
                      <a:pt x="2788" y="2606"/>
                      <a:pt x="2909" y="2109"/>
                      <a:pt x="3006" y="1576"/>
                    </a:cubicBezTo>
                    <a:cubicBezTo>
                      <a:pt x="3091" y="1042"/>
                      <a:pt x="3139" y="630"/>
                      <a:pt x="3139" y="339"/>
                    </a:cubicBezTo>
                    <a:cubicBezTo>
                      <a:pt x="3139" y="279"/>
                      <a:pt x="3103" y="206"/>
                      <a:pt x="3018" y="121"/>
                    </a:cubicBezTo>
                    <a:cubicBezTo>
                      <a:pt x="2945" y="49"/>
                      <a:pt x="2873" y="0"/>
                      <a:pt x="2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6527071" y="2044992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103" y="1"/>
                      <a:pt x="715" y="61"/>
                      <a:pt x="655" y="195"/>
                    </a:cubicBezTo>
                    <a:cubicBezTo>
                      <a:pt x="642" y="243"/>
                      <a:pt x="630" y="280"/>
                      <a:pt x="630" y="316"/>
                    </a:cubicBezTo>
                    <a:cubicBezTo>
                      <a:pt x="630" y="595"/>
                      <a:pt x="582" y="922"/>
                      <a:pt x="473" y="1322"/>
                    </a:cubicBezTo>
                    <a:cubicBezTo>
                      <a:pt x="364" y="1710"/>
                      <a:pt x="255" y="2085"/>
                      <a:pt x="158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70" y="3685"/>
                      <a:pt x="1345" y="3613"/>
                      <a:pt x="1745" y="3479"/>
                    </a:cubicBezTo>
                    <a:cubicBezTo>
                      <a:pt x="2133" y="3346"/>
                      <a:pt x="2327" y="3213"/>
                      <a:pt x="2327" y="3091"/>
                    </a:cubicBezTo>
                    <a:cubicBezTo>
                      <a:pt x="2327" y="3019"/>
                      <a:pt x="2303" y="2982"/>
                      <a:pt x="2254" y="2982"/>
                    </a:cubicBezTo>
                    <a:cubicBezTo>
                      <a:pt x="2230" y="2982"/>
                      <a:pt x="2133" y="3007"/>
                      <a:pt x="1976" y="3043"/>
                    </a:cubicBezTo>
                    <a:cubicBezTo>
                      <a:pt x="1479" y="3176"/>
                      <a:pt x="1030" y="3237"/>
                      <a:pt x="630" y="3237"/>
                    </a:cubicBezTo>
                    <a:cubicBezTo>
                      <a:pt x="582" y="3237"/>
                      <a:pt x="546" y="3225"/>
                      <a:pt x="521" y="3200"/>
                    </a:cubicBezTo>
                    <a:cubicBezTo>
                      <a:pt x="497" y="3176"/>
                      <a:pt x="485" y="3140"/>
                      <a:pt x="485" y="3091"/>
                    </a:cubicBezTo>
                    <a:cubicBezTo>
                      <a:pt x="485" y="2970"/>
                      <a:pt x="582" y="2607"/>
                      <a:pt x="764" y="2001"/>
                    </a:cubicBezTo>
                    <a:cubicBezTo>
                      <a:pt x="1151" y="2001"/>
                      <a:pt x="1491" y="1964"/>
                      <a:pt x="1782" y="1904"/>
                    </a:cubicBezTo>
                    <a:cubicBezTo>
                      <a:pt x="2073" y="1843"/>
                      <a:pt x="2206" y="1758"/>
                      <a:pt x="2206" y="1637"/>
                    </a:cubicBezTo>
                    <a:cubicBezTo>
                      <a:pt x="2206" y="1589"/>
                      <a:pt x="2157" y="1564"/>
                      <a:pt x="2048" y="1564"/>
                    </a:cubicBezTo>
                    <a:cubicBezTo>
                      <a:pt x="2022" y="1561"/>
                      <a:pt x="1992" y="1560"/>
                      <a:pt x="1958" y="1560"/>
                    </a:cubicBezTo>
                    <a:cubicBezTo>
                      <a:pt x="1863" y="1560"/>
                      <a:pt x="1739" y="1571"/>
                      <a:pt x="1588" y="1589"/>
                    </a:cubicBezTo>
                    <a:cubicBezTo>
                      <a:pt x="1382" y="1601"/>
                      <a:pt x="1224" y="1613"/>
                      <a:pt x="1103" y="1613"/>
                    </a:cubicBezTo>
                    <a:cubicBezTo>
                      <a:pt x="982" y="1613"/>
                      <a:pt x="909" y="1613"/>
                      <a:pt x="885" y="1601"/>
                    </a:cubicBezTo>
                    <a:cubicBezTo>
                      <a:pt x="1018" y="1116"/>
                      <a:pt x="1079" y="764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9"/>
                      <a:pt x="2133" y="364"/>
                    </a:cubicBezTo>
                    <a:cubicBezTo>
                      <a:pt x="2351" y="340"/>
                      <a:pt x="2521" y="316"/>
                      <a:pt x="2642" y="292"/>
                    </a:cubicBezTo>
                    <a:cubicBezTo>
                      <a:pt x="2800" y="267"/>
                      <a:pt x="2872" y="219"/>
                      <a:pt x="2872" y="158"/>
                    </a:cubicBezTo>
                    <a:cubicBezTo>
                      <a:pt x="2872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6585861" y="2043605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0"/>
                    </a:moveTo>
                    <a:cubicBezTo>
                      <a:pt x="2739" y="0"/>
                      <a:pt x="2703" y="73"/>
                      <a:pt x="2691" y="230"/>
                    </a:cubicBezTo>
                    <a:cubicBezTo>
                      <a:pt x="2691" y="267"/>
                      <a:pt x="2679" y="473"/>
                      <a:pt x="2642" y="861"/>
                    </a:cubicBezTo>
                    <a:cubicBezTo>
                      <a:pt x="2570" y="1709"/>
                      <a:pt x="2412" y="2436"/>
                      <a:pt x="2182" y="3042"/>
                    </a:cubicBezTo>
                    <a:cubicBezTo>
                      <a:pt x="2024" y="2703"/>
                      <a:pt x="1673" y="1806"/>
                      <a:pt x="1103" y="327"/>
                    </a:cubicBezTo>
                    <a:cubicBezTo>
                      <a:pt x="1067" y="243"/>
                      <a:pt x="1018" y="182"/>
                      <a:pt x="946" y="109"/>
                    </a:cubicBezTo>
                    <a:cubicBezTo>
                      <a:pt x="873" y="49"/>
                      <a:pt x="824" y="12"/>
                      <a:pt x="788" y="12"/>
                    </a:cubicBezTo>
                    <a:cubicBezTo>
                      <a:pt x="727" y="12"/>
                      <a:pt x="691" y="73"/>
                      <a:pt x="691" y="182"/>
                    </a:cubicBezTo>
                    <a:cubicBezTo>
                      <a:pt x="691" y="412"/>
                      <a:pt x="570" y="982"/>
                      <a:pt x="340" y="1891"/>
                    </a:cubicBezTo>
                    <a:cubicBezTo>
                      <a:pt x="109" y="2800"/>
                      <a:pt x="0" y="3297"/>
                      <a:pt x="0" y="3382"/>
                    </a:cubicBezTo>
                    <a:cubicBezTo>
                      <a:pt x="0" y="3466"/>
                      <a:pt x="25" y="3551"/>
                      <a:pt x="85" y="3624"/>
                    </a:cubicBezTo>
                    <a:cubicBezTo>
                      <a:pt x="158" y="3709"/>
                      <a:pt x="218" y="3745"/>
                      <a:pt x="255" y="3745"/>
                    </a:cubicBezTo>
                    <a:cubicBezTo>
                      <a:pt x="291" y="3745"/>
                      <a:pt x="328" y="3672"/>
                      <a:pt x="376" y="3539"/>
                    </a:cubicBezTo>
                    <a:cubicBezTo>
                      <a:pt x="412" y="3394"/>
                      <a:pt x="497" y="3066"/>
                      <a:pt x="631" y="2545"/>
                    </a:cubicBezTo>
                    <a:cubicBezTo>
                      <a:pt x="752" y="2024"/>
                      <a:pt x="873" y="1564"/>
                      <a:pt x="982" y="1152"/>
                    </a:cubicBezTo>
                    <a:cubicBezTo>
                      <a:pt x="1503" y="2473"/>
                      <a:pt x="1818" y="3260"/>
                      <a:pt x="1915" y="3503"/>
                    </a:cubicBezTo>
                    <a:cubicBezTo>
                      <a:pt x="1952" y="3575"/>
                      <a:pt x="2000" y="3636"/>
                      <a:pt x="2049" y="3672"/>
                    </a:cubicBezTo>
                    <a:cubicBezTo>
                      <a:pt x="2109" y="3721"/>
                      <a:pt x="2170" y="3745"/>
                      <a:pt x="2206" y="3745"/>
                    </a:cubicBezTo>
                    <a:cubicBezTo>
                      <a:pt x="2352" y="3745"/>
                      <a:pt x="2485" y="3515"/>
                      <a:pt x="2630" y="3066"/>
                    </a:cubicBezTo>
                    <a:cubicBezTo>
                      <a:pt x="2788" y="2606"/>
                      <a:pt x="2909" y="2109"/>
                      <a:pt x="2994" y="1576"/>
                    </a:cubicBezTo>
                    <a:cubicBezTo>
                      <a:pt x="3091" y="1042"/>
                      <a:pt x="3139" y="630"/>
                      <a:pt x="3139" y="339"/>
                    </a:cubicBezTo>
                    <a:cubicBezTo>
                      <a:pt x="3139" y="279"/>
                      <a:pt x="3091" y="206"/>
                      <a:pt x="3018" y="121"/>
                    </a:cubicBezTo>
                    <a:cubicBezTo>
                      <a:pt x="2945" y="49"/>
                      <a:pt x="2873" y="0"/>
                      <a:pt x="28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6655854" y="2044992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103" y="1"/>
                      <a:pt x="715" y="61"/>
                      <a:pt x="655" y="195"/>
                    </a:cubicBezTo>
                    <a:cubicBezTo>
                      <a:pt x="643" y="243"/>
                      <a:pt x="630" y="280"/>
                      <a:pt x="630" y="316"/>
                    </a:cubicBezTo>
                    <a:cubicBezTo>
                      <a:pt x="630" y="595"/>
                      <a:pt x="582" y="922"/>
                      <a:pt x="473" y="1322"/>
                    </a:cubicBezTo>
                    <a:cubicBezTo>
                      <a:pt x="364" y="1710"/>
                      <a:pt x="267" y="2085"/>
                      <a:pt x="158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82" y="3685"/>
                      <a:pt x="1358" y="3613"/>
                      <a:pt x="1745" y="3479"/>
                    </a:cubicBezTo>
                    <a:cubicBezTo>
                      <a:pt x="2133" y="3346"/>
                      <a:pt x="2327" y="3213"/>
                      <a:pt x="2327" y="3091"/>
                    </a:cubicBezTo>
                    <a:cubicBezTo>
                      <a:pt x="2327" y="3019"/>
                      <a:pt x="2303" y="2982"/>
                      <a:pt x="2254" y="2982"/>
                    </a:cubicBezTo>
                    <a:cubicBezTo>
                      <a:pt x="2230" y="2982"/>
                      <a:pt x="2133" y="3007"/>
                      <a:pt x="1976" y="3043"/>
                    </a:cubicBezTo>
                    <a:cubicBezTo>
                      <a:pt x="1479" y="3176"/>
                      <a:pt x="1030" y="3237"/>
                      <a:pt x="630" y="3237"/>
                    </a:cubicBezTo>
                    <a:cubicBezTo>
                      <a:pt x="582" y="3237"/>
                      <a:pt x="546" y="3225"/>
                      <a:pt x="521" y="3200"/>
                    </a:cubicBezTo>
                    <a:cubicBezTo>
                      <a:pt x="497" y="3176"/>
                      <a:pt x="485" y="3140"/>
                      <a:pt x="485" y="3091"/>
                    </a:cubicBezTo>
                    <a:cubicBezTo>
                      <a:pt x="485" y="2970"/>
                      <a:pt x="582" y="2607"/>
                      <a:pt x="776" y="2001"/>
                    </a:cubicBezTo>
                    <a:cubicBezTo>
                      <a:pt x="1152" y="2001"/>
                      <a:pt x="1491" y="1964"/>
                      <a:pt x="1782" y="1904"/>
                    </a:cubicBezTo>
                    <a:cubicBezTo>
                      <a:pt x="2073" y="1843"/>
                      <a:pt x="2218" y="1758"/>
                      <a:pt x="2218" y="1637"/>
                    </a:cubicBezTo>
                    <a:cubicBezTo>
                      <a:pt x="2218" y="1589"/>
                      <a:pt x="2157" y="1564"/>
                      <a:pt x="2048" y="1564"/>
                    </a:cubicBezTo>
                    <a:cubicBezTo>
                      <a:pt x="2022" y="1561"/>
                      <a:pt x="1992" y="1560"/>
                      <a:pt x="1958" y="1560"/>
                    </a:cubicBezTo>
                    <a:cubicBezTo>
                      <a:pt x="1864" y="1560"/>
                      <a:pt x="1739" y="1571"/>
                      <a:pt x="1588" y="1589"/>
                    </a:cubicBezTo>
                    <a:cubicBezTo>
                      <a:pt x="1394" y="1601"/>
                      <a:pt x="1224" y="1613"/>
                      <a:pt x="1103" y="1613"/>
                    </a:cubicBezTo>
                    <a:cubicBezTo>
                      <a:pt x="982" y="1613"/>
                      <a:pt x="909" y="1613"/>
                      <a:pt x="885" y="1601"/>
                    </a:cubicBezTo>
                    <a:cubicBezTo>
                      <a:pt x="1018" y="1116"/>
                      <a:pt x="1079" y="764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9"/>
                      <a:pt x="2133" y="364"/>
                    </a:cubicBezTo>
                    <a:cubicBezTo>
                      <a:pt x="2351" y="340"/>
                      <a:pt x="2521" y="316"/>
                      <a:pt x="2642" y="292"/>
                    </a:cubicBezTo>
                    <a:cubicBezTo>
                      <a:pt x="2800" y="267"/>
                      <a:pt x="2873" y="219"/>
                      <a:pt x="2873" y="158"/>
                    </a:cubicBezTo>
                    <a:cubicBezTo>
                      <a:pt x="2873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6713931" y="2043836"/>
                <a:ext cx="51821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746" extrusionOk="0">
                    <a:moveTo>
                      <a:pt x="1637" y="473"/>
                    </a:moveTo>
                    <a:cubicBezTo>
                      <a:pt x="2013" y="473"/>
                      <a:pt x="2207" y="582"/>
                      <a:pt x="2207" y="800"/>
                    </a:cubicBezTo>
                    <a:cubicBezTo>
                      <a:pt x="2207" y="946"/>
                      <a:pt x="2146" y="1067"/>
                      <a:pt x="2037" y="1200"/>
                    </a:cubicBezTo>
                    <a:cubicBezTo>
                      <a:pt x="1928" y="1321"/>
                      <a:pt x="1795" y="1430"/>
                      <a:pt x="1661" y="1503"/>
                    </a:cubicBezTo>
                    <a:cubicBezTo>
                      <a:pt x="1528" y="1576"/>
                      <a:pt x="1371" y="1661"/>
                      <a:pt x="1201" y="1758"/>
                    </a:cubicBezTo>
                    <a:cubicBezTo>
                      <a:pt x="1031" y="1842"/>
                      <a:pt x="922" y="1915"/>
                      <a:pt x="861" y="1964"/>
                    </a:cubicBezTo>
                    <a:cubicBezTo>
                      <a:pt x="1007" y="1430"/>
                      <a:pt x="1080" y="1043"/>
                      <a:pt x="1080" y="812"/>
                    </a:cubicBezTo>
                    <a:cubicBezTo>
                      <a:pt x="1080" y="752"/>
                      <a:pt x="1068" y="679"/>
                      <a:pt x="1031" y="606"/>
                    </a:cubicBezTo>
                    <a:cubicBezTo>
                      <a:pt x="1261" y="521"/>
                      <a:pt x="1467" y="473"/>
                      <a:pt x="1637" y="473"/>
                    </a:cubicBezTo>
                    <a:close/>
                    <a:moveTo>
                      <a:pt x="1613" y="0"/>
                    </a:moveTo>
                    <a:cubicBezTo>
                      <a:pt x="1322" y="0"/>
                      <a:pt x="1055" y="49"/>
                      <a:pt x="813" y="134"/>
                    </a:cubicBezTo>
                    <a:cubicBezTo>
                      <a:pt x="571" y="218"/>
                      <a:pt x="449" y="303"/>
                      <a:pt x="449" y="388"/>
                    </a:cubicBezTo>
                    <a:cubicBezTo>
                      <a:pt x="449" y="424"/>
                      <a:pt x="474" y="485"/>
                      <a:pt x="510" y="546"/>
                    </a:cubicBezTo>
                    <a:cubicBezTo>
                      <a:pt x="546" y="606"/>
                      <a:pt x="583" y="643"/>
                      <a:pt x="631" y="679"/>
                    </a:cubicBezTo>
                    <a:cubicBezTo>
                      <a:pt x="595" y="1030"/>
                      <a:pt x="486" y="1552"/>
                      <a:pt x="292" y="2242"/>
                    </a:cubicBezTo>
                    <a:cubicBezTo>
                      <a:pt x="98" y="2921"/>
                      <a:pt x="1" y="3309"/>
                      <a:pt x="1" y="3394"/>
                    </a:cubicBezTo>
                    <a:cubicBezTo>
                      <a:pt x="1" y="3467"/>
                      <a:pt x="37" y="3539"/>
                      <a:pt x="98" y="3624"/>
                    </a:cubicBezTo>
                    <a:cubicBezTo>
                      <a:pt x="171" y="3697"/>
                      <a:pt x="231" y="3745"/>
                      <a:pt x="280" y="3745"/>
                    </a:cubicBezTo>
                    <a:cubicBezTo>
                      <a:pt x="316" y="3745"/>
                      <a:pt x="352" y="3648"/>
                      <a:pt x="413" y="3467"/>
                    </a:cubicBezTo>
                    <a:cubicBezTo>
                      <a:pt x="437" y="3370"/>
                      <a:pt x="474" y="3285"/>
                      <a:pt x="498" y="3200"/>
                    </a:cubicBezTo>
                    <a:cubicBezTo>
                      <a:pt x="522" y="3115"/>
                      <a:pt x="619" y="2788"/>
                      <a:pt x="777" y="2242"/>
                    </a:cubicBezTo>
                    <a:cubicBezTo>
                      <a:pt x="874" y="2497"/>
                      <a:pt x="1116" y="2812"/>
                      <a:pt x="1504" y="3188"/>
                    </a:cubicBezTo>
                    <a:cubicBezTo>
                      <a:pt x="1892" y="3551"/>
                      <a:pt x="2195" y="3733"/>
                      <a:pt x="2413" y="3733"/>
                    </a:cubicBezTo>
                    <a:cubicBezTo>
                      <a:pt x="2522" y="3733"/>
                      <a:pt x="2582" y="3697"/>
                      <a:pt x="2582" y="3612"/>
                    </a:cubicBezTo>
                    <a:cubicBezTo>
                      <a:pt x="2582" y="3551"/>
                      <a:pt x="2546" y="3491"/>
                      <a:pt x="2449" y="3406"/>
                    </a:cubicBezTo>
                    <a:cubicBezTo>
                      <a:pt x="2401" y="3370"/>
                      <a:pt x="2364" y="3333"/>
                      <a:pt x="2316" y="3285"/>
                    </a:cubicBezTo>
                    <a:cubicBezTo>
                      <a:pt x="2267" y="3248"/>
                      <a:pt x="2219" y="3200"/>
                      <a:pt x="2134" y="3139"/>
                    </a:cubicBezTo>
                    <a:cubicBezTo>
                      <a:pt x="2073" y="3079"/>
                      <a:pt x="1989" y="3018"/>
                      <a:pt x="1916" y="2933"/>
                    </a:cubicBezTo>
                    <a:cubicBezTo>
                      <a:pt x="1831" y="2861"/>
                      <a:pt x="1770" y="2800"/>
                      <a:pt x="1710" y="2751"/>
                    </a:cubicBezTo>
                    <a:cubicBezTo>
                      <a:pt x="1661" y="2703"/>
                      <a:pt x="1577" y="2618"/>
                      <a:pt x="1455" y="2497"/>
                    </a:cubicBezTo>
                    <a:cubicBezTo>
                      <a:pt x="1334" y="2376"/>
                      <a:pt x="1274" y="2279"/>
                      <a:pt x="1274" y="2194"/>
                    </a:cubicBezTo>
                    <a:cubicBezTo>
                      <a:pt x="1274" y="2170"/>
                      <a:pt x="1322" y="2145"/>
                      <a:pt x="1419" y="2097"/>
                    </a:cubicBezTo>
                    <a:cubicBezTo>
                      <a:pt x="1516" y="2048"/>
                      <a:pt x="1637" y="1988"/>
                      <a:pt x="1770" y="1915"/>
                    </a:cubicBezTo>
                    <a:cubicBezTo>
                      <a:pt x="1916" y="1830"/>
                      <a:pt x="2049" y="1746"/>
                      <a:pt x="2183" y="1661"/>
                    </a:cubicBezTo>
                    <a:cubicBezTo>
                      <a:pt x="2328" y="1564"/>
                      <a:pt x="2449" y="1443"/>
                      <a:pt x="2546" y="1285"/>
                    </a:cubicBezTo>
                    <a:cubicBezTo>
                      <a:pt x="2643" y="1140"/>
                      <a:pt x="2692" y="970"/>
                      <a:pt x="2692" y="800"/>
                    </a:cubicBezTo>
                    <a:cubicBezTo>
                      <a:pt x="2692" y="546"/>
                      <a:pt x="2582" y="352"/>
                      <a:pt x="2364" y="218"/>
                    </a:cubicBezTo>
                    <a:cubicBezTo>
                      <a:pt x="2158" y="73"/>
                      <a:pt x="1904" y="0"/>
                      <a:pt x="16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6773433" y="2044298"/>
                <a:ext cx="49954" cy="82172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4267" extrusionOk="0">
                    <a:moveTo>
                      <a:pt x="2158" y="1"/>
                    </a:moveTo>
                    <a:cubicBezTo>
                      <a:pt x="1855" y="1"/>
                      <a:pt x="1540" y="158"/>
                      <a:pt x="1200" y="473"/>
                    </a:cubicBezTo>
                    <a:cubicBezTo>
                      <a:pt x="849" y="776"/>
                      <a:pt x="570" y="1152"/>
                      <a:pt x="340" y="1600"/>
                    </a:cubicBezTo>
                    <a:cubicBezTo>
                      <a:pt x="122" y="2037"/>
                      <a:pt x="1" y="2424"/>
                      <a:pt x="1" y="2788"/>
                    </a:cubicBezTo>
                    <a:cubicBezTo>
                      <a:pt x="1" y="3018"/>
                      <a:pt x="97" y="3224"/>
                      <a:pt x="304" y="3418"/>
                    </a:cubicBezTo>
                    <a:cubicBezTo>
                      <a:pt x="510" y="3612"/>
                      <a:pt x="716" y="3709"/>
                      <a:pt x="909" y="3709"/>
                    </a:cubicBezTo>
                    <a:cubicBezTo>
                      <a:pt x="1128" y="3709"/>
                      <a:pt x="1334" y="3624"/>
                      <a:pt x="1552" y="3455"/>
                    </a:cubicBezTo>
                    <a:cubicBezTo>
                      <a:pt x="1770" y="3285"/>
                      <a:pt x="1976" y="3055"/>
                      <a:pt x="2146" y="2752"/>
                    </a:cubicBezTo>
                    <a:lnTo>
                      <a:pt x="2146" y="2752"/>
                    </a:lnTo>
                    <a:cubicBezTo>
                      <a:pt x="2109" y="2873"/>
                      <a:pt x="2061" y="3018"/>
                      <a:pt x="2012" y="3200"/>
                    </a:cubicBezTo>
                    <a:cubicBezTo>
                      <a:pt x="1952" y="3370"/>
                      <a:pt x="1891" y="3539"/>
                      <a:pt x="1843" y="3721"/>
                    </a:cubicBezTo>
                    <a:cubicBezTo>
                      <a:pt x="1794" y="3891"/>
                      <a:pt x="1770" y="4024"/>
                      <a:pt x="1770" y="4121"/>
                    </a:cubicBezTo>
                    <a:cubicBezTo>
                      <a:pt x="1770" y="4218"/>
                      <a:pt x="1818" y="4267"/>
                      <a:pt x="1903" y="4267"/>
                    </a:cubicBezTo>
                    <a:cubicBezTo>
                      <a:pt x="1988" y="4267"/>
                      <a:pt x="2121" y="4012"/>
                      <a:pt x="2303" y="3479"/>
                    </a:cubicBezTo>
                    <a:cubicBezTo>
                      <a:pt x="2485" y="2946"/>
                      <a:pt x="2570" y="2606"/>
                      <a:pt x="2570" y="2473"/>
                    </a:cubicBezTo>
                    <a:cubicBezTo>
                      <a:pt x="2570" y="2327"/>
                      <a:pt x="2534" y="2194"/>
                      <a:pt x="2449" y="2097"/>
                    </a:cubicBezTo>
                    <a:cubicBezTo>
                      <a:pt x="2364" y="1988"/>
                      <a:pt x="2267" y="1928"/>
                      <a:pt x="2134" y="1928"/>
                    </a:cubicBezTo>
                    <a:cubicBezTo>
                      <a:pt x="1915" y="1928"/>
                      <a:pt x="1722" y="1952"/>
                      <a:pt x="1564" y="1976"/>
                    </a:cubicBezTo>
                    <a:cubicBezTo>
                      <a:pt x="1419" y="2012"/>
                      <a:pt x="1334" y="2061"/>
                      <a:pt x="1334" y="2109"/>
                    </a:cubicBezTo>
                    <a:cubicBezTo>
                      <a:pt x="1334" y="2158"/>
                      <a:pt x="1370" y="2206"/>
                      <a:pt x="1443" y="2267"/>
                    </a:cubicBezTo>
                    <a:cubicBezTo>
                      <a:pt x="1503" y="2315"/>
                      <a:pt x="1588" y="2340"/>
                      <a:pt x="1685" y="2340"/>
                    </a:cubicBezTo>
                    <a:cubicBezTo>
                      <a:pt x="1782" y="2340"/>
                      <a:pt x="1928" y="2315"/>
                      <a:pt x="2121" y="2255"/>
                    </a:cubicBezTo>
                    <a:lnTo>
                      <a:pt x="2121" y="2255"/>
                    </a:lnTo>
                    <a:cubicBezTo>
                      <a:pt x="1928" y="2546"/>
                      <a:pt x="1722" y="2788"/>
                      <a:pt x="1491" y="2982"/>
                    </a:cubicBezTo>
                    <a:cubicBezTo>
                      <a:pt x="1261" y="3164"/>
                      <a:pt x="1067" y="3249"/>
                      <a:pt x="897" y="3249"/>
                    </a:cubicBezTo>
                    <a:cubicBezTo>
                      <a:pt x="788" y="3249"/>
                      <a:pt x="691" y="3212"/>
                      <a:pt x="606" y="3127"/>
                    </a:cubicBezTo>
                    <a:cubicBezTo>
                      <a:pt x="522" y="3030"/>
                      <a:pt x="485" y="2921"/>
                      <a:pt x="485" y="2788"/>
                    </a:cubicBezTo>
                    <a:cubicBezTo>
                      <a:pt x="485" y="2473"/>
                      <a:pt x="582" y="2134"/>
                      <a:pt x="776" y="1770"/>
                    </a:cubicBezTo>
                    <a:cubicBezTo>
                      <a:pt x="958" y="1406"/>
                      <a:pt x="1188" y="1103"/>
                      <a:pt x="1455" y="861"/>
                    </a:cubicBezTo>
                    <a:cubicBezTo>
                      <a:pt x="1734" y="619"/>
                      <a:pt x="1976" y="497"/>
                      <a:pt x="2206" y="497"/>
                    </a:cubicBezTo>
                    <a:cubicBezTo>
                      <a:pt x="2279" y="497"/>
                      <a:pt x="2352" y="510"/>
                      <a:pt x="2424" y="534"/>
                    </a:cubicBezTo>
                    <a:cubicBezTo>
                      <a:pt x="2485" y="558"/>
                      <a:pt x="2521" y="570"/>
                      <a:pt x="2534" y="570"/>
                    </a:cubicBezTo>
                    <a:cubicBezTo>
                      <a:pt x="2582" y="570"/>
                      <a:pt x="2594" y="534"/>
                      <a:pt x="2594" y="461"/>
                    </a:cubicBezTo>
                    <a:cubicBezTo>
                      <a:pt x="2594" y="388"/>
                      <a:pt x="2546" y="291"/>
                      <a:pt x="2449" y="182"/>
                    </a:cubicBezTo>
                    <a:cubicBezTo>
                      <a:pt x="2352" y="61"/>
                      <a:pt x="2255" y="1"/>
                      <a:pt x="21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6840615" y="2044298"/>
                <a:ext cx="52514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758" extrusionOk="0">
                    <a:moveTo>
                      <a:pt x="207" y="1"/>
                    </a:moveTo>
                    <a:cubicBezTo>
                      <a:pt x="62" y="1"/>
                      <a:pt x="1" y="122"/>
                      <a:pt x="1" y="376"/>
                    </a:cubicBezTo>
                    <a:cubicBezTo>
                      <a:pt x="1" y="619"/>
                      <a:pt x="37" y="873"/>
                      <a:pt x="134" y="1140"/>
                    </a:cubicBezTo>
                    <a:cubicBezTo>
                      <a:pt x="231" y="1394"/>
                      <a:pt x="365" y="1637"/>
                      <a:pt x="534" y="1843"/>
                    </a:cubicBezTo>
                    <a:cubicBezTo>
                      <a:pt x="704" y="2049"/>
                      <a:pt x="898" y="2182"/>
                      <a:pt x="1104" y="2231"/>
                    </a:cubicBezTo>
                    <a:cubicBezTo>
                      <a:pt x="1092" y="2279"/>
                      <a:pt x="1055" y="2340"/>
                      <a:pt x="1007" y="2424"/>
                    </a:cubicBezTo>
                    <a:lnTo>
                      <a:pt x="910" y="2618"/>
                    </a:lnTo>
                    <a:cubicBezTo>
                      <a:pt x="898" y="2655"/>
                      <a:pt x="861" y="2715"/>
                      <a:pt x="825" y="2788"/>
                    </a:cubicBezTo>
                    <a:cubicBezTo>
                      <a:pt x="789" y="2861"/>
                      <a:pt x="752" y="2921"/>
                      <a:pt x="740" y="2958"/>
                    </a:cubicBezTo>
                    <a:cubicBezTo>
                      <a:pt x="716" y="3006"/>
                      <a:pt x="692" y="3055"/>
                      <a:pt x="668" y="3115"/>
                    </a:cubicBezTo>
                    <a:cubicBezTo>
                      <a:pt x="571" y="3309"/>
                      <a:pt x="510" y="3467"/>
                      <a:pt x="510" y="3564"/>
                    </a:cubicBezTo>
                    <a:cubicBezTo>
                      <a:pt x="510" y="3685"/>
                      <a:pt x="558" y="3758"/>
                      <a:pt x="631" y="3758"/>
                    </a:cubicBezTo>
                    <a:cubicBezTo>
                      <a:pt x="680" y="3758"/>
                      <a:pt x="752" y="3697"/>
                      <a:pt x="837" y="3588"/>
                    </a:cubicBezTo>
                    <a:cubicBezTo>
                      <a:pt x="922" y="3491"/>
                      <a:pt x="1080" y="3224"/>
                      <a:pt x="1310" y="2788"/>
                    </a:cubicBezTo>
                    <a:cubicBezTo>
                      <a:pt x="1528" y="2364"/>
                      <a:pt x="1758" y="1964"/>
                      <a:pt x="1989" y="1600"/>
                    </a:cubicBezTo>
                    <a:cubicBezTo>
                      <a:pt x="2207" y="1237"/>
                      <a:pt x="2389" y="946"/>
                      <a:pt x="2522" y="716"/>
                    </a:cubicBezTo>
                    <a:cubicBezTo>
                      <a:pt x="2655" y="497"/>
                      <a:pt x="2728" y="352"/>
                      <a:pt x="2728" y="279"/>
                    </a:cubicBezTo>
                    <a:cubicBezTo>
                      <a:pt x="2728" y="194"/>
                      <a:pt x="2704" y="134"/>
                      <a:pt x="2655" y="85"/>
                    </a:cubicBezTo>
                    <a:cubicBezTo>
                      <a:pt x="2607" y="25"/>
                      <a:pt x="2546" y="1"/>
                      <a:pt x="2473" y="1"/>
                    </a:cubicBezTo>
                    <a:cubicBezTo>
                      <a:pt x="2401" y="1"/>
                      <a:pt x="2279" y="158"/>
                      <a:pt x="2098" y="461"/>
                    </a:cubicBezTo>
                    <a:cubicBezTo>
                      <a:pt x="1928" y="764"/>
                      <a:pt x="1758" y="1067"/>
                      <a:pt x="1589" y="1370"/>
                    </a:cubicBezTo>
                    <a:cubicBezTo>
                      <a:pt x="1419" y="1673"/>
                      <a:pt x="1310" y="1818"/>
                      <a:pt x="1237" y="1818"/>
                    </a:cubicBezTo>
                    <a:cubicBezTo>
                      <a:pt x="1164" y="1818"/>
                      <a:pt x="1068" y="1758"/>
                      <a:pt x="958" y="1637"/>
                    </a:cubicBezTo>
                    <a:cubicBezTo>
                      <a:pt x="837" y="1528"/>
                      <a:pt x="740" y="1382"/>
                      <a:pt x="668" y="1212"/>
                    </a:cubicBezTo>
                    <a:cubicBezTo>
                      <a:pt x="583" y="1031"/>
                      <a:pt x="522" y="849"/>
                      <a:pt x="474" y="643"/>
                    </a:cubicBezTo>
                    <a:cubicBezTo>
                      <a:pt x="413" y="437"/>
                      <a:pt x="377" y="279"/>
                      <a:pt x="340" y="170"/>
                    </a:cubicBezTo>
                    <a:cubicBezTo>
                      <a:pt x="304" y="61"/>
                      <a:pt x="268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6018467" y="2166603"/>
                <a:ext cx="67664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709" extrusionOk="0">
                    <a:moveTo>
                      <a:pt x="400" y="0"/>
                    </a:moveTo>
                    <a:cubicBezTo>
                      <a:pt x="327" y="0"/>
                      <a:pt x="279" y="73"/>
                      <a:pt x="279" y="206"/>
                    </a:cubicBezTo>
                    <a:cubicBezTo>
                      <a:pt x="279" y="606"/>
                      <a:pt x="230" y="1188"/>
                      <a:pt x="146" y="1915"/>
                    </a:cubicBezTo>
                    <a:cubicBezTo>
                      <a:pt x="49" y="2654"/>
                      <a:pt x="0" y="3091"/>
                      <a:pt x="0" y="3224"/>
                    </a:cubicBezTo>
                    <a:cubicBezTo>
                      <a:pt x="0" y="3370"/>
                      <a:pt x="37" y="3479"/>
                      <a:pt x="109" y="3576"/>
                    </a:cubicBezTo>
                    <a:cubicBezTo>
                      <a:pt x="182" y="3660"/>
                      <a:pt x="243" y="3709"/>
                      <a:pt x="303" y="3709"/>
                    </a:cubicBezTo>
                    <a:cubicBezTo>
                      <a:pt x="449" y="3709"/>
                      <a:pt x="715" y="3454"/>
                      <a:pt x="1079" y="2945"/>
                    </a:cubicBezTo>
                    <a:cubicBezTo>
                      <a:pt x="1273" y="2679"/>
                      <a:pt x="1442" y="2448"/>
                      <a:pt x="1588" y="2242"/>
                    </a:cubicBezTo>
                    <a:cubicBezTo>
                      <a:pt x="1624" y="2703"/>
                      <a:pt x="1685" y="3067"/>
                      <a:pt x="1794" y="3321"/>
                    </a:cubicBezTo>
                    <a:cubicBezTo>
                      <a:pt x="1903" y="3576"/>
                      <a:pt x="2073" y="3709"/>
                      <a:pt x="2291" y="3709"/>
                    </a:cubicBezTo>
                    <a:cubicBezTo>
                      <a:pt x="2618" y="3709"/>
                      <a:pt x="2897" y="3503"/>
                      <a:pt x="3139" y="3091"/>
                    </a:cubicBezTo>
                    <a:cubicBezTo>
                      <a:pt x="3394" y="2691"/>
                      <a:pt x="3515" y="2230"/>
                      <a:pt x="3515" y="1733"/>
                    </a:cubicBezTo>
                    <a:cubicBezTo>
                      <a:pt x="3515" y="1236"/>
                      <a:pt x="3406" y="824"/>
                      <a:pt x="3200" y="497"/>
                    </a:cubicBezTo>
                    <a:cubicBezTo>
                      <a:pt x="2982" y="158"/>
                      <a:pt x="2667" y="0"/>
                      <a:pt x="2254" y="0"/>
                    </a:cubicBezTo>
                    <a:cubicBezTo>
                      <a:pt x="2085" y="0"/>
                      <a:pt x="2000" y="49"/>
                      <a:pt x="2000" y="158"/>
                    </a:cubicBezTo>
                    <a:cubicBezTo>
                      <a:pt x="2000" y="218"/>
                      <a:pt x="2036" y="279"/>
                      <a:pt x="2121" y="364"/>
                    </a:cubicBezTo>
                    <a:cubicBezTo>
                      <a:pt x="2206" y="449"/>
                      <a:pt x="2303" y="485"/>
                      <a:pt x="2424" y="485"/>
                    </a:cubicBezTo>
                    <a:cubicBezTo>
                      <a:pt x="2545" y="485"/>
                      <a:pt x="2654" y="546"/>
                      <a:pt x="2751" y="679"/>
                    </a:cubicBezTo>
                    <a:cubicBezTo>
                      <a:pt x="2945" y="909"/>
                      <a:pt x="3042" y="1236"/>
                      <a:pt x="3042" y="1673"/>
                    </a:cubicBezTo>
                    <a:cubicBezTo>
                      <a:pt x="3042" y="2061"/>
                      <a:pt x="2970" y="2412"/>
                      <a:pt x="2812" y="2739"/>
                    </a:cubicBezTo>
                    <a:cubicBezTo>
                      <a:pt x="2679" y="3054"/>
                      <a:pt x="2497" y="3212"/>
                      <a:pt x="2303" y="3212"/>
                    </a:cubicBezTo>
                    <a:cubicBezTo>
                      <a:pt x="2218" y="3212"/>
                      <a:pt x="2145" y="3127"/>
                      <a:pt x="2097" y="2970"/>
                    </a:cubicBezTo>
                    <a:cubicBezTo>
                      <a:pt x="2036" y="2800"/>
                      <a:pt x="2012" y="2618"/>
                      <a:pt x="1988" y="2412"/>
                    </a:cubicBezTo>
                    <a:cubicBezTo>
                      <a:pt x="1939" y="1891"/>
                      <a:pt x="1867" y="1624"/>
                      <a:pt x="1745" y="1624"/>
                    </a:cubicBezTo>
                    <a:cubicBezTo>
                      <a:pt x="1624" y="1624"/>
                      <a:pt x="1430" y="1782"/>
                      <a:pt x="1164" y="2085"/>
                    </a:cubicBezTo>
                    <a:cubicBezTo>
                      <a:pt x="885" y="2400"/>
                      <a:pt x="643" y="2727"/>
                      <a:pt x="437" y="3091"/>
                    </a:cubicBezTo>
                    <a:cubicBezTo>
                      <a:pt x="461" y="2715"/>
                      <a:pt x="533" y="2182"/>
                      <a:pt x="655" y="1515"/>
                    </a:cubicBezTo>
                    <a:cubicBezTo>
                      <a:pt x="764" y="849"/>
                      <a:pt x="824" y="473"/>
                      <a:pt x="824" y="400"/>
                    </a:cubicBezTo>
                    <a:cubicBezTo>
                      <a:pt x="824" y="315"/>
                      <a:pt x="776" y="231"/>
                      <a:pt x="667" y="146"/>
                    </a:cubicBezTo>
                    <a:cubicBezTo>
                      <a:pt x="570" y="49"/>
                      <a:pt x="473" y="0"/>
                      <a:pt x="4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6097777" y="2166603"/>
                <a:ext cx="21021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709" extrusionOk="0">
                    <a:moveTo>
                      <a:pt x="764" y="0"/>
                    </a:moveTo>
                    <a:cubicBezTo>
                      <a:pt x="716" y="0"/>
                      <a:pt x="680" y="12"/>
                      <a:pt x="655" y="37"/>
                    </a:cubicBezTo>
                    <a:cubicBezTo>
                      <a:pt x="643" y="61"/>
                      <a:pt x="643" y="109"/>
                      <a:pt x="643" y="170"/>
                    </a:cubicBezTo>
                    <a:cubicBezTo>
                      <a:pt x="631" y="388"/>
                      <a:pt x="522" y="958"/>
                      <a:pt x="316" y="1867"/>
                    </a:cubicBezTo>
                    <a:cubicBezTo>
                      <a:pt x="110" y="2788"/>
                      <a:pt x="1" y="3285"/>
                      <a:pt x="1" y="3345"/>
                    </a:cubicBezTo>
                    <a:cubicBezTo>
                      <a:pt x="1" y="3418"/>
                      <a:pt x="37" y="3503"/>
                      <a:pt x="98" y="3588"/>
                    </a:cubicBezTo>
                    <a:cubicBezTo>
                      <a:pt x="171" y="3673"/>
                      <a:pt x="231" y="3709"/>
                      <a:pt x="268" y="3709"/>
                    </a:cubicBezTo>
                    <a:cubicBezTo>
                      <a:pt x="316" y="3709"/>
                      <a:pt x="364" y="3612"/>
                      <a:pt x="425" y="3394"/>
                    </a:cubicBezTo>
                    <a:cubicBezTo>
                      <a:pt x="449" y="3285"/>
                      <a:pt x="486" y="3176"/>
                      <a:pt x="510" y="3091"/>
                    </a:cubicBezTo>
                    <a:cubicBezTo>
                      <a:pt x="534" y="2994"/>
                      <a:pt x="558" y="2848"/>
                      <a:pt x="607" y="2679"/>
                    </a:cubicBezTo>
                    <a:cubicBezTo>
                      <a:pt x="643" y="2497"/>
                      <a:pt x="680" y="2364"/>
                      <a:pt x="704" y="2267"/>
                    </a:cubicBezTo>
                    <a:cubicBezTo>
                      <a:pt x="958" y="1224"/>
                      <a:pt x="1092" y="643"/>
                      <a:pt x="1092" y="521"/>
                    </a:cubicBezTo>
                    <a:cubicBezTo>
                      <a:pt x="1092" y="400"/>
                      <a:pt x="1043" y="279"/>
                      <a:pt x="958" y="170"/>
                    </a:cubicBezTo>
                    <a:cubicBezTo>
                      <a:pt x="886" y="61"/>
                      <a:pt x="813" y="0"/>
                      <a:pt x="76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6129039" y="2167065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637" y="0"/>
                    </a:moveTo>
                    <a:cubicBezTo>
                      <a:pt x="946" y="0"/>
                      <a:pt x="498" y="13"/>
                      <a:pt x="292" y="25"/>
                    </a:cubicBezTo>
                    <a:cubicBezTo>
                      <a:pt x="98" y="49"/>
                      <a:pt x="1" y="85"/>
                      <a:pt x="1" y="146"/>
                    </a:cubicBezTo>
                    <a:cubicBezTo>
                      <a:pt x="1" y="219"/>
                      <a:pt x="25" y="291"/>
                      <a:pt x="86" y="364"/>
                    </a:cubicBezTo>
                    <a:cubicBezTo>
                      <a:pt x="146" y="437"/>
                      <a:pt x="207" y="485"/>
                      <a:pt x="255" y="485"/>
                    </a:cubicBezTo>
                    <a:lnTo>
                      <a:pt x="1164" y="437"/>
                    </a:lnTo>
                    <a:lnTo>
                      <a:pt x="1164" y="437"/>
                    </a:lnTo>
                    <a:cubicBezTo>
                      <a:pt x="1140" y="776"/>
                      <a:pt x="1019" y="1322"/>
                      <a:pt x="837" y="2073"/>
                    </a:cubicBezTo>
                    <a:cubicBezTo>
                      <a:pt x="643" y="2824"/>
                      <a:pt x="546" y="3249"/>
                      <a:pt x="546" y="3321"/>
                    </a:cubicBezTo>
                    <a:cubicBezTo>
                      <a:pt x="546" y="3406"/>
                      <a:pt x="583" y="3491"/>
                      <a:pt x="643" y="3576"/>
                    </a:cubicBezTo>
                    <a:cubicBezTo>
                      <a:pt x="704" y="3649"/>
                      <a:pt x="764" y="3685"/>
                      <a:pt x="825" y="3685"/>
                    </a:cubicBezTo>
                    <a:cubicBezTo>
                      <a:pt x="861" y="3685"/>
                      <a:pt x="910" y="3588"/>
                      <a:pt x="958" y="3406"/>
                    </a:cubicBezTo>
                    <a:cubicBezTo>
                      <a:pt x="983" y="3309"/>
                      <a:pt x="1031" y="3139"/>
                      <a:pt x="1080" y="2897"/>
                    </a:cubicBezTo>
                    <a:cubicBezTo>
                      <a:pt x="1140" y="2667"/>
                      <a:pt x="1177" y="2485"/>
                      <a:pt x="1213" y="2376"/>
                    </a:cubicBezTo>
                    <a:cubicBezTo>
                      <a:pt x="1480" y="1285"/>
                      <a:pt x="1625" y="679"/>
                      <a:pt x="1625" y="546"/>
                    </a:cubicBezTo>
                    <a:cubicBezTo>
                      <a:pt x="1625" y="510"/>
                      <a:pt x="1613" y="461"/>
                      <a:pt x="1613" y="437"/>
                    </a:cubicBezTo>
                    <a:cubicBezTo>
                      <a:pt x="1795" y="437"/>
                      <a:pt x="2001" y="449"/>
                      <a:pt x="2207" y="461"/>
                    </a:cubicBezTo>
                    <a:cubicBezTo>
                      <a:pt x="2413" y="473"/>
                      <a:pt x="2582" y="485"/>
                      <a:pt x="2692" y="485"/>
                    </a:cubicBezTo>
                    <a:cubicBezTo>
                      <a:pt x="2813" y="485"/>
                      <a:pt x="2873" y="449"/>
                      <a:pt x="2873" y="376"/>
                    </a:cubicBezTo>
                    <a:cubicBezTo>
                      <a:pt x="2873" y="279"/>
                      <a:pt x="2752" y="194"/>
                      <a:pt x="2522" y="122"/>
                    </a:cubicBezTo>
                    <a:cubicBezTo>
                      <a:pt x="2292" y="37"/>
                      <a:pt x="2001" y="0"/>
                      <a:pt x="16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6183882" y="2166603"/>
                <a:ext cx="56942" cy="7165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3721" extrusionOk="0">
                    <a:moveTo>
                      <a:pt x="812" y="0"/>
                    </a:moveTo>
                    <a:cubicBezTo>
                      <a:pt x="764" y="0"/>
                      <a:pt x="727" y="12"/>
                      <a:pt x="715" y="37"/>
                    </a:cubicBezTo>
                    <a:cubicBezTo>
                      <a:pt x="703" y="49"/>
                      <a:pt x="691" y="97"/>
                      <a:pt x="691" y="158"/>
                    </a:cubicBezTo>
                    <a:cubicBezTo>
                      <a:pt x="691" y="376"/>
                      <a:pt x="570" y="946"/>
                      <a:pt x="339" y="1879"/>
                    </a:cubicBezTo>
                    <a:cubicBezTo>
                      <a:pt x="158" y="1927"/>
                      <a:pt x="61" y="1988"/>
                      <a:pt x="61" y="2036"/>
                    </a:cubicBezTo>
                    <a:cubicBezTo>
                      <a:pt x="61" y="2085"/>
                      <a:pt x="73" y="2133"/>
                      <a:pt x="109" y="2182"/>
                    </a:cubicBezTo>
                    <a:cubicBezTo>
                      <a:pt x="146" y="2230"/>
                      <a:pt x="182" y="2255"/>
                      <a:pt x="230" y="2279"/>
                    </a:cubicBezTo>
                    <a:cubicBezTo>
                      <a:pt x="73" y="2885"/>
                      <a:pt x="0" y="3224"/>
                      <a:pt x="0" y="3309"/>
                    </a:cubicBezTo>
                    <a:cubicBezTo>
                      <a:pt x="0" y="3394"/>
                      <a:pt x="36" y="3491"/>
                      <a:pt x="109" y="3588"/>
                    </a:cubicBezTo>
                    <a:cubicBezTo>
                      <a:pt x="182" y="3673"/>
                      <a:pt x="242" y="3721"/>
                      <a:pt x="291" y="3721"/>
                    </a:cubicBezTo>
                    <a:cubicBezTo>
                      <a:pt x="315" y="3721"/>
                      <a:pt x="364" y="3624"/>
                      <a:pt x="412" y="3442"/>
                    </a:cubicBezTo>
                    <a:cubicBezTo>
                      <a:pt x="436" y="3345"/>
                      <a:pt x="473" y="3248"/>
                      <a:pt x="497" y="3151"/>
                    </a:cubicBezTo>
                    <a:cubicBezTo>
                      <a:pt x="521" y="3054"/>
                      <a:pt x="545" y="2921"/>
                      <a:pt x="594" y="2751"/>
                    </a:cubicBezTo>
                    <a:cubicBezTo>
                      <a:pt x="642" y="2582"/>
                      <a:pt x="691" y="2400"/>
                      <a:pt x="739" y="2218"/>
                    </a:cubicBezTo>
                    <a:cubicBezTo>
                      <a:pt x="1151" y="2133"/>
                      <a:pt x="1612" y="2048"/>
                      <a:pt x="2133" y="1976"/>
                    </a:cubicBezTo>
                    <a:lnTo>
                      <a:pt x="2133" y="1976"/>
                    </a:lnTo>
                    <a:cubicBezTo>
                      <a:pt x="1915" y="2800"/>
                      <a:pt x="1818" y="3248"/>
                      <a:pt x="1818" y="3345"/>
                    </a:cubicBezTo>
                    <a:cubicBezTo>
                      <a:pt x="1818" y="3430"/>
                      <a:pt x="1842" y="3515"/>
                      <a:pt x="1903" y="3600"/>
                    </a:cubicBezTo>
                    <a:cubicBezTo>
                      <a:pt x="1976" y="3685"/>
                      <a:pt x="2036" y="3721"/>
                      <a:pt x="2085" y="3721"/>
                    </a:cubicBezTo>
                    <a:cubicBezTo>
                      <a:pt x="2121" y="3721"/>
                      <a:pt x="2169" y="3624"/>
                      <a:pt x="2218" y="3442"/>
                    </a:cubicBezTo>
                    <a:cubicBezTo>
                      <a:pt x="2242" y="3345"/>
                      <a:pt x="2266" y="3248"/>
                      <a:pt x="2291" y="3151"/>
                    </a:cubicBezTo>
                    <a:cubicBezTo>
                      <a:pt x="2315" y="3054"/>
                      <a:pt x="2351" y="2933"/>
                      <a:pt x="2388" y="2776"/>
                    </a:cubicBezTo>
                    <a:cubicBezTo>
                      <a:pt x="2436" y="2606"/>
                      <a:pt x="2509" y="2315"/>
                      <a:pt x="2618" y="1903"/>
                    </a:cubicBezTo>
                    <a:cubicBezTo>
                      <a:pt x="2848" y="1855"/>
                      <a:pt x="2957" y="1794"/>
                      <a:pt x="2957" y="1733"/>
                    </a:cubicBezTo>
                    <a:cubicBezTo>
                      <a:pt x="2957" y="1649"/>
                      <a:pt x="2872" y="1600"/>
                      <a:pt x="2703" y="1576"/>
                    </a:cubicBezTo>
                    <a:cubicBezTo>
                      <a:pt x="2872" y="982"/>
                      <a:pt x="2945" y="618"/>
                      <a:pt x="2945" y="509"/>
                    </a:cubicBezTo>
                    <a:cubicBezTo>
                      <a:pt x="2945" y="388"/>
                      <a:pt x="2909" y="267"/>
                      <a:pt x="2824" y="158"/>
                    </a:cubicBezTo>
                    <a:cubicBezTo>
                      <a:pt x="2739" y="49"/>
                      <a:pt x="2679" y="0"/>
                      <a:pt x="2618" y="0"/>
                    </a:cubicBezTo>
                    <a:cubicBezTo>
                      <a:pt x="2545" y="0"/>
                      <a:pt x="2509" y="49"/>
                      <a:pt x="2509" y="158"/>
                    </a:cubicBezTo>
                    <a:cubicBezTo>
                      <a:pt x="2509" y="364"/>
                      <a:pt x="2412" y="836"/>
                      <a:pt x="2242" y="1564"/>
                    </a:cubicBezTo>
                    <a:cubicBezTo>
                      <a:pt x="1794" y="1600"/>
                      <a:pt x="1333" y="1661"/>
                      <a:pt x="861" y="1758"/>
                    </a:cubicBezTo>
                    <a:cubicBezTo>
                      <a:pt x="1042" y="1067"/>
                      <a:pt x="1127" y="667"/>
                      <a:pt x="1127" y="534"/>
                    </a:cubicBezTo>
                    <a:cubicBezTo>
                      <a:pt x="1127" y="388"/>
                      <a:pt x="1079" y="267"/>
                      <a:pt x="1006" y="158"/>
                    </a:cubicBezTo>
                    <a:cubicBezTo>
                      <a:pt x="921" y="49"/>
                      <a:pt x="861" y="0"/>
                      <a:pt x="81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6251065" y="2166372"/>
                <a:ext cx="54843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733" extrusionOk="0">
                    <a:moveTo>
                      <a:pt x="1843" y="449"/>
                    </a:moveTo>
                    <a:cubicBezTo>
                      <a:pt x="1976" y="449"/>
                      <a:pt x="2097" y="533"/>
                      <a:pt x="2206" y="703"/>
                    </a:cubicBezTo>
                    <a:cubicBezTo>
                      <a:pt x="2315" y="873"/>
                      <a:pt x="2364" y="1091"/>
                      <a:pt x="2364" y="1370"/>
                    </a:cubicBezTo>
                    <a:cubicBezTo>
                      <a:pt x="2364" y="1636"/>
                      <a:pt x="2279" y="1927"/>
                      <a:pt x="2109" y="2230"/>
                    </a:cubicBezTo>
                    <a:cubicBezTo>
                      <a:pt x="1952" y="2533"/>
                      <a:pt x="1746" y="2788"/>
                      <a:pt x="1515" y="3006"/>
                    </a:cubicBezTo>
                    <a:cubicBezTo>
                      <a:pt x="1285" y="3212"/>
                      <a:pt x="1079" y="3321"/>
                      <a:pt x="910" y="3321"/>
                    </a:cubicBezTo>
                    <a:cubicBezTo>
                      <a:pt x="788" y="3321"/>
                      <a:pt x="691" y="3260"/>
                      <a:pt x="607" y="3139"/>
                    </a:cubicBezTo>
                    <a:cubicBezTo>
                      <a:pt x="522" y="3006"/>
                      <a:pt x="485" y="2848"/>
                      <a:pt x="485" y="2654"/>
                    </a:cubicBezTo>
                    <a:cubicBezTo>
                      <a:pt x="485" y="2327"/>
                      <a:pt x="570" y="1988"/>
                      <a:pt x="740" y="1636"/>
                    </a:cubicBezTo>
                    <a:cubicBezTo>
                      <a:pt x="910" y="1285"/>
                      <a:pt x="1091" y="994"/>
                      <a:pt x="1309" y="776"/>
                    </a:cubicBezTo>
                    <a:cubicBezTo>
                      <a:pt x="1515" y="558"/>
                      <a:pt x="1697" y="449"/>
                      <a:pt x="1843" y="449"/>
                    </a:cubicBezTo>
                    <a:close/>
                    <a:moveTo>
                      <a:pt x="1806" y="0"/>
                    </a:moveTo>
                    <a:cubicBezTo>
                      <a:pt x="1625" y="0"/>
                      <a:pt x="1431" y="73"/>
                      <a:pt x="1213" y="230"/>
                    </a:cubicBezTo>
                    <a:cubicBezTo>
                      <a:pt x="994" y="388"/>
                      <a:pt x="800" y="594"/>
                      <a:pt x="619" y="836"/>
                    </a:cubicBezTo>
                    <a:cubicBezTo>
                      <a:pt x="437" y="1091"/>
                      <a:pt x="291" y="1382"/>
                      <a:pt x="170" y="1709"/>
                    </a:cubicBezTo>
                    <a:cubicBezTo>
                      <a:pt x="61" y="2036"/>
                      <a:pt x="1" y="2363"/>
                      <a:pt x="1" y="2691"/>
                    </a:cubicBezTo>
                    <a:cubicBezTo>
                      <a:pt x="1" y="2921"/>
                      <a:pt x="85" y="3163"/>
                      <a:pt x="255" y="3394"/>
                    </a:cubicBezTo>
                    <a:cubicBezTo>
                      <a:pt x="437" y="3624"/>
                      <a:pt x="643" y="3733"/>
                      <a:pt x="873" y="3733"/>
                    </a:cubicBezTo>
                    <a:cubicBezTo>
                      <a:pt x="1188" y="3733"/>
                      <a:pt x="1503" y="3600"/>
                      <a:pt x="1818" y="3345"/>
                    </a:cubicBezTo>
                    <a:cubicBezTo>
                      <a:pt x="2134" y="3079"/>
                      <a:pt x="2388" y="2763"/>
                      <a:pt x="2570" y="2388"/>
                    </a:cubicBezTo>
                    <a:cubicBezTo>
                      <a:pt x="2752" y="2012"/>
                      <a:pt x="2849" y="1661"/>
                      <a:pt x="2849" y="1321"/>
                    </a:cubicBezTo>
                    <a:cubicBezTo>
                      <a:pt x="2849" y="982"/>
                      <a:pt x="2752" y="667"/>
                      <a:pt x="2558" y="400"/>
                    </a:cubicBezTo>
                    <a:cubicBezTo>
                      <a:pt x="2352" y="133"/>
                      <a:pt x="2109" y="0"/>
                      <a:pt x="180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6316861" y="2166603"/>
                <a:ext cx="49242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3758" extrusionOk="0">
                    <a:moveTo>
                      <a:pt x="558" y="0"/>
                    </a:moveTo>
                    <a:cubicBezTo>
                      <a:pt x="509" y="0"/>
                      <a:pt x="473" y="12"/>
                      <a:pt x="461" y="37"/>
                    </a:cubicBezTo>
                    <a:cubicBezTo>
                      <a:pt x="449" y="61"/>
                      <a:pt x="437" y="97"/>
                      <a:pt x="437" y="158"/>
                    </a:cubicBezTo>
                    <a:cubicBezTo>
                      <a:pt x="437" y="364"/>
                      <a:pt x="364" y="776"/>
                      <a:pt x="218" y="1370"/>
                    </a:cubicBezTo>
                    <a:cubicBezTo>
                      <a:pt x="73" y="1976"/>
                      <a:pt x="0" y="2412"/>
                      <a:pt x="0" y="2691"/>
                    </a:cubicBezTo>
                    <a:cubicBezTo>
                      <a:pt x="0" y="2970"/>
                      <a:pt x="73" y="3212"/>
                      <a:pt x="243" y="3430"/>
                    </a:cubicBezTo>
                    <a:cubicBezTo>
                      <a:pt x="400" y="3648"/>
                      <a:pt x="594" y="3757"/>
                      <a:pt x="824" y="3757"/>
                    </a:cubicBezTo>
                    <a:cubicBezTo>
                      <a:pt x="1127" y="3757"/>
                      <a:pt x="1418" y="3612"/>
                      <a:pt x="1685" y="3333"/>
                    </a:cubicBezTo>
                    <a:cubicBezTo>
                      <a:pt x="1952" y="3042"/>
                      <a:pt x="2158" y="2667"/>
                      <a:pt x="2327" y="2182"/>
                    </a:cubicBezTo>
                    <a:cubicBezTo>
                      <a:pt x="2485" y="1709"/>
                      <a:pt x="2558" y="1200"/>
                      <a:pt x="2558" y="655"/>
                    </a:cubicBezTo>
                    <a:cubicBezTo>
                      <a:pt x="2558" y="461"/>
                      <a:pt x="2509" y="303"/>
                      <a:pt x="2400" y="182"/>
                    </a:cubicBezTo>
                    <a:cubicBezTo>
                      <a:pt x="2291" y="61"/>
                      <a:pt x="2206" y="0"/>
                      <a:pt x="2121" y="0"/>
                    </a:cubicBezTo>
                    <a:cubicBezTo>
                      <a:pt x="2061" y="0"/>
                      <a:pt x="2024" y="37"/>
                      <a:pt x="2024" y="109"/>
                    </a:cubicBezTo>
                    <a:cubicBezTo>
                      <a:pt x="2024" y="146"/>
                      <a:pt x="2036" y="243"/>
                      <a:pt x="2049" y="388"/>
                    </a:cubicBezTo>
                    <a:cubicBezTo>
                      <a:pt x="2061" y="534"/>
                      <a:pt x="2073" y="679"/>
                      <a:pt x="2073" y="836"/>
                    </a:cubicBezTo>
                    <a:cubicBezTo>
                      <a:pt x="2073" y="1152"/>
                      <a:pt x="2036" y="1467"/>
                      <a:pt x="1952" y="1782"/>
                    </a:cubicBezTo>
                    <a:cubicBezTo>
                      <a:pt x="1867" y="2097"/>
                      <a:pt x="1758" y="2351"/>
                      <a:pt x="1636" y="2582"/>
                    </a:cubicBezTo>
                    <a:cubicBezTo>
                      <a:pt x="1515" y="2788"/>
                      <a:pt x="1382" y="2970"/>
                      <a:pt x="1249" y="3103"/>
                    </a:cubicBezTo>
                    <a:cubicBezTo>
                      <a:pt x="1103" y="3236"/>
                      <a:pt x="970" y="3297"/>
                      <a:pt x="861" y="3309"/>
                    </a:cubicBezTo>
                    <a:cubicBezTo>
                      <a:pt x="740" y="3297"/>
                      <a:pt x="643" y="3236"/>
                      <a:pt x="570" y="3115"/>
                    </a:cubicBezTo>
                    <a:cubicBezTo>
                      <a:pt x="497" y="2994"/>
                      <a:pt x="461" y="2836"/>
                      <a:pt x="461" y="2630"/>
                    </a:cubicBezTo>
                    <a:cubicBezTo>
                      <a:pt x="461" y="2436"/>
                      <a:pt x="534" y="2048"/>
                      <a:pt x="679" y="1491"/>
                    </a:cubicBezTo>
                    <a:cubicBezTo>
                      <a:pt x="824" y="933"/>
                      <a:pt x="885" y="594"/>
                      <a:pt x="885" y="473"/>
                    </a:cubicBezTo>
                    <a:cubicBezTo>
                      <a:pt x="885" y="340"/>
                      <a:pt x="849" y="231"/>
                      <a:pt x="764" y="146"/>
                    </a:cubicBezTo>
                    <a:cubicBezTo>
                      <a:pt x="679" y="49"/>
                      <a:pt x="606" y="0"/>
                      <a:pt x="55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6375651" y="2167065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637" y="0"/>
                    </a:moveTo>
                    <a:cubicBezTo>
                      <a:pt x="946" y="0"/>
                      <a:pt x="497" y="13"/>
                      <a:pt x="291" y="25"/>
                    </a:cubicBezTo>
                    <a:cubicBezTo>
                      <a:pt x="97" y="49"/>
                      <a:pt x="0" y="85"/>
                      <a:pt x="0" y="146"/>
                    </a:cubicBezTo>
                    <a:cubicBezTo>
                      <a:pt x="0" y="219"/>
                      <a:pt x="25" y="291"/>
                      <a:pt x="85" y="364"/>
                    </a:cubicBezTo>
                    <a:cubicBezTo>
                      <a:pt x="146" y="437"/>
                      <a:pt x="206" y="485"/>
                      <a:pt x="255" y="485"/>
                    </a:cubicBezTo>
                    <a:lnTo>
                      <a:pt x="1164" y="437"/>
                    </a:lnTo>
                    <a:lnTo>
                      <a:pt x="1164" y="437"/>
                    </a:lnTo>
                    <a:cubicBezTo>
                      <a:pt x="1140" y="776"/>
                      <a:pt x="1019" y="1322"/>
                      <a:pt x="837" y="2073"/>
                    </a:cubicBezTo>
                    <a:cubicBezTo>
                      <a:pt x="643" y="2824"/>
                      <a:pt x="546" y="3249"/>
                      <a:pt x="546" y="3321"/>
                    </a:cubicBezTo>
                    <a:cubicBezTo>
                      <a:pt x="546" y="3406"/>
                      <a:pt x="582" y="3491"/>
                      <a:pt x="643" y="3576"/>
                    </a:cubicBezTo>
                    <a:cubicBezTo>
                      <a:pt x="703" y="3649"/>
                      <a:pt x="764" y="3685"/>
                      <a:pt x="825" y="3685"/>
                    </a:cubicBezTo>
                    <a:cubicBezTo>
                      <a:pt x="861" y="3685"/>
                      <a:pt x="909" y="3588"/>
                      <a:pt x="958" y="3406"/>
                    </a:cubicBezTo>
                    <a:cubicBezTo>
                      <a:pt x="982" y="3309"/>
                      <a:pt x="1031" y="3139"/>
                      <a:pt x="1079" y="2897"/>
                    </a:cubicBezTo>
                    <a:cubicBezTo>
                      <a:pt x="1140" y="2667"/>
                      <a:pt x="1176" y="2485"/>
                      <a:pt x="1212" y="2376"/>
                    </a:cubicBezTo>
                    <a:cubicBezTo>
                      <a:pt x="1479" y="1285"/>
                      <a:pt x="1624" y="679"/>
                      <a:pt x="1624" y="546"/>
                    </a:cubicBezTo>
                    <a:cubicBezTo>
                      <a:pt x="1624" y="510"/>
                      <a:pt x="1612" y="461"/>
                      <a:pt x="1612" y="437"/>
                    </a:cubicBezTo>
                    <a:cubicBezTo>
                      <a:pt x="1794" y="437"/>
                      <a:pt x="2000" y="449"/>
                      <a:pt x="2206" y="461"/>
                    </a:cubicBezTo>
                    <a:cubicBezTo>
                      <a:pt x="2412" y="473"/>
                      <a:pt x="2582" y="485"/>
                      <a:pt x="2691" y="485"/>
                    </a:cubicBezTo>
                    <a:cubicBezTo>
                      <a:pt x="2812" y="485"/>
                      <a:pt x="2873" y="449"/>
                      <a:pt x="2873" y="376"/>
                    </a:cubicBezTo>
                    <a:cubicBezTo>
                      <a:pt x="2873" y="279"/>
                      <a:pt x="2752" y="194"/>
                      <a:pt x="2521" y="122"/>
                    </a:cubicBezTo>
                    <a:cubicBezTo>
                      <a:pt x="2291" y="37"/>
                      <a:pt x="2000" y="0"/>
                      <a:pt x="163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6471073" y="2167527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103" y="1"/>
                      <a:pt x="715" y="61"/>
                      <a:pt x="655" y="195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5"/>
                      <a:pt x="582" y="922"/>
                      <a:pt x="473" y="1322"/>
                    </a:cubicBezTo>
                    <a:cubicBezTo>
                      <a:pt x="364" y="1710"/>
                      <a:pt x="255" y="2085"/>
                      <a:pt x="158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70" y="3685"/>
                      <a:pt x="1346" y="3612"/>
                      <a:pt x="1746" y="3479"/>
                    </a:cubicBezTo>
                    <a:cubicBezTo>
                      <a:pt x="2133" y="3346"/>
                      <a:pt x="2327" y="3212"/>
                      <a:pt x="2327" y="3091"/>
                    </a:cubicBezTo>
                    <a:cubicBezTo>
                      <a:pt x="2327" y="3019"/>
                      <a:pt x="2303" y="2982"/>
                      <a:pt x="2255" y="2982"/>
                    </a:cubicBezTo>
                    <a:cubicBezTo>
                      <a:pt x="2230" y="2982"/>
                      <a:pt x="2133" y="3006"/>
                      <a:pt x="1976" y="3043"/>
                    </a:cubicBezTo>
                    <a:cubicBezTo>
                      <a:pt x="1479" y="3176"/>
                      <a:pt x="1031" y="3237"/>
                      <a:pt x="631" y="3237"/>
                    </a:cubicBezTo>
                    <a:cubicBezTo>
                      <a:pt x="582" y="3237"/>
                      <a:pt x="546" y="3225"/>
                      <a:pt x="522" y="3200"/>
                    </a:cubicBezTo>
                    <a:cubicBezTo>
                      <a:pt x="497" y="3176"/>
                      <a:pt x="485" y="3140"/>
                      <a:pt x="485" y="3091"/>
                    </a:cubicBezTo>
                    <a:cubicBezTo>
                      <a:pt x="485" y="2970"/>
                      <a:pt x="582" y="2606"/>
                      <a:pt x="764" y="2000"/>
                    </a:cubicBezTo>
                    <a:cubicBezTo>
                      <a:pt x="1152" y="2000"/>
                      <a:pt x="1491" y="1964"/>
                      <a:pt x="1782" y="1904"/>
                    </a:cubicBezTo>
                    <a:cubicBezTo>
                      <a:pt x="2073" y="1843"/>
                      <a:pt x="2206" y="1758"/>
                      <a:pt x="2206" y="1637"/>
                    </a:cubicBezTo>
                    <a:cubicBezTo>
                      <a:pt x="2206" y="1588"/>
                      <a:pt x="2158" y="1564"/>
                      <a:pt x="2049" y="1564"/>
                    </a:cubicBezTo>
                    <a:cubicBezTo>
                      <a:pt x="2023" y="1561"/>
                      <a:pt x="1992" y="1559"/>
                      <a:pt x="1958" y="1559"/>
                    </a:cubicBezTo>
                    <a:cubicBezTo>
                      <a:pt x="1864" y="1559"/>
                      <a:pt x="1739" y="1571"/>
                      <a:pt x="1588" y="1588"/>
                    </a:cubicBezTo>
                    <a:cubicBezTo>
                      <a:pt x="1382" y="1601"/>
                      <a:pt x="1224" y="1613"/>
                      <a:pt x="1103" y="1613"/>
                    </a:cubicBezTo>
                    <a:cubicBezTo>
                      <a:pt x="982" y="1613"/>
                      <a:pt x="909" y="1613"/>
                      <a:pt x="885" y="1601"/>
                    </a:cubicBezTo>
                    <a:cubicBezTo>
                      <a:pt x="1018" y="1116"/>
                      <a:pt x="1079" y="764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9"/>
                      <a:pt x="2133" y="364"/>
                    </a:cubicBezTo>
                    <a:cubicBezTo>
                      <a:pt x="2352" y="340"/>
                      <a:pt x="2521" y="316"/>
                      <a:pt x="2642" y="292"/>
                    </a:cubicBezTo>
                    <a:cubicBezTo>
                      <a:pt x="2800" y="267"/>
                      <a:pt x="2873" y="219"/>
                      <a:pt x="2873" y="158"/>
                    </a:cubicBezTo>
                    <a:cubicBezTo>
                      <a:pt x="2873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6529862" y="2166121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1"/>
                    </a:moveTo>
                    <a:cubicBezTo>
                      <a:pt x="2740" y="1"/>
                      <a:pt x="2703" y="74"/>
                      <a:pt x="2691" y="231"/>
                    </a:cubicBezTo>
                    <a:cubicBezTo>
                      <a:pt x="2691" y="268"/>
                      <a:pt x="2679" y="474"/>
                      <a:pt x="2643" y="861"/>
                    </a:cubicBezTo>
                    <a:cubicBezTo>
                      <a:pt x="2570" y="1710"/>
                      <a:pt x="2412" y="2437"/>
                      <a:pt x="2182" y="3043"/>
                    </a:cubicBezTo>
                    <a:cubicBezTo>
                      <a:pt x="2025" y="2704"/>
                      <a:pt x="1673" y="1807"/>
                      <a:pt x="1103" y="328"/>
                    </a:cubicBezTo>
                    <a:cubicBezTo>
                      <a:pt x="1067" y="243"/>
                      <a:pt x="1019" y="183"/>
                      <a:pt x="946" y="110"/>
                    </a:cubicBezTo>
                    <a:cubicBezTo>
                      <a:pt x="873" y="49"/>
                      <a:pt x="825" y="13"/>
                      <a:pt x="788" y="13"/>
                    </a:cubicBezTo>
                    <a:cubicBezTo>
                      <a:pt x="728" y="13"/>
                      <a:pt x="691" y="74"/>
                      <a:pt x="691" y="183"/>
                    </a:cubicBezTo>
                    <a:cubicBezTo>
                      <a:pt x="691" y="413"/>
                      <a:pt x="570" y="983"/>
                      <a:pt x="340" y="1892"/>
                    </a:cubicBezTo>
                    <a:cubicBezTo>
                      <a:pt x="110" y="2801"/>
                      <a:pt x="1" y="3298"/>
                      <a:pt x="1" y="3382"/>
                    </a:cubicBezTo>
                    <a:cubicBezTo>
                      <a:pt x="1" y="3467"/>
                      <a:pt x="25" y="3552"/>
                      <a:pt x="85" y="3625"/>
                    </a:cubicBezTo>
                    <a:cubicBezTo>
                      <a:pt x="158" y="3710"/>
                      <a:pt x="219" y="3746"/>
                      <a:pt x="255" y="3746"/>
                    </a:cubicBezTo>
                    <a:cubicBezTo>
                      <a:pt x="291" y="3746"/>
                      <a:pt x="328" y="3673"/>
                      <a:pt x="376" y="3540"/>
                    </a:cubicBezTo>
                    <a:cubicBezTo>
                      <a:pt x="413" y="3395"/>
                      <a:pt x="497" y="3067"/>
                      <a:pt x="631" y="2546"/>
                    </a:cubicBezTo>
                    <a:cubicBezTo>
                      <a:pt x="752" y="2025"/>
                      <a:pt x="873" y="1564"/>
                      <a:pt x="982" y="1152"/>
                    </a:cubicBezTo>
                    <a:cubicBezTo>
                      <a:pt x="1503" y="2473"/>
                      <a:pt x="1819" y="3261"/>
                      <a:pt x="1915" y="3504"/>
                    </a:cubicBezTo>
                    <a:cubicBezTo>
                      <a:pt x="1952" y="3576"/>
                      <a:pt x="2000" y="3637"/>
                      <a:pt x="2049" y="3673"/>
                    </a:cubicBezTo>
                    <a:cubicBezTo>
                      <a:pt x="2109" y="3722"/>
                      <a:pt x="2170" y="3746"/>
                      <a:pt x="2206" y="3746"/>
                    </a:cubicBezTo>
                    <a:cubicBezTo>
                      <a:pt x="2352" y="3746"/>
                      <a:pt x="2485" y="3516"/>
                      <a:pt x="2631" y="3067"/>
                    </a:cubicBezTo>
                    <a:cubicBezTo>
                      <a:pt x="2788" y="2607"/>
                      <a:pt x="2909" y="2110"/>
                      <a:pt x="2994" y="1577"/>
                    </a:cubicBezTo>
                    <a:cubicBezTo>
                      <a:pt x="3091" y="1043"/>
                      <a:pt x="3140" y="631"/>
                      <a:pt x="3140" y="340"/>
                    </a:cubicBezTo>
                    <a:cubicBezTo>
                      <a:pt x="3140" y="280"/>
                      <a:pt x="3091" y="207"/>
                      <a:pt x="3018" y="122"/>
                    </a:cubicBezTo>
                    <a:cubicBezTo>
                      <a:pt x="2946" y="49"/>
                      <a:pt x="2873" y="1"/>
                      <a:pt x="28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6599393" y="2167527"/>
                <a:ext cx="51340" cy="70271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3649" extrusionOk="0">
                    <a:moveTo>
                      <a:pt x="1127" y="1"/>
                    </a:moveTo>
                    <a:cubicBezTo>
                      <a:pt x="970" y="1"/>
                      <a:pt x="824" y="13"/>
                      <a:pt x="703" y="37"/>
                    </a:cubicBezTo>
                    <a:cubicBezTo>
                      <a:pt x="461" y="73"/>
                      <a:pt x="340" y="134"/>
                      <a:pt x="352" y="195"/>
                    </a:cubicBezTo>
                    <a:cubicBezTo>
                      <a:pt x="352" y="267"/>
                      <a:pt x="388" y="340"/>
                      <a:pt x="461" y="413"/>
                    </a:cubicBezTo>
                    <a:cubicBezTo>
                      <a:pt x="533" y="498"/>
                      <a:pt x="606" y="546"/>
                      <a:pt x="691" y="546"/>
                    </a:cubicBezTo>
                    <a:cubicBezTo>
                      <a:pt x="727" y="546"/>
                      <a:pt x="824" y="522"/>
                      <a:pt x="970" y="498"/>
                    </a:cubicBezTo>
                    <a:cubicBezTo>
                      <a:pt x="1127" y="473"/>
                      <a:pt x="1297" y="461"/>
                      <a:pt x="1479" y="461"/>
                    </a:cubicBezTo>
                    <a:cubicBezTo>
                      <a:pt x="1661" y="461"/>
                      <a:pt x="1830" y="486"/>
                      <a:pt x="1988" y="534"/>
                    </a:cubicBezTo>
                    <a:cubicBezTo>
                      <a:pt x="2145" y="570"/>
                      <a:pt x="2230" y="631"/>
                      <a:pt x="2230" y="692"/>
                    </a:cubicBezTo>
                    <a:cubicBezTo>
                      <a:pt x="2230" y="849"/>
                      <a:pt x="1964" y="1140"/>
                      <a:pt x="1442" y="1576"/>
                    </a:cubicBezTo>
                    <a:cubicBezTo>
                      <a:pt x="1224" y="1758"/>
                      <a:pt x="1006" y="1940"/>
                      <a:pt x="788" y="2122"/>
                    </a:cubicBezTo>
                    <a:cubicBezTo>
                      <a:pt x="570" y="2303"/>
                      <a:pt x="388" y="2485"/>
                      <a:pt x="231" y="2667"/>
                    </a:cubicBezTo>
                    <a:cubicBezTo>
                      <a:pt x="85" y="2849"/>
                      <a:pt x="0" y="2994"/>
                      <a:pt x="0" y="3115"/>
                    </a:cubicBezTo>
                    <a:cubicBezTo>
                      <a:pt x="0" y="3225"/>
                      <a:pt x="61" y="3346"/>
                      <a:pt x="170" y="3467"/>
                    </a:cubicBezTo>
                    <a:cubicBezTo>
                      <a:pt x="279" y="3588"/>
                      <a:pt x="412" y="3649"/>
                      <a:pt x="546" y="3649"/>
                    </a:cubicBezTo>
                    <a:cubicBezTo>
                      <a:pt x="994" y="3649"/>
                      <a:pt x="1430" y="3600"/>
                      <a:pt x="1879" y="3491"/>
                    </a:cubicBezTo>
                    <a:cubicBezTo>
                      <a:pt x="2315" y="3370"/>
                      <a:pt x="2545" y="3261"/>
                      <a:pt x="2545" y="3152"/>
                    </a:cubicBezTo>
                    <a:cubicBezTo>
                      <a:pt x="2545" y="3067"/>
                      <a:pt x="2485" y="3019"/>
                      <a:pt x="2364" y="3019"/>
                    </a:cubicBezTo>
                    <a:cubicBezTo>
                      <a:pt x="2242" y="3019"/>
                      <a:pt x="1976" y="3055"/>
                      <a:pt x="1564" y="3115"/>
                    </a:cubicBezTo>
                    <a:cubicBezTo>
                      <a:pt x="1152" y="3164"/>
                      <a:pt x="849" y="3200"/>
                      <a:pt x="667" y="3200"/>
                    </a:cubicBezTo>
                    <a:cubicBezTo>
                      <a:pt x="618" y="3200"/>
                      <a:pt x="582" y="3188"/>
                      <a:pt x="558" y="3164"/>
                    </a:cubicBezTo>
                    <a:cubicBezTo>
                      <a:pt x="533" y="3140"/>
                      <a:pt x="521" y="3103"/>
                      <a:pt x="521" y="3055"/>
                    </a:cubicBezTo>
                    <a:cubicBezTo>
                      <a:pt x="521" y="3019"/>
                      <a:pt x="594" y="2922"/>
                      <a:pt x="740" y="2788"/>
                    </a:cubicBezTo>
                    <a:cubicBezTo>
                      <a:pt x="885" y="2655"/>
                      <a:pt x="1067" y="2497"/>
                      <a:pt x="1285" y="2316"/>
                    </a:cubicBezTo>
                    <a:cubicBezTo>
                      <a:pt x="1491" y="2134"/>
                      <a:pt x="1709" y="1964"/>
                      <a:pt x="1915" y="1770"/>
                    </a:cubicBezTo>
                    <a:cubicBezTo>
                      <a:pt x="2121" y="1588"/>
                      <a:pt x="2303" y="1407"/>
                      <a:pt x="2448" y="1213"/>
                    </a:cubicBezTo>
                    <a:cubicBezTo>
                      <a:pt x="2594" y="1019"/>
                      <a:pt x="2667" y="873"/>
                      <a:pt x="2667" y="752"/>
                    </a:cubicBezTo>
                    <a:cubicBezTo>
                      <a:pt x="2667" y="643"/>
                      <a:pt x="2618" y="522"/>
                      <a:pt x="2521" y="413"/>
                    </a:cubicBezTo>
                    <a:cubicBezTo>
                      <a:pt x="2424" y="292"/>
                      <a:pt x="2303" y="207"/>
                      <a:pt x="2170" y="158"/>
                    </a:cubicBezTo>
                    <a:cubicBezTo>
                      <a:pt x="1855" y="49"/>
                      <a:pt x="1503" y="1"/>
                      <a:pt x="11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6666114" y="2166834"/>
                <a:ext cx="52514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758" extrusionOk="0">
                    <a:moveTo>
                      <a:pt x="219" y="0"/>
                    </a:moveTo>
                    <a:cubicBezTo>
                      <a:pt x="73" y="0"/>
                      <a:pt x="0" y="122"/>
                      <a:pt x="0" y="376"/>
                    </a:cubicBezTo>
                    <a:cubicBezTo>
                      <a:pt x="0" y="618"/>
                      <a:pt x="49" y="873"/>
                      <a:pt x="134" y="1140"/>
                    </a:cubicBezTo>
                    <a:cubicBezTo>
                      <a:pt x="231" y="1394"/>
                      <a:pt x="364" y="1637"/>
                      <a:pt x="534" y="1843"/>
                    </a:cubicBezTo>
                    <a:cubicBezTo>
                      <a:pt x="716" y="2049"/>
                      <a:pt x="909" y="2182"/>
                      <a:pt x="1115" y="2230"/>
                    </a:cubicBezTo>
                    <a:cubicBezTo>
                      <a:pt x="1091" y="2279"/>
                      <a:pt x="1055" y="2339"/>
                      <a:pt x="1019" y="2424"/>
                    </a:cubicBezTo>
                    <a:lnTo>
                      <a:pt x="922" y="2618"/>
                    </a:lnTo>
                    <a:cubicBezTo>
                      <a:pt x="897" y="2655"/>
                      <a:pt x="873" y="2715"/>
                      <a:pt x="825" y="2788"/>
                    </a:cubicBezTo>
                    <a:cubicBezTo>
                      <a:pt x="788" y="2861"/>
                      <a:pt x="764" y="2921"/>
                      <a:pt x="740" y="2958"/>
                    </a:cubicBezTo>
                    <a:cubicBezTo>
                      <a:pt x="728" y="3006"/>
                      <a:pt x="703" y="3055"/>
                      <a:pt x="667" y="3115"/>
                    </a:cubicBezTo>
                    <a:cubicBezTo>
                      <a:pt x="570" y="3309"/>
                      <a:pt x="522" y="3467"/>
                      <a:pt x="522" y="3564"/>
                    </a:cubicBezTo>
                    <a:cubicBezTo>
                      <a:pt x="522" y="3685"/>
                      <a:pt x="558" y="3757"/>
                      <a:pt x="643" y="3757"/>
                    </a:cubicBezTo>
                    <a:cubicBezTo>
                      <a:pt x="691" y="3757"/>
                      <a:pt x="764" y="3697"/>
                      <a:pt x="849" y="3588"/>
                    </a:cubicBezTo>
                    <a:cubicBezTo>
                      <a:pt x="934" y="3491"/>
                      <a:pt x="1091" y="3224"/>
                      <a:pt x="1309" y="2788"/>
                    </a:cubicBezTo>
                    <a:cubicBezTo>
                      <a:pt x="1540" y="2364"/>
                      <a:pt x="1770" y="1964"/>
                      <a:pt x="1988" y="1600"/>
                    </a:cubicBezTo>
                    <a:cubicBezTo>
                      <a:pt x="2218" y="1237"/>
                      <a:pt x="2400" y="946"/>
                      <a:pt x="2533" y="715"/>
                    </a:cubicBezTo>
                    <a:cubicBezTo>
                      <a:pt x="2667" y="497"/>
                      <a:pt x="2727" y="352"/>
                      <a:pt x="2727" y="279"/>
                    </a:cubicBezTo>
                    <a:cubicBezTo>
                      <a:pt x="2727" y="194"/>
                      <a:pt x="2715" y="134"/>
                      <a:pt x="2667" y="85"/>
                    </a:cubicBezTo>
                    <a:cubicBezTo>
                      <a:pt x="2618" y="25"/>
                      <a:pt x="2558" y="0"/>
                      <a:pt x="2485" y="0"/>
                    </a:cubicBezTo>
                    <a:cubicBezTo>
                      <a:pt x="2412" y="0"/>
                      <a:pt x="2279" y="158"/>
                      <a:pt x="2109" y="461"/>
                    </a:cubicBezTo>
                    <a:cubicBezTo>
                      <a:pt x="1940" y="764"/>
                      <a:pt x="1758" y="1067"/>
                      <a:pt x="1588" y="1370"/>
                    </a:cubicBezTo>
                    <a:cubicBezTo>
                      <a:pt x="1431" y="1673"/>
                      <a:pt x="1309" y="1818"/>
                      <a:pt x="1249" y="1818"/>
                    </a:cubicBezTo>
                    <a:cubicBezTo>
                      <a:pt x="1176" y="1818"/>
                      <a:pt x="1079" y="1758"/>
                      <a:pt x="958" y="1637"/>
                    </a:cubicBezTo>
                    <a:cubicBezTo>
                      <a:pt x="849" y="1527"/>
                      <a:pt x="752" y="1382"/>
                      <a:pt x="667" y="1212"/>
                    </a:cubicBezTo>
                    <a:cubicBezTo>
                      <a:pt x="594" y="1031"/>
                      <a:pt x="522" y="849"/>
                      <a:pt x="473" y="643"/>
                    </a:cubicBezTo>
                    <a:cubicBezTo>
                      <a:pt x="425" y="437"/>
                      <a:pt x="376" y="279"/>
                      <a:pt x="352" y="170"/>
                    </a:cubicBezTo>
                    <a:cubicBezTo>
                      <a:pt x="316" y="61"/>
                      <a:pt x="267" y="0"/>
                      <a:pt x="2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6721169" y="2166603"/>
                <a:ext cx="74209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709" extrusionOk="0">
                    <a:moveTo>
                      <a:pt x="801" y="0"/>
                    </a:moveTo>
                    <a:cubicBezTo>
                      <a:pt x="752" y="0"/>
                      <a:pt x="728" y="12"/>
                      <a:pt x="704" y="37"/>
                    </a:cubicBezTo>
                    <a:cubicBezTo>
                      <a:pt x="692" y="61"/>
                      <a:pt x="679" y="109"/>
                      <a:pt x="679" y="170"/>
                    </a:cubicBezTo>
                    <a:cubicBezTo>
                      <a:pt x="679" y="388"/>
                      <a:pt x="570" y="946"/>
                      <a:pt x="340" y="1842"/>
                    </a:cubicBezTo>
                    <a:cubicBezTo>
                      <a:pt x="110" y="2727"/>
                      <a:pt x="1" y="3224"/>
                      <a:pt x="1" y="3309"/>
                    </a:cubicBezTo>
                    <a:cubicBezTo>
                      <a:pt x="1" y="3394"/>
                      <a:pt x="37" y="3479"/>
                      <a:pt x="98" y="3563"/>
                    </a:cubicBezTo>
                    <a:cubicBezTo>
                      <a:pt x="158" y="3660"/>
                      <a:pt x="207" y="3709"/>
                      <a:pt x="255" y="3709"/>
                    </a:cubicBezTo>
                    <a:cubicBezTo>
                      <a:pt x="267" y="3709"/>
                      <a:pt x="292" y="3673"/>
                      <a:pt x="316" y="3612"/>
                    </a:cubicBezTo>
                    <a:cubicBezTo>
                      <a:pt x="328" y="3588"/>
                      <a:pt x="340" y="3551"/>
                      <a:pt x="352" y="3515"/>
                    </a:cubicBezTo>
                    <a:cubicBezTo>
                      <a:pt x="364" y="3479"/>
                      <a:pt x="389" y="3430"/>
                      <a:pt x="401" y="3382"/>
                    </a:cubicBezTo>
                    <a:cubicBezTo>
                      <a:pt x="425" y="3321"/>
                      <a:pt x="437" y="3260"/>
                      <a:pt x="449" y="3212"/>
                    </a:cubicBezTo>
                    <a:cubicBezTo>
                      <a:pt x="473" y="3163"/>
                      <a:pt x="485" y="3103"/>
                      <a:pt x="510" y="3030"/>
                    </a:cubicBezTo>
                    <a:cubicBezTo>
                      <a:pt x="534" y="2945"/>
                      <a:pt x="546" y="2885"/>
                      <a:pt x="558" y="2824"/>
                    </a:cubicBezTo>
                    <a:cubicBezTo>
                      <a:pt x="582" y="2764"/>
                      <a:pt x="595" y="2703"/>
                      <a:pt x="619" y="2618"/>
                    </a:cubicBezTo>
                    <a:cubicBezTo>
                      <a:pt x="643" y="2521"/>
                      <a:pt x="692" y="2351"/>
                      <a:pt x="764" y="2085"/>
                    </a:cubicBezTo>
                    <a:cubicBezTo>
                      <a:pt x="837" y="1818"/>
                      <a:pt x="910" y="1503"/>
                      <a:pt x="970" y="1139"/>
                    </a:cubicBezTo>
                    <a:cubicBezTo>
                      <a:pt x="1176" y="1818"/>
                      <a:pt x="1346" y="2255"/>
                      <a:pt x="1479" y="2436"/>
                    </a:cubicBezTo>
                    <a:cubicBezTo>
                      <a:pt x="1564" y="2545"/>
                      <a:pt x="1649" y="2606"/>
                      <a:pt x="1746" y="2606"/>
                    </a:cubicBezTo>
                    <a:cubicBezTo>
                      <a:pt x="1843" y="2606"/>
                      <a:pt x="1976" y="2521"/>
                      <a:pt x="2122" y="2364"/>
                    </a:cubicBezTo>
                    <a:cubicBezTo>
                      <a:pt x="2267" y="2206"/>
                      <a:pt x="2679" y="1721"/>
                      <a:pt x="3321" y="909"/>
                    </a:cubicBezTo>
                    <a:lnTo>
                      <a:pt x="3321" y="909"/>
                    </a:lnTo>
                    <a:cubicBezTo>
                      <a:pt x="3188" y="1297"/>
                      <a:pt x="3055" y="1745"/>
                      <a:pt x="2922" y="2255"/>
                    </a:cubicBezTo>
                    <a:cubicBezTo>
                      <a:pt x="2812" y="2764"/>
                      <a:pt x="2752" y="3091"/>
                      <a:pt x="2752" y="3236"/>
                    </a:cubicBezTo>
                    <a:cubicBezTo>
                      <a:pt x="2752" y="3382"/>
                      <a:pt x="2764" y="3491"/>
                      <a:pt x="2812" y="3576"/>
                    </a:cubicBezTo>
                    <a:cubicBezTo>
                      <a:pt x="2861" y="3660"/>
                      <a:pt x="2909" y="3709"/>
                      <a:pt x="2958" y="3709"/>
                    </a:cubicBezTo>
                    <a:cubicBezTo>
                      <a:pt x="3006" y="3709"/>
                      <a:pt x="3055" y="3600"/>
                      <a:pt x="3103" y="3394"/>
                    </a:cubicBezTo>
                    <a:cubicBezTo>
                      <a:pt x="3140" y="3297"/>
                      <a:pt x="3164" y="3188"/>
                      <a:pt x="3188" y="3079"/>
                    </a:cubicBezTo>
                    <a:cubicBezTo>
                      <a:pt x="3212" y="2957"/>
                      <a:pt x="3249" y="2824"/>
                      <a:pt x="3297" y="2642"/>
                    </a:cubicBezTo>
                    <a:cubicBezTo>
                      <a:pt x="3334" y="2473"/>
                      <a:pt x="3370" y="2315"/>
                      <a:pt x="3406" y="2206"/>
                    </a:cubicBezTo>
                    <a:cubicBezTo>
                      <a:pt x="3431" y="2073"/>
                      <a:pt x="3479" y="1915"/>
                      <a:pt x="3540" y="1709"/>
                    </a:cubicBezTo>
                    <a:cubicBezTo>
                      <a:pt x="3600" y="1503"/>
                      <a:pt x="3649" y="1358"/>
                      <a:pt x="3673" y="1261"/>
                    </a:cubicBezTo>
                    <a:cubicBezTo>
                      <a:pt x="3697" y="1152"/>
                      <a:pt x="3721" y="1043"/>
                      <a:pt x="3758" y="909"/>
                    </a:cubicBezTo>
                    <a:cubicBezTo>
                      <a:pt x="3794" y="776"/>
                      <a:pt x="3818" y="667"/>
                      <a:pt x="3831" y="594"/>
                    </a:cubicBezTo>
                    <a:cubicBezTo>
                      <a:pt x="3843" y="509"/>
                      <a:pt x="3855" y="437"/>
                      <a:pt x="3855" y="376"/>
                    </a:cubicBezTo>
                    <a:cubicBezTo>
                      <a:pt x="3855" y="303"/>
                      <a:pt x="3818" y="243"/>
                      <a:pt x="3746" y="170"/>
                    </a:cubicBezTo>
                    <a:cubicBezTo>
                      <a:pt x="3673" y="97"/>
                      <a:pt x="3612" y="61"/>
                      <a:pt x="3552" y="61"/>
                    </a:cubicBezTo>
                    <a:cubicBezTo>
                      <a:pt x="3479" y="61"/>
                      <a:pt x="3382" y="146"/>
                      <a:pt x="3237" y="303"/>
                    </a:cubicBezTo>
                    <a:cubicBezTo>
                      <a:pt x="3091" y="473"/>
                      <a:pt x="2861" y="740"/>
                      <a:pt x="2570" y="1139"/>
                    </a:cubicBezTo>
                    <a:cubicBezTo>
                      <a:pt x="2267" y="1515"/>
                      <a:pt x="2013" y="1830"/>
                      <a:pt x="1819" y="2061"/>
                    </a:cubicBezTo>
                    <a:cubicBezTo>
                      <a:pt x="1661" y="1733"/>
                      <a:pt x="1528" y="1406"/>
                      <a:pt x="1407" y="1079"/>
                    </a:cubicBezTo>
                    <a:cubicBezTo>
                      <a:pt x="1285" y="752"/>
                      <a:pt x="1213" y="534"/>
                      <a:pt x="1201" y="400"/>
                    </a:cubicBezTo>
                    <a:cubicBezTo>
                      <a:pt x="1201" y="327"/>
                      <a:pt x="1140" y="243"/>
                      <a:pt x="1031" y="146"/>
                    </a:cubicBezTo>
                    <a:cubicBezTo>
                      <a:pt x="922" y="49"/>
                      <a:pt x="837" y="0"/>
                      <a:pt x="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6802365" y="2167527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103" y="1"/>
                      <a:pt x="715" y="61"/>
                      <a:pt x="655" y="195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5"/>
                      <a:pt x="582" y="922"/>
                      <a:pt x="473" y="1322"/>
                    </a:cubicBezTo>
                    <a:cubicBezTo>
                      <a:pt x="364" y="1710"/>
                      <a:pt x="267" y="2085"/>
                      <a:pt x="158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82" y="3685"/>
                      <a:pt x="1358" y="3612"/>
                      <a:pt x="1746" y="3479"/>
                    </a:cubicBezTo>
                    <a:cubicBezTo>
                      <a:pt x="2133" y="3346"/>
                      <a:pt x="2327" y="3212"/>
                      <a:pt x="2327" y="3091"/>
                    </a:cubicBezTo>
                    <a:cubicBezTo>
                      <a:pt x="2327" y="3019"/>
                      <a:pt x="2303" y="2982"/>
                      <a:pt x="2255" y="2982"/>
                    </a:cubicBezTo>
                    <a:cubicBezTo>
                      <a:pt x="2230" y="2982"/>
                      <a:pt x="2133" y="3006"/>
                      <a:pt x="1976" y="3043"/>
                    </a:cubicBezTo>
                    <a:cubicBezTo>
                      <a:pt x="1479" y="3176"/>
                      <a:pt x="1031" y="3237"/>
                      <a:pt x="631" y="3237"/>
                    </a:cubicBezTo>
                    <a:cubicBezTo>
                      <a:pt x="582" y="3237"/>
                      <a:pt x="546" y="3225"/>
                      <a:pt x="521" y="3200"/>
                    </a:cubicBezTo>
                    <a:cubicBezTo>
                      <a:pt x="497" y="3176"/>
                      <a:pt x="485" y="3140"/>
                      <a:pt x="485" y="3091"/>
                    </a:cubicBezTo>
                    <a:cubicBezTo>
                      <a:pt x="485" y="2970"/>
                      <a:pt x="582" y="2606"/>
                      <a:pt x="776" y="2000"/>
                    </a:cubicBezTo>
                    <a:cubicBezTo>
                      <a:pt x="1152" y="2000"/>
                      <a:pt x="1491" y="1964"/>
                      <a:pt x="1782" y="1904"/>
                    </a:cubicBezTo>
                    <a:cubicBezTo>
                      <a:pt x="2073" y="1843"/>
                      <a:pt x="2218" y="1758"/>
                      <a:pt x="2218" y="1637"/>
                    </a:cubicBezTo>
                    <a:cubicBezTo>
                      <a:pt x="2218" y="1588"/>
                      <a:pt x="2158" y="1564"/>
                      <a:pt x="2049" y="1564"/>
                    </a:cubicBezTo>
                    <a:cubicBezTo>
                      <a:pt x="2023" y="1561"/>
                      <a:pt x="1992" y="1559"/>
                      <a:pt x="1958" y="1559"/>
                    </a:cubicBezTo>
                    <a:cubicBezTo>
                      <a:pt x="1864" y="1559"/>
                      <a:pt x="1739" y="1571"/>
                      <a:pt x="1588" y="1588"/>
                    </a:cubicBezTo>
                    <a:cubicBezTo>
                      <a:pt x="1394" y="1601"/>
                      <a:pt x="1224" y="1613"/>
                      <a:pt x="1103" y="1613"/>
                    </a:cubicBezTo>
                    <a:cubicBezTo>
                      <a:pt x="982" y="1613"/>
                      <a:pt x="909" y="1613"/>
                      <a:pt x="885" y="1601"/>
                    </a:cubicBezTo>
                    <a:cubicBezTo>
                      <a:pt x="1018" y="1116"/>
                      <a:pt x="1079" y="764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9"/>
                      <a:pt x="2133" y="364"/>
                    </a:cubicBezTo>
                    <a:cubicBezTo>
                      <a:pt x="2352" y="340"/>
                      <a:pt x="2521" y="316"/>
                      <a:pt x="2642" y="292"/>
                    </a:cubicBezTo>
                    <a:cubicBezTo>
                      <a:pt x="2800" y="267"/>
                      <a:pt x="2873" y="219"/>
                      <a:pt x="2873" y="158"/>
                    </a:cubicBezTo>
                    <a:cubicBezTo>
                      <a:pt x="2873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1939835" y="3058629"/>
                <a:ext cx="53457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843" extrusionOk="0">
                    <a:moveTo>
                      <a:pt x="1686" y="486"/>
                    </a:moveTo>
                    <a:cubicBezTo>
                      <a:pt x="2073" y="486"/>
                      <a:pt x="2279" y="595"/>
                      <a:pt x="2279" y="825"/>
                    </a:cubicBezTo>
                    <a:cubicBezTo>
                      <a:pt x="2279" y="958"/>
                      <a:pt x="2219" y="1104"/>
                      <a:pt x="2098" y="1225"/>
                    </a:cubicBezTo>
                    <a:cubicBezTo>
                      <a:pt x="1989" y="1358"/>
                      <a:pt x="1855" y="1467"/>
                      <a:pt x="1710" y="1552"/>
                    </a:cubicBezTo>
                    <a:cubicBezTo>
                      <a:pt x="1577" y="1625"/>
                      <a:pt x="1419" y="1710"/>
                      <a:pt x="1249" y="1807"/>
                    </a:cubicBezTo>
                    <a:cubicBezTo>
                      <a:pt x="1067" y="1891"/>
                      <a:pt x="946" y="1964"/>
                      <a:pt x="886" y="2013"/>
                    </a:cubicBezTo>
                    <a:cubicBezTo>
                      <a:pt x="1043" y="1467"/>
                      <a:pt x="1116" y="1079"/>
                      <a:pt x="1116" y="837"/>
                    </a:cubicBezTo>
                    <a:cubicBezTo>
                      <a:pt x="1116" y="776"/>
                      <a:pt x="1104" y="704"/>
                      <a:pt x="1067" y="619"/>
                    </a:cubicBezTo>
                    <a:cubicBezTo>
                      <a:pt x="1298" y="534"/>
                      <a:pt x="1504" y="486"/>
                      <a:pt x="1686" y="486"/>
                    </a:cubicBezTo>
                    <a:close/>
                    <a:moveTo>
                      <a:pt x="1661" y="1"/>
                    </a:moveTo>
                    <a:cubicBezTo>
                      <a:pt x="1358" y="1"/>
                      <a:pt x="1092" y="49"/>
                      <a:pt x="837" y="134"/>
                    </a:cubicBezTo>
                    <a:cubicBezTo>
                      <a:pt x="595" y="219"/>
                      <a:pt x="474" y="304"/>
                      <a:pt x="474" y="389"/>
                    </a:cubicBezTo>
                    <a:cubicBezTo>
                      <a:pt x="474" y="437"/>
                      <a:pt x="486" y="498"/>
                      <a:pt x="522" y="558"/>
                    </a:cubicBezTo>
                    <a:cubicBezTo>
                      <a:pt x="558" y="619"/>
                      <a:pt x="607" y="667"/>
                      <a:pt x="655" y="692"/>
                    </a:cubicBezTo>
                    <a:cubicBezTo>
                      <a:pt x="619" y="1055"/>
                      <a:pt x="510" y="1589"/>
                      <a:pt x="304" y="2304"/>
                    </a:cubicBezTo>
                    <a:cubicBezTo>
                      <a:pt x="110" y="3007"/>
                      <a:pt x="1" y="3394"/>
                      <a:pt x="1" y="3479"/>
                    </a:cubicBezTo>
                    <a:cubicBezTo>
                      <a:pt x="1" y="3564"/>
                      <a:pt x="37" y="3649"/>
                      <a:pt x="110" y="3722"/>
                    </a:cubicBezTo>
                    <a:cubicBezTo>
                      <a:pt x="183" y="3806"/>
                      <a:pt x="243" y="3843"/>
                      <a:pt x="292" y="3843"/>
                    </a:cubicBezTo>
                    <a:cubicBezTo>
                      <a:pt x="328" y="3843"/>
                      <a:pt x="365" y="3746"/>
                      <a:pt x="425" y="3564"/>
                    </a:cubicBezTo>
                    <a:cubicBezTo>
                      <a:pt x="461" y="3467"/>
                      <a:pt x="486" y="3370"/>
                      <a:pt x="510" y="3285"/>
                    </a:cubicBezTo>
                    <a:cubicBezTo>
                      <a:pt x="534" y="3200"/>
                      <a:pt x="631" y="2873"/>
                      <a:pt x="813" y="2304"/>
                    </a:cubicBezTo>
                    <a:cubicBezTo>
                      <a:pt x="898" y="2570"/>
                      <a:pt x="1140" y="2885"/>
                      <a:pt x="1552" y="3273"/>
                    </a:cubicBezTo>
                    <a:cubicBezTo>
                      <a:pt x="1952" y="3649"/>
                      <a:pt x="2267" y="3843"/>
                      <a:pt x="2485" y="3843"/>
                    </a:cubicBezTo>
                    <a:cubicBezTo>
                      <a:pt x="2607" y="3843"/>
                      <a:pt x="2667" y="3794"/>
                      <a:pt x="2667" y="3709"/>
                    </a:cubicBezTo>
                    <a:cubicBezTo>
                      <a:pt x="2667" y="3661"/>
                      <a:pt x="2619" y="3588"/>
                      <a:pt x="2522" y="3503"/>
                    </a:cubicBezTo>
                    <a:cubicBezTo>
                      <a:pt x="2473" y="3467"/>
                      <a:pt x="2437" y="3419"/>
                      <a:pt x="2389" y="3382"/>
                    </a:cubicBezTo>
                    <a:cubicBezTo>
                      <a:pt x="2340" y="3334"/>
                      <a:pt x="2279" y="3285"/>
                      <a:pt x="2207" y="3225"/>
                    </a:cubicBezTo>
                    <a:cubicBezTo>
                      <a:pt x="2134" y="3164"/>
                      <a:pt x="2049" y="3091"/>
                      <a:pt x="1964" y="3019"/>
                    </a:cubicBezTo>
                    <a:cubicBezTo>
                      <a:pt x="1892" y="2946"/>
                      <a:pt x="1819" y="2873"/>
                      <a:pt x="1770" y="2825"/>
                    </a:cubicBezTo>
                    <a:cubicBezTo>
                      <a:pt x="1722" y="2776"/>
                      <a:pt x="1625" y="2691"/>
                      <a:pt x="1504" y="2570"/>
                    </a:cubicBezTo>
                    <a:cubicBezTo>
                      <a:pt x="1383" y="2437"/>
                      <a:pt x="1310" y="2340"/>
                      <a:pt x="1310" y="2255"/>
                    </a:cubicBezTo>
                    <a:cubicBezTo>
                      <a:pt x="1310" y="2231"/>
                      <a:pt x="1358" y="2194"/>
                      <a:pt x="1467" y="2158"/>
                    </a:cubicBezTo>
                    <a:cubicBezTo>
                      <a:pt x="1564" y="2098"/>
                      <a:pt x="1686" y="2037"/>
                      <a:pt x="1831" y="1964"/>
                    </a:cubicBezTo>
                    <a:cubicBezTo>
                      <a:pt x="1964" y="1891"/>
                      <a:pt x="2110" y="1795"/>
                      <a:pt x="2255" y="1698"/>
                    </a:cubicBezTo>
                    <a:cubicBezTo>
                      <a:pt x="2401" y="1601"/>
                      <a:pt x="2522" y="1479"/>
                      <a:pt x="2619" y="1322"/>
                    </a:cubicBezTo>
                    <a:cubicBezTo>
                      <a:pt x="2716" y="1164"/>
                      <a:pt x="2776" y="995"/>
                      <a:pt x="2776" y="825"/>
                    </a:cubicBezTo>
                    <a:cubicBezTo>
                      <a:pt x="2776" y="558"/>
                      <a:pt x="2655" y="364"/>
                      <a:pt x="2437" y="219"/>
                    </a:cubicBezTo>
                    <a:cubicBezTo>
                      <a:pt x="2219" y="74"/>
                      <a:pt x="1964" y="1"/>
                      <a:pt x="16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2002840" y="3059804"/>
                <a:ext cx="56942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3794" extrusionOk="0">
                    <a:moveTo>
                      <a:pt x="1867" y="0"/>
                    </a:moveTo>
                    <a:cubicBezTo>
                      <a:pt x="1140" y="0"/>
                      <a:pt x="740" y="61"/>
                      <a:pt x="679" y="194"/>
                    </a:cubicBezTo>
                    <a:cubicBezTo>
                      <a:pt x="667" y="243"/>
                      <a:pt x="655" y="279"/>
                      <a:pt x="655" y="328"/>
                    </a:cubicBezTo>
                    <a:cubicBezTo>
                      <a:pt x="655" y="606"/>
                      <a:pt x="594" y="946"/>
                      <a:pt x="485" y="1358"/>
                    </a:cubicBezTo>
                    <a:cubicBezTo>
                      <a:pt x="376" y="1758"/>
                      <a:pt x="267" y="2146"/>
                      <a:pt x="158" y="2509"/>
                    </a:cubicBezTo>
                    <a:cubicBezTo>
                      <a:pt x="61" y="2861"/>
                      <a:pt x="0" y="3115"/>
                      <a:pt x="0" y="3273"/>
                    </a:cubicBezTo>
                    <a:cubicBezTo>
                      <a:pt x="0" y="3418"/>
                      <a:pt x="61" y="3539"/>
                      <a:pt x="194" y="3636"/>
                    </a:cubicBezTo>
                    <a:cubicBezTo>
                      <a:pt x="315" y="3733"/>
                      <a:pt x="461" y="3794"/>
                      <a:pt x="630" y="3794"/>
                    </a:cubicBezTo>
                    <a:cubicBezTo>
                      <a:pt x="1006" y="3794"/>
                      <a:pt x="1394" y="3721"/>
                      <a:pt x="1794" y="3576"/>
                    </a:cubicBezTo>
                    <a:cubicBezTo>
                      <a:pt x="2194" y="3442"/>
                      <a:pt x="2400" y="3309"/>
                      <a:pt x="2400" y="3176"/>
                    </a:cubicBezTo>
                    <a:cubicBezTo>
                      <a:pt x="2400" y="3103"/>
                      <a:pt x="2376" y="3067"/>
                      <a:pt x="2315" y="3067"/>
                    </a:cubicBezTo>
                    <a:cubicBezTo>
                      <a:pt x="2291" y="3067"/>
                      <a:pt x="2194" y="3079"/>
                      <a:pt x="2036" y="3127"/>
                    </a:cubicBezTo>
                    <a:cubicBezTo>
                      <a:pt x="1527" y="3261"/>
                      <a:pt x="1067" y="3333"/>
                      <a:pt x="643" y="3333"/>
                    </a:cubicBezTo>
                    <a:cubicBezTo>
                      <a:pt x="606" y="3333"/>
                      <a:pt x="570" y="3321"/>
                      <a:pt x="534" y="3297"/>
                    </a:cubicBezTo>
                    <a:cubicBezTo>
                      <a:pt x="509" y="3261"/>
                      <a:pt x="497" y="3224"/>
                      <a:pt x="497" y="3188"/>
                    </a:cubicBezTo>
                    <a:cubicBezTo>
                      <a:pt x="497" y="3055"/>
                      <a:pt x="594" y="2679"/>
                      <a:pt x="800" y="2049"/>
                    </a:cubicBezTo>
                    <a:cubicBezTo>
                      <a:pt x="1188" y="2049"/>
                      <a:pt x="1539" y="2024"/>
                      <a:pt x="1830" y="1964"/>
                    </a:cubicBezTo>
                    <a:cubicBezTo>
                      <a:pt x="2133" y="1903"/>
                      <a:pt x="2279" y="1806"/>
                      <a:pt x="2279" y="1673"/>
                    </a:cubicBezTo>
                    <a:cubicBezTo>
                      <a:pt x="2279" y="1624"/>
                      <a:pt x="2230" y="1600"/>
                      <a:pt x="2121" y="1600"/>
                    </a:cubicBezTo>
                    <a:cubicBezTo>
                      <a:pt x="2012" y="1600"/>
                      <a:pt x="1855" y="1612"/>
                      <a:pt x="1636" y="1624"/>
                    </a:cubicBezTo>
                    <a:cubicBezTo>
                      <a:pt x="1430" y="1649"/>
                      <a:pt x="1261" y="1661"/>
                      <a:pt x="1140" y="1661"/>
                    </a:cubicBezTo>
                    <a:cubicBezTo>
                      <a:pt x="1006" y="1661"/>
                      <a:pt x="933" y="1649"/>
                      <a:pt x="921" y="1649"/>
                    </a:cubicBezTo>
                    <a:cubicBezTo>
                      <a:pt x="1055" y="1152"/>
                      <a:pt x="1115" y="776"/>
                      <a:pt x="1115" y="534"/>
                    </a:cubicBezTo>
                    <a:lnTo>
                      <a:pt x="1115" y="522"/>
                    </a:lnTo>
                    <a:cubicBezTo>
                      <a:pt x="1455" y="461"/>
                      <a:pt x="1661" y="425"/>
                      <a:pt x="1745" y="412"/>
                    </a:cubicBezTo>
                    <a:cubicBezTo>
                      <a:pt x="1842" y="412"/>
                      <a:pt x="1988" y="388"/>
                      <a:pt x="2206" y="376"/>
                    </a:cubicBezTo>
                    <a:cubicBezTo>
                      <a:pt x="2424" y="352"/>
                      <a:pt x="2594" y="328"/>
                      <a:pt x="2727" y="303"/>
                    </a:cubicBezTo>
                    <a:cubicBezTo>
                      <a:pt x="2885" y="279"/>
                      <a:pt x="2957" y="231"/>
                      <a:pt x="2957" y="158"/>
                    </a:cubicBezTo>
                    <a:cubicBezTo>
                      <a:pt x="2957" y="49"/>
                      <a:pt x="2594" y="0"/>
                      <a:pt x="18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2062091" y="3057705"/>
                <a:ext cx="54843" cy="74931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891" extrusionOk="0">
                    <a:moveTo>
                      <a:pt x="1697" y="534"/>
                    </a:moveTo>
                    <a:cubicBezTo>
                      <a:pt x="1758" y="849"/>
                      <a:pt x="1819" y="1321"/>
                      <a:pt x="1879" y="1939"/>
                    </a:cubicBezTo>
                    <a:cubicBezTo>
                      <a:pt x="1600" y="1988"/>
                      <a:pt x="1322" y="2049"/>
                      <a:pt x="1067" y="2109"/>
                    </a:cubicBezTo>
                    <a:cubicBezTo>
                      <a:pt x="1322" y="1443"/>
                      <a:pt x="1528" y="909"/>
                      <a:pt x="1697" y="534"/>
                    </a:cubicBezTo>
                    <a:close/>
                    <a:moveTo>
                      <a:pt x="1819" y="0"/>
                    </a:moveTo>
                    <a:cubicBezTo>
                      <a:pt x="1722" y="0"/>
                      <a:pt x="1625" y="37"/>
                      <a:pt x="1528" y="109"/>
                    </a:cubicBezTo>
                    <a:cubicBezTo>
                      <a:pt x="1431" y="170"/>
                      <a:pt x="1358" y="255"/>
                      <a:pt x="1322" y="364"/>
                    </a:cubicBezTo>
                    <a:cubicBezTo>
                      <a:pt x="1273" y="461"/>
                      <a:pt x="1188" y="691"/>
                      <a:pt x="1031" y="1055"/>
                    </a:cubicBezTo>
                    <a:cubicBezTo>
                      <a:pt x="885" y="1406"/>
                      <a:pt x="764" y="1697"/>
                      <a:pt x="679" y="1903"/>
                    </a:cubicBezTo>
                    <a:cubicBezTo>
                      <a:pt x="643" y="2012"/>
                      <a:pt x="607" y="2121"/>
                      <a:pt x="546" y="2255"/>
                    </a:cubicBezTo>
                    <a:cubicBezTo>
                      <a:pt x="182" y="2376"/>
                      <a:pt x="1" y="2461"/>
                      <a:pt x="1" y="2533"/>
                    </a:cubicBezTo>
                    <a:cubicBezTo>
                      <a:pt x="1" y="2606"/>
                      <a:pt x="25" y="2667"/>
                      <a:pt x="85" y="2715"/>
                    </a:cubicBezTo>
                    <a:cubicBezTo>
                      <a:pt x="146" y="2764"/>
                      <a:pt x="207" y="2788"/>
                      <a:pt x="279" y="2788"/>
                    </a:cubicBezTo>
                    <a:lnTo>
                      <a:pt x="316" y="2788"/>
                    </a:lnTo>
                    <a:cubicBezTo>
                      <a:pt x="110" y="3261"/>
                      <a:pt x="13" y="3527"/>
                      <a:pt x="13" y="3564"/>
                    </a:cubicBezTo>
                    <a:cubicBezTo>
                      <a:pt x="13" y="3636"/>
                      <a:pt x="37" y="3721"/>
                      <a:pt x="110" y="3794"/>
                    </a:cubicBezTo>
                    <a:cubicBezTo>
                      <a:pt x="170" y="3854"/>
                      <a:pt x="243" y="3891"/>
                      <a:pt x="292" y="3891"/>
                    </a:cubicBezTo>
                    <a:cubicBezTo>
                      <a:pt x="352" y="3891"/>
                      <a:pt x="546" y="3479"/>
                      <a:pt x="861" y="2642"/>
                    </a:cubicBezTo>
                    <a:cubicBezTo>
                      <a:pt x="1140" y="2558"/>
                      <a:pt x="1346" y="2509"/>
                      <a:pt x="1479" y="2473"/>
                    </a:cubicBezTo>
                    <a:cubicBezTo>
                      <a:pt x="1613" y="2436"/>
                      <a:pt x="1758" y="2400"/>
                      <a:pt x="1928" y="2352"/>
                    </a:cubicBezTo>
                    <a:cubicBezTo>
                      <a:pt x="1952" y="2691"/>
                      <a:pt x="1976" y="3030"/>
                      <a:pt x="2000" y="3382"/>
                    </a:cubicBezTo>
                    <a:cubicBezTo>
                      <a:pt x="2025" y="3564"/>
                      <a:pt x="2061" y="3697"/>
                      <a:pt x="2097" y="3782"/>
                    </a:cubicBezTo>
                    <a:cubicBezTo>
                      <a:pt x="2134" y="3854"/>
                      <a:pt x="2182" y="3891"/>
                      <a:pt x="2243" y="3891"/>
                    </a:cubicBezTo>
                    <a:cubicBezTo>
                      <a:pt x="2352" y="3891"/>
                      <a:pt x="2412" y="3660"/>
                      <a:pt x="2412" y="3200"/>
                    </a:cubicBezTo>
                    <a:cubicBezTo>
                      <a:pt x="2412" y="2933"/>
                      <a:pt x="2400" y="2618"/>
                      <a:pt x="2364" y="2242"/>
                    </a:cubicBezTo>
                    <a:cubicBezTo>
                      <a:pt x="2691" y="2146"/>
                      <a:pt x="2849" y="2073"/>
                      <a:pt x="2849" y="2000"/>
                    </a:cubicBezTo>
                    <a:cubicBezTo>
                      <a:pt x="2849" y="1903"/>
                      <a:pt x="2764" y="1855"/>
                      <a:pt x="2606" y="1855"/>
                    </a:cubicBezTo>
                    <a:cubicBezTo>
                      <a:pt x="2534" y="1855"/>
                      <a:pt x="2437" y="1867"/>
                      <a:pt x="2340" y="1879"/>
                    </a:cubicBezTo>
                    <a:cubicBezTo>
                      <a:pt x="2279" y="1346"/>
                      <a:pt x="2206" y="897"/>
                      <a:pt x="2122" y="534"/>
                    </a:cubicBezTo>
                    <a:cubicBezTo>
                      <a:pt x="2037" y="182"/>
                      <a:pt x="1928" y="0"/>
                      <a:pt x="18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2128350" y="3058861"/>
                <a:ext cx="51109" cy="7331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3807" extrusionOk="0">
                    <a:moveTo>
                      <a:pt x="2206" y="1"/>
                    </a:moveTo>
                    <a:cubicBezTo>
                      <a:pt x="1891" y="1"/>
                      <a:pt x="1552" y="158"/>
                      <a:pt x="1200" y="474"/>
                    </a:cubicBezTo>
                    <a:cubicBezTo>
                      <a:pt x="849" y="789"/>
                      <a:pt x="558" y="1152"/>
                      <a:pt x="340" y="1589"/>
                    </a:cubicBezTo>
                    <a:cubicBezTo>
                      <a:pt x="110" y="2025"/>
                      <a:pt x="1" y="2401"/>
                      <a:pt x="1" y="2752"/>
                    </a:cubicBezTo>
                    <a:cubicBezTo>
                      <a:pt x="1" y="3007"/>
                      <a:pt x="110" y="3249"/>
                      <a:pt x="340" y="3479"/>
                    </a:cubicBezTo>
                    <a:cubicBezTo>
                      <a:pt x="570" y="3697"/>
                      <a:pt x="801" y="3807"/>
                      <a:pt x="1055" y="3807"/>
                    </a:cubicBezTo>
                    <a:cubicBezTo>
                      <a:pt x="1261" y="3807"/>
                      <a:pt x="1479" y="3746"/>
                      <a:pt x="1722" y="3637"/>
                    </a:cubicBezTo>
                    <a:cubicBezTo>
                      <a:pt x="1976" y="3528"/>
                      <a:pt x="2182" y="3407"/>
                      <a:pt x="2352" y="3273"/>
                    </a:cubicBezTo>
                    <a:cubicBezTo>
                      <a:pt x="2509" y="3140"/>
                      <a:pt x="2594" y="3031"/>
                      <a:pt x="2594" y="2946"/>
                    </a:cubicBezTo>
                    <a:cubicBezTo>
                      <a:pt x="2594" y="2861"/>
                      <a:pt x="2570" y="2825"/>
                      <a:pt x="2509" y="2825"/>
                    </a:cubicBezTo>
                    <a:cubicBezTo>
                      <a:pt x="2473" y="2825"/>
                      <a:pt x="2316" y="2898"/>
                      <a:pt x="2025" y="3055"/>
                    </a:cubicBezTo>
                    <a:cubicBezTo>
                      <a:pt x="1916" y="3116"/>
                      <a:pt x="1770" y="3176"/>
                      <a:pt x="1588" y="3225"/>
                    </a:cubicBezTo>
                    <a:cubicBezTo>
                      <a:pt x="1407" y="3273"/>
                      <a:pt x="1237" y="3298"/>
                      <a:pt x="1067" y="3298"/>
                    </a:cubicBezTo>
                    <a:cubicBezTo>
                      <a:pt x="910" y="3298"/>
                      <a:pt x="764" y="3249"/>
                      <a:pt x="667" y="3164"/>
                    </a:cubicBezTo>
                    <a:cubicBezTo>
                      <a:pt x="558" y="3067"/>
                      <a:pt x="510" y="2922"/>
                      <a:pt x="510" y="2716"/>
                    </a:cubicBezTo>
                    <a:cubicBezTo>
                      <a:pt x="510" y="2522"/>
                      <a:pt x="570" y="2279"/>
                      <a:pt x="704" y="2013"/>
                    </a:cubicBezTo>
                    <a:cubicBezTo>
                      <a:pt x="825" y="1734"/>
                      <a:pt x="982" y="1492"/>
                      <a:pt x="1164" y="1274"/>
                    </a:cubicBezTo>
                    <a:cubicBezTo>
                      <a:pt x="1346" y="1055"/>
                      <a:pt x="1528" y="874"/>
                      <a:pt x="1734" y="728"/>
                    </a:cubicBezTo>
                    <a:cubicBezTo>
                      <a:pt x="1940" y="583"/>
                      <a:pt x="2109" y="510"/>
                      <a:pt x="2255" y="510"/>
                    </a:cubicBezTo>
                    <a:cubicBezTo>
                      <a:pt x="2316" y="510"/>
                      <a:pt x="2376" y="534"/>
                      <a:pt x="2461" y="558"/>
                    </a:cubicBezTo>
                    <a:cubicBezTo>
                      <a:pt x="2534" y="583"/>
                      <a:pt x="2582" y="595"/>
                      <a:pt x="2606" y="595"/>
                    </a:cubicBezTo>
                    <a:cubicBezTo>
                      <a:pt x="2643" y="595"/>
                      <a:pt x="2655" y="558"/>
                      <a:pt x="2655" y="486"/>
                    </a:cubicBezTo>
                    <a:cubicBezTo>
                      <a:pt x="2655" y="401"/>
                      <a:pt x="2606" y="304"/>
                      <a:pt x="2497" y="183"/>
                    </a:cubicBezTo>
                    <a:cubicBezTo>
                      <a:pt x="2400" y="62"/>
                      <a:pt x="2303" y="1"/>
                      <a:pt x="22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2191105" y="3059342"/>
                <a:ext cx="56961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794" extrusionOk="0">
                    <a:moveTo>
                      <a:pt x="1685" y="0"/>
                    </a:moveTo>
                    <a:cubicBezTo>
                      <a:pt x="983" y="0"/>
                      <a:pt x="522" y="12"/>
                      <a:pt x="304" y="24"/>
                    </a:cubicBezTo>
                    <a:cubicBezTo>
                      <a:pt x="98" y="49"/>
                      <a:pt x="1" y="85"/>
                      <a:pt x="1" y="158"/>
                    </a:cubicBezTo>
                    <a:cubicBezTo>
                      <a:pt x="1" y="230"/>
                      <a:pt x="25" y="303"/>
                      <a:pt x="86" y="376"/>
                    </a:cubicBezTo>
                    <a:cubicBezTo>
                      <a:pt x="158" y="449"/>
                      <a:pt x="207" y="485"/>
                      <a:pt x="267" y="485"/>
                    </a:cubicBezTo>
                    <a:lnTo>
                      <a:pt x="1201" y="449"/>
                    </a:lnTo>
                    <a:lnTo>
                      <a:pt x="1201" y="449"/>
                    </a:lnTo>
                    <a:cubicBezTo>
                      <a:pt x="1176" y="788"/>
                      <a:pt x="1055" y="1358"/>
                      <a:pt x="861" y="2133"/>
                    </a:cubicBezTo>
                    <a:cubicBezTo>
                      <a:pt x="667" y="2909"/>
                      <a:pt x="570" y="3333"/>
                      <a:pt x="570" y="3418"/>
                    </a:cubicBezTo>
                    <a:cubicBezTo>
                      <a:pt x="570" y="3503"/>
                      <a:pt x="595" y="3588"/>
                      <a:pt x="667" y="3672"/>
                    </a:cubicBezTo>
                    <a:cubicBezTo>
                      <a:pt x="728" y="3745"/>
                      <a:pt x="789" y="3794"/>
                      <a:pt x="849" y="3794"/>
                    </a:cubicBezTo>
                    <a:cubicBezTo>
                      <a:pt x="886" y="3794"/>
                      <a:pt x="934" y="3697"/>
                      <a:pt x="983" y="3503"/>
                    </a:cubicBezTo>
                    <a:cubicBezTo>
                      <a:pt x="1019" y="3406"/>
                      <a:pt x="1055" y="3224"/>
                      <a:pt x="1116" y="2982"/>
                    </a:cubicBezTo>
                    <a:cubicBezTo>
                      <a:pt x="1176" y="2739"/>
                      <a:pt x="1213" y="2557"/>
                      <a:pt x="1249" y="2436"/>
                    </a:cubicBezTo>
                    <a:cubicBezTo>
                      <a:pt x="1528" y="1321"/>
                      <a:pt x="1673" y="691"/>
                      <a:pt x="1673" y="558"/>
                    </a:cubicBezTo>
                    <a:cubicBezTo>
                      <a:pt x="1673" y="521"/>
                      <a:pt x="1661" y="473"/>
                      <a:pt x="1661" y="436"/>
                    </a:cubicBezTo>
                    <a:lnTo>
                      <a:pt x="1661" y="436"/>
                    </a:lnTo>
                    <a:cubicBezTo>
                      <a:pt x="1855" y="449"/>
                      <a:pt x="2061" y="449"/>
                      <a:pt x="2267" y="473"/>
                    </a:cubicBezTo>
                    <a:cubicBezTo>
                      <a:pt x="2485" y="485"/>
                      <a:pt x="2655" y="485"/>
                      <a:pt x="2776" y="485"/>
                    </a:cubicBezTo>
                    <a:cubicBezTo>
                      <a:pt x="2897" y="485"/>
                      <a:pt x="2958" y="461"/>
                      <a:pt x="2958" y="388"/>
                    </a:cubicBezTo>
                    <a:cubicBezTo>
                      <a:pt x="2958" y="291"/>
                      <a:pt x="2837" y="194"/>
                      <a:pt x="2594" y="121"/>
                    </a:cubicBezTo>
                    <a:cubicBezTo>
                      <a:pt x="2352" y="37"/>
                      <a:pt x="2061" y="0"/>
                      <a:pt x="16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2245005" y="3057705"/>
                <a:ext cx="54843" cy="74931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891" extrusionOk="0">
                    <a:moveTo>
                      <a:pt x="1697" y="534"/>
                    </a:moveTo>
                    <a:cubicBezTo>
                      <a:pt x="1758" y="849"/>
                      <a:pt x="1818" y="1321"/>
                      <a:pt x="1879" y="1939"/>
                    </a:cubicBezTo>
                    <a:cubicBezTo>
                      <a:pt x="1600" y="1988"/>
                      <a:pt x="1322" y="2049"/>
                      <a:pt x="1067" y="2109"/>
                    </a:cubicBezTo>
                    <a:cubicBezTo>
                      <a:pt x="1322" y="1443"/>
                      <a:pt x="1528" y="909"/>
                      <a:pt x="1697" y="534"/>
                    </a:cubicBezTo>
                    <a:close/>
                    <a:moveTo>
                      <a:pt x="1818" y="0"/>
                    </a:moveTo>
                    <a:cubicBezTo>
                      <a:pt x="1721" y="0"/>
                      <a:pt x="1625" y="37"/>
                      <a:pt x="1528" y="109"/>
                    </a:cubicBezTo>
                    <a:cubicBezTo>
                      <a:pt x="1431" y="170"/>
                      <a:pt x="1358" y="255"/>
                      <a:pt x="1322" y="364"/>
                    </a:cubicBezTo>
                    <a:cubicBezTo>
                      <a:pt x="1273" y="461"/>
                      <a:pt x="1176" y="691"/>
                      <a:pt x="1031" y="1055"/>
                    </a:cubicBezTo>
                    <a:cubicBezTo>
                      <a:pt x="885" y="1406"/>
                      <a:pt x="764" y="1697"/>
                      <a:pt x="679" y="1903"/>
                    </a:cubicBezTo>
                    <a:cubicBezTo>
                      <a:pt x="643" y="2012"/>
                      <a:pt x="594" y="2121"/>
                      <a:pt x="546" y="2255"/>
                    </a:cubicBezTo>
                    <a:cubicBezTo>
                      <a:pt x="182" y="2376"/>
                      <a:pt x="0" y="2461"/>
                      <a:pt x="0" y="2533"/>
                    </a:cubicBezTo>
                    <a:cubicBezTo>
                      <a:pt x="0" y="2606"/>
                      <a:pt x="25" y="2667"/>
                      <a:pt x="85" y="2715"/>
                    </a:cubicBezTo>
                    <a:cubicBezTo>
                      <a:pt x="146" y="2764"/>
                      <a:pt x="207" y="2788"/>
                      <a:pt x="279" y="2788"/>
                    </a:cubicBezTo>
                    <a:lnTo>
                      <a:pt x="316" y="2788"/>
                    </a:lnTo>
                    <a:cubicBezTo>
                      <a:pt x="110" y="3261"/>
                      <a:pt x="13" y="3527"/>
                      <a:pt x="13" y="3564"/>
                    </a:cubicBezTo>
                    <a:cubicBezTo>
                      <a:pt x="13" y="3636"/>
                      <a:pt x="37" y="3721"/>
                      <a:pt x="110" y="3794"/>
                    </a:cubicBezTo>
                    <a:cubicBezTo>
                      <a:pt x="170" y="3854"/>
                      <a:pt x="243" y="3891"/>
                      <a:pt x="291" y="3891"/>
                    </a:cubicBezTo>
                    <a:cubicBezTo>
                      <a:pt x="352" y="3891"/>
                      <a:pt x="546" y="3479"/>
                      <a:pt x="861" y="2642"/>
                    </a:cubicBezTo>
                    <a:cubicBezTo>
                      <a:pt x="1140" y="2558"/>
                      <a:pt x="1334" y="2509"/>
                      <a:pt x="1479" y="2473"/>
                    </a:cubicBezTo>
                    <a:cubicBezTo>
                      <a:pt x="1612" y="2436"/>
                      <a:pt x="1758" y="2400"/>
                      <a:pt x="1915" y="2352"/>
                    </a:cubicBezTo>
                    <a:cubicBezTo>
                      <a:pt x="1952" y="2691"/>
                      <a:pt x="1976" y="3030"/>
                      <a:pt x="2000" y="3382"/>
                    </a:cubicBezTo>
                    <a:cubicBezTo>
                      <a:pt x="2024" y="3564"/>
                      <a:pt x="2049" y="3697"/>
                      <a:pt x="2085" y="3782"/>
                    </a:cubicBezTo>
                    <a:cubicBezTo>
                      <a:pt x="2121" y="3854"/>
                      <a:pt x="2170" y="3891"/>
                      <a:pt x="2243" y="3891"/>
                    </a:cubicBezTo>
                    <a:cubicBezTo>
                      <a:pt x="2352" y="3891"/>
                      <a:pt x="2412" y="3660"/>
                      <a:pt x="2412" y="3200"/>
                    </a:cubicBezTo>
                    <a:cubicBezTo>
                      <a:pt x="2412" y="2933"/>
                      <a:pt x="2400" y="2618"/>
                      <a:pt x="2364" y="2242"/>
                    </a:cubicBezTo>
                    <a:cubicBezTo>
                      <a:pt x="2691" y="2146"/>
                      <a:pt x="2849" y="2073"/>
                      <a:pt x="2849" y="2000"/>
                    </a:cubicBezTo>
                    <a:cubicBezTo>
                      <a:pt x="2849" y="1903"/>
                      <a:pt x="2764" y="1855"/>
                      <a:pt x="2606" y="1855"/>
                    </a:cubicBezTo>
                    <a:cubicBezTo>
                      <a:pt x="2521" y="1855"/>
                      <a:pt x="2437" y="1867"/>
                      <a:pt x="2340" y="1879"/>
                    </a:cubicBezTo>
                    <a:cubicBezTo>
                      <a:pt x="2279" y="1346"/>
                      <a:pt x="2206" y="897"/>
                      <a:pt x="2121" y="534"/>
                    </a:cubicBezTo>
                    <a:cubicBezTo>
                      <a:pt x="2024" y="182"/>
                      <a:pt x="1928" y="0"/>
                      <a:pt x="18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2310089" y="3058398"/>
                <a:ext cx="62081" cy="74238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3855" extrusionOk="0">
                    <a:moveTo>
                      <a:pt x="2885" y="1"/>
                    </a:moveTo>
                    <a:cubicBezTo>
                      <a:pt x="2813" y="1"/>
                      <a:pt x="2776" y="73"/>
                      <a:pt x="2776" y="231"/>
                    </a:cubicBezTo>
                    <a:cubicBezTo>
                      <a:pt x="2776" y="267"/>
                      <a:pt x="2752" y="485"/>
                      <a:pt x="2716" y="885"/>
                    </a:cubicBezTo>
                    <a:cubicBezTo>
                      <a:pt x="2643" y="1758"/>
                      <a:pt x="2485" y="2497"/>
                      <a:pt x="2243" y="3128"/>
                    </a:cubicBezTo>
                    <a:cubicBezTo>
                      <a:pt x="2085" y="2788"/>
                      <a:pt x="1722" y="1855"/>
                      <a:pt x="1128" y="328"/>
                    </a:cubicBezTo>
                    <a:cubicBezTo>
                      <a:pt x="1104" y="255"/>
                      <a:pt x="1043" y="182"/>
                      <a:pt x="970" y="110"/>
                    </a:cubicBezTo>
                    <a:cubicBezTo>
                      <a:pt x="898" y="49"/>
                      <a:pt x="849" y="13"/>
                      <a:pt x="813" y="13"/>
                    </a:cubicBezTo>
                    <a:cubicBezTo>
                      <a:pt x="752" y="13"/>
                      <a:pt x="716" y="73"/>
                      <a:pt x="716" y="182"/>
                    </a:cubicBezTo>
                    <a:cubicBezTo>
                      <a:pt x="704" y="413"/>
                      <a:pt x="583" y="1007"/>
                      <a:pt x="352" y="1940"/>
                    </a:cubicBezTo>
                    <a:cubicBezTo>
                      <a:pt x="110" y="2873"/>
                      <a:pt x="1" y="3382"/>
                      <a:pt x="1" y="3479"/>
                    </a:cubicBezTo>
                    <a:cubicBezTo>
                      <a:pt x="1" y="3564"/>
                      <a:pt x="25" y="3649"/>
                      <a:pt x="98" y="3734"/>
                    </a:cubicBezTo>
                    <a:cubicBezTo>
                      <a:pt x="158" y="3806"/>
                      <a:pt x="219" y="3855"/>
                      <a:pt x="268" y="3855"/>
                    </a:cubicBezTo>
                    <a:cubicBezTo>
                      <a:pt x="304" y="3855"/>
                      <a:pt x="340" y="3782"/>
                      <a:pt x="389" y="3637"/>
                    </a:cubicBezTo>
                    <a:cubicBezTo>
                      <a:pt x="425" y="3491"/>
                      <a:pt x="510" y="3152"/>
                      <a:pt x="643" y="2619"/>
                    </a:cubicBezTo>
                    <a:cubicBezTo>
                      <a:pt x="777" y="2085"/>
                      <a:pt x="898" y="1601"/>
                      <a:pt x="1007" y="1188"/>
                    </a:cubicBezTo>
                    <a:cubicBezTo>
                      <a:pt x="1540" y="2546"/>
                      <a:pt x="1867" y="3346"/>
                      <a:pt x="1976" y="3600"/>
                    </a:cubicBezTo>
                    <a:cubicBezTo>
                      <a:pt x="2013" y="3673"/>
                      <a:pt x="2049" y="3734"/>
                      <a:pt x="2110" y="3782"/>
                    </a:cubicBezTo>
                    <a:cubicBezTo>
                      <a:pt x="2170" y="3831"/>
                      <a:pt x="2231" y="3855"/>
                      <a:pt x="2279" y="3855"/>
                    </a:cubicBezTo>
                    <a:cubicBezTo>
                      <a:pt x="2413" y="3855"/>
                      <a:pt x="2558" y="3612"/>
                      <a:pt x="2716" y="3152"/>
                    </a:cubicBezTo>
                    <a:cubicBezTo>
                      <a:pt x="2873" y="2679"/>
                      <a:pt x="2994" y="2170"/>
                      <a:pt x="3079" y="1625"/>
                    </a:cubicBezTo>
                    <a:cubicBezTo>
                      <a:pt x="3176" y="1067"/>
                      <a:pt x="3225" y="643"/>
                      <a:pt x="3225" y="352"/>
                    </a:cubicBezTo>
                    <a:cubicBezTo>
                      <a:pt x="3225" y="279"/>
                      <a:pt x="3188" y="207"/>
                      <a:pt x="3104" y="122"/>
                    </a:cubicBezTo>
                    <a:cubicBezTo>
                      <a:pt x="3031" y="37"/>
                      <a:pt x="2946" y="1"/>
                      <a:pt x="28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2382180" y="3059342"/>
                <a:ext cx="56961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794" extrusionOk="0">
                    <a:moveTo>
                      <a:pt x="1685" y="0"/>
                    </a:moveTo>
                    <a:cubicBezTo>
                      <a:pt x="983" y="0"/>
                      <a:pt x="522" y="12"/>
                      <a:pt x="304" y="24"/>
                    </a:cubicBezTo>
                    <a:cubicBezTo>
                      <a:pt x="98" y="49"/>
                      <a:pt x="1" y="85"/>
                      <a:pt x="1" y="158"/>
                    </a:cubicBezTo>
                    <a:cubicBezTo>
                      <a:pt x="1" y="230"/>
                      <a:pt x="25" y="303"/>
                      <a:pt x="86" y="376"/>
                    </a:cubicBezTo>
                    <a:cubicBezTo>
                      <a:pt x="158" y="449"/>
                      <a:pt x="207" y="485"/>
                      <a:pt x="267" y="485"/>
                    </a:cubicBezTo>
                    <a:lnTo>
                      <a:pt x="1201" y="449"/>
                    </a:lnTo>
                    <a:lnTo>
                      <a:pt x="1201" y="449"/>
                    </a:lnTo>
                    <a:cubicBezTo>
                      <a:pt x="1176" y="788"/>
                      <a:pt x="1055" y="1358"/>
                      <a:pt x="861" y="2133"/>
                    </a:cubicBezTo>
                    <a:cubicBezTo>
                      <a:pt x="667" y="2909"/>
                      <a:pt x="570" y="3333"/>
                      <a:pt x="570" y="3418"/>
                    </a:cubicBezTo>
                    <a:cubicBezTo>
                      <a:pt x="570" y="3503"/>
                      <a:pt x="595" y="3588"/>
                      <a:pt x="667" y="3672"/>
                    </a:cubicBezTo>
                    <a:cubicBezTo>
                      <a:pt x="728" y="3745"/>
                      <a:pt x="789" y="3794"/>
                      <a:pt x="849" y="3794"/>
                    </a:cubicBezTo>
                    <a:cubicBezTo>
                      <a:pt x="886" y="3794"/>
                      <a:pt x="934" y="3697"/>
                      <a:pt x="983" y="3503"/>
                    </a:cubicBezTo>
                    <a:cubicBezTo>
                      <a:pt x="1019" y="3406"/>
                      <a:pt x="1055" y="3224"/>
                      <a:pt x="1116" y="2982"/>
                    </a:cubicBezTo>
                    <a:cubicBezTo>
                      <a:pt x="1176" y="2739"/>
                      <a:pt x="1213" y="2557"/>
                      <a:pt x="1249" y="2436"/>
                    </a:cubicBezTo>
                    <a:cubicBezTo>
                      <a:pt x="1528" y="1321"/>
                      <a:pt x="1673" y="691"/>
                      <a:pt x="1673" y="558"/>
                    </a:cubicBezTo>
                    <a:cubicBezTo>
                      <a:pt x="1673" y="521"/>
                      <a:pt x="1661" y="473"/>
                      <a:pt x="1661" y="436"/>
                    </a:cubicBezTo>
                    <a:lnTo>
                      <a:pt x="1661" y="436"/>
                    </a:lnTo>
                    <a:cubicBezTo>
                      <a:pt x="1855" y="449"/>
                      <a:pt x="2061" y="449"/>
                      <a:pt x="2267" y="473"/>
                    </a:cubicBezTo>
                    <a:cubicBezTo>
                      <a:pt x="2485" y="485"/>
                      <a:pt x="2655" y="485"/>
                      <a:pt x="2776" y="485"/>
                    </a:cubicBezTo>
                    <a:cubicBezTo>
                      <a:pt x="2897" y="485"/>
                      <a:pt x="2958" y="461"/>
                      <a:pt x="2958" y="388"/>
                    </a:cubicBezTo>
                    <a:cubicBezTo>
                      <a:pt x="2958" y="291"/>
                      <a:pt x="2837" y="194"/>
                      <a:pt x="2594" y="121"/>
                    </a:cubicBezTo>
                    <a:cubicBezTo>
                      <a:pt x="2352" y="37"/>
                      <a:pt x="2061" y="0"/>
                      <a:pt x="16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2432115" y="3058861"/>
                <a:ext cx="52976" cy="73313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3807" extrusionOk="0">
                    <a:moveTo>
                      <a:pt x="2376" y="1"/>
                    </a:moveTo>
                    <a:cubicBezTo>
                      <a:pt x="2170" y="1"/>
                      <a:pt x="1915" y="62"/>
                      <a:pt x="1612" y="195"/>
                    </a:cubicBezTo>
                    <a:cubicBezTo>
                      <a:pt x="1322" y="328"/>
                      <a:pt x="1091" y="474"/>
                      <a:pt x="958" y="619"/>
                    </a:cubicBezTo>
                    <a:cubicBezTo>
                      <a:pt x="909" y="668"/>
                      <a:pt x="873" y="752"/>
                      <a:pt x="837" y="849"/>
                    </a:cubicBezTo>
                    <a:cubicBezTo>
                      <a:pt x="800" y="946"/>
                      <a:pt x="776" y="1043"/>
                      <a:pt x="776" y="1140"/>
                    </a:cubicBezTo>
                    <a:cubicBezTo>
                      <a:pt x="776" y="1225"/>
                      <a:pt x="849" y="1346"/>
                      <a:pt x="982" y="1504"/>
                    </a:cubicBezTo>
                    <a:cubicBezTo>
                      <a:pt x="1103" y="1661"/>
                      <a:pt x="1249" y="1807"/>
                      <a:pt x="1406" y="1952"/>
                    </a:cubicBezTo>
                    <a:cubicBezTo>
                      <a:pt x="1564" y="2086"/>
                      <a:pt x="1709" y="2231"/>
                      <a:pt x="1843" y="2376"/>
                    </a:cubicBezTo>
                    <a:cubicBezTo>
                      <a:pt x="1976" y="2534"/>
                      <a:pt x="2037" y="2655"/>
                      <a:pt x="2037" y="2752"/>
                    </a:cubicBezTo>
                    <a:cubicBezTo>
                      <a:pt x="2037" y="2910"/>
                      <a:pt x="1940" y="3055"/>
                      <a:pt x="1746" y="3188"/>
                    </a:cubicBezTo>
                    <a:cubicBezTo>
                      <a:pt x="1540" y="3310"/>
                      <a:pt x="1322" y="3382"/>
                      <a:pt x="1067" y="3382"/>
                    </a:cubicBezTo>
                    <a:cubicBezTo>
                      <a:pt x="946" y="3382"/>
                      <a:pt x="825" y="3346"/>
                      <a:pt x="703" y="3298"/>
                    </a:cubicBezTo>
                    <a:cubicBezTo>
                      <a:pt x="594" y="3237"/>
                      <a:pt x="510" y="3188"/>
                      <a:pt x="449" y="3128"/>
                    </a:cubicBezTo>
                    <a:cubicBezTo>
                      <a:pt x="279" y="2946"/>
                      <a:pt x="158" y="2861"/>
                      <a:pt x="110" y="2861"/>
                    </a:cubicBezTo>
                    <a:cubicBezTo>
                      <a:pt x="37" y="2861"/>
                      <a:pt x="0" y="2910"/>
                      <a:pt x="0" y="3019"/>
                    </a:cubicBezTo>
                    <a:cubicBezTo>
                      <a:pt x="0" y="3188"/>
                      <a:pt x="122" y="3358"/>
                      <a:pt x="340" y="3540"/>
                    </a:cubicBezTo>
                    <a:cubicBezTo>
                      <a:pt x="570" y="3710"/>
                      <a:pt x="849" y="3807"/>
                      <a:pt x="1200" y="3807"/>
                    </a:cubicBezTo>
                    <a:cubicBezTo>
                      <a:pt x="1552" y="3807"/>
                      <a:pt x="1855" y="3710"/>
                      <a:pt x="2121" y="3504"/>
                    </a:cubicBezTo>
                    <a:cubicBezTo>
                      <a:pt x="2400" y="3298"/>
                      <a:pt x="2533" y="3055"/>
                      <a:pt x="2533" y="2752"/>
                    </a:cubicBezTo>
                    <a:cubicBezTo>
                      <a:pt x="2533" y="2595"/>
                      <a:pt x="2461" y="2425"/>
                      <a:pt x="2327" y="2243"/>
                    </a:cubicBezTo>
                    <a:cubicBezTo>
                      <a:pt x="2194" y="2061"/>
                      <a:pt x="2049" y="1892"/>
                      <a:pt x="1891" y="1746"/>
                    </a:cubicBezTo>
                    <a:cubicBezTo>
                      <a:pt x="1467" y="1383"/>
                      <a:pt x="1249" y="1152"/>
                      <a:pt x="1249" y="1080"/>
                    </a:cubicBezTo>
                    <a:cubicBezTo>
                      <a:pt x="1249" y="934"/>
                      <a:pt x="1455" y="777"/>
                      <a:pt x="1879" y="619"/>
                    </a:cubicBezTo>
                    <a:cubicBezTo>
                      <a:pt x="2000" y="571"/>
                      <a:pt x="2134" y="522"/>
                      <a:pt x="2291" y="498"/>
                    </a:cubicBezTo>
                    <a:cubicBezTo>
                      <a:pt x="2437" y="461"/>
                      <a:pt x="2558" y="425"/>
                      <a:pt x="2630" y="401"/>
                    </a:cubicBezTo>
                    <a:cubicBezTo>
                      <a:pt x="2715" y="389"/>
                      <a:pt x="2752" y="352"/>
                      <a:pt x="2752" y="316"/>
                    </a:cubicBezTo>
                    <a:cubicBezTo>
                      <a:pt x="2752" y="243"/>
                      <a:pt x="2715" y="171"/>
                      <a:pt x="2643" y="98"/>
                    </a:cubicBezTo>
                    <a:cubicBezTo>
                      <a:pt x="2570" y="37"/>
                      <a:pt x="2473" y="1"/>
                      <a:pt x="23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4835150" y="2555200"/>
                <a:ext cx="53438" cy="72832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782" extrusionOk="0">
                    <a:moveTo>
                      <a:pt x="1648" y="522"/>
                    </a:moveTo>
                    <a:cubicBezTo>
                      <a:pt x="1709" y="825"/>
                      <a:pt x="1770" y="1285"/>
                      <a:pt x="1830" y="1891"/>
                    </a:cubicBezTo>
                    <a:cubicBezTo>
                      <a:pt x="1552" y="1928"/>
                      <a:pt x="1285" y="1988"/>
                      <a:pt x="1042" y="2061"/>
                    </a:cubicBezTo>
                    <a:cubicBezTo>
                      <a:pt x="1285" y="1394"/>
                      <a:pt x="1491" y="885"/>
                      <a:pt x="1648" y="522"/>
                    </a:cubicBezTo>
                    <a:close/>
                    <a:moveTo>
                      <a:pt x="1770" y="1"/>
                    </a:moveTo>
                    <a:cubicBezTo>
                      <a:pt x="1673" y="1"/>
                      <a:pt x="1588" y="37"/>
                      <a:pt x="1479" y="110"/>
                    </a:cubicBezTo>
                    <a:cubicBezTo>
                      <a:pt x="1394" y="170"/>
                      <a:pt x="1321" y="255"/>
                      <a:pt x="1285" y="352"/>
                    </a:cubicBezTo>
                    <a:cubicBezTo>
                      <a:pt x="1249" y="449"/>
                      <a:pt x="1152" y="667"/>
                      <a:pt x="1006" y="1019"/>
                    </a:cubicBezTo>
                    <a:cubicBezTo>
                      <a:pt x="861" y="1370"/>
                      <a:pt x="752" y="1649"/>
                      <a:pt x="667" y="1855"/>
                    </a:cubicBezTo>
                    <a:cubicBezTo>
                      <a:pt x="630" y="1952"/>
                      <a:pt x="582" y="2073"/>
                      <a:pt x="533" y="2194"/>
                    </a:cubicBezTo>
                    <a:cubicBezTo>
                      <a:pt x="182" y="2303"/>
                      <a:pt x="0" y="2400"/>
                      <a:pt x="0" y="2473"/>
                    </a:cubicBezTo>
                    <a:cubicBezTo>
                      <a:pt x="0" y="2534"/>
                      <a:pt x="37" y="2594"/>
                      <a:pt x="85" y="2643"/>
                    </a:cubicBezTo>
                    <a:cubicBezTo>
                      <a:pt x="146" y="2691"/>
                      <a:pt x="206" y="2703"/>
                      <a:pt x="279" y="2703"/>
                    </a:cubicBezTo>
                    <a:lnTo>
                      <a:pt x="315" y="2703"/>
                    </a:lnTo>
                    <a:cubicBezTo>
                      <a:pt x="109" y="3176"/>
                      <a:pt x="12" y="3430"/>
                      <a:pt x="12" y="3467"/>
                    </a:cubicBezTo>
                    <a:cubicBezTo>
                      <a:pt x="12" y="3540"/>
                      <a:pt x="37" y="3612"/>
                      <a:pt x="109" y="3685"/>
                    </a:cubicBezTo>
                    <a:cubicBezTo>
                      <a:pt x="170" y="3746"/>
                      <a:pt x="230" y="3782"/>
                      <a:pt x="291" y="3782"/>
                    </a:cubicBezTo>
                    <a:cubicBezTo>
                      <a:pt x="352" y="3782"/>
                      <a:pt x="533" y="3382"/>
                      <a:pt x="849" y="2570"/>
                    </a:cubicBezTo>
                    <a:cubicBezTo>
                      <a:pt x="1103" y="2497"/>
                      <a:pt x="1309" y="2437"/>
                      <a:pt x="1442" y="2412"/>
                    </a:cubicBezTo>
                    <a:cubicBezTo>
                      <a:pt x="1564" y="2376"/>
                      <a:pt x="1709" y="2328"/>
                      <a:pt x="1867" y="2291"/>
                    </a:cubicBezTo>
                    <a:cubicBezTo>
                      <a:pt x="1903" y="2618"/>
                      <a:pt x="1927" y="2946"/>
                      <a:pt x="1951" y="3285"/>
                    </a:cubicBezTo>
                    <a:cubicBezTo>
                      <a:pt x="1976" y="3467"/>
                      <a:pt x="2000" y="3600"/>
                      <a:pt x="2036" y="3673"/>
                    </a:cubicBezTo>
                    <a:cubicBezTo>
                      <a:pt x="2073" y="3746"/>
                      <a:pt x="2121" y="3782"/>
                      <a:pt x="2182" y="3782"/>
                    </a:cubicBezTo>
                    <a:cubicBezTo>
                      <a:pt x="2291" y="3782"/>
                      <a:pt x="2351" y="3564"/>
                      <a:pt x="2351" y="3115"/>
                    </a:cubicBezTo>
                    <a:cubicBezTo>
                      <a:pt x="2351" y="2861"/>
                      <a:pt x="2339" y="2546"/>
                      <a:pt x="2303" y="2182"/>
                    </a:cubicBezTo>
                    <a:cubicBezTo>
                      <a:pt x="2618" y="2085"/>
                      <a:pt x="2776" y="2012"/>
                      <a:pt x="2776" y="1940"/>
                    </a:cubicBezTo>
                    <a:cubicBezTo>
                      <a:pt x="2776" y="1855"/>
                      <a:pt x="2691" y="1806"/>
                      <a:pt x="2533" y="1806"/>
                    </a:cubicBezTo>
                    <a:cubicBezTo>
                      <a:pt x="2460" y="1806"/>
                      <a:pt x="2376" y="1819"/>
                      <a:pt x="2279" y="1819"/>
                    </a:cubicBezTo>
                    <a:cubicBezTo>
                      <a:pt x="2218" y="1310"/>
                      <a:pt x="2145" y="873"/>
                      <a:pt x="2061" y="522"/>
                    </a:cubicBezTo>
                    <a:cubicBezTo>
                      <a:pt x="1976" y="170"/>
                      <a:pt x="1879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4899541" y="2556375"/>
                <a:ext cx="49704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3697" extrusionOk="0">
                    <a:moveTo>
                      <a:pt x="2158" y="0"/>
                    </a:moveTo>
                    <a:cubicBezTo>
                      <a:pt x="1842" y="0"/>
                      <a:pt x="1515" y="158"/>
                      <a:pt x="1164" y="461"/>
                    </a:cubicBezTo>
                    <a:cubicBezTo>
                      <a:pt x="824" y="764"/>
                      <a:pt x="546" y="1127"/>
                      <a:pt x="327" y="1539"/>
                    </a:cubicBezTo>
                    <a:cubicBezTo>
                      <a:pt x="109" y="1964"/>
                      <a:pt x="0" y="2339"/>
                      <a:pt x="0" y="2667"/>
                    </a:cubicBezTo>
                    <a:cubicBezTo>
                      <a:pt x="0" y="2921"/>
                      <a:pt x="109" y="3163"/>
                      <a:pt x="340" y="3382"/>
                    </a:cubicBezTo>
                    <a:cubicBezTo>
                      <a:pt x="558" y="3588"/>
                      <a:pt x="788" y="3697"/>
                      <a:pt x="1030" y="3697"/>
                    </a:cubicBezTo>
                    <a:cubicBezTo>
                      <a:pt x="1224" y="3697"/>
                      <a:pt x="1442" y="3648"/>
                      <a:pt x="1685" y="3539"/>
                    </a:cubicBezTo>
                    <a:cubicBezTo>
                      <a:pt x="1927" y="3430"/>
                      <a:pt x="2121" y="3309"/>
                      <a:pt x="2291" y="3188"/>
                    </a:cubicBezTo>
                    <a:cubicBezTo>
                      <a:pt x="2448" y="3054"/>
                      <a:pt x="2533" y="2945"/>
                      <a:pt x="2533" y="2860"/>
                    </a:cubicBezTo>
                    <a:cubicBezTo>
                      <a:pt x="2533" y="2788"/>
                      <a:pt x="2497" y="2739"/>
                      <a:pt x="2436" y="2739"/>
                    </a:cubicBezTo>
                    <a:cubicBezTo>
                      <a:pt x="2412" y="2739"/>
                      <a:pt x="2254" y="2824"/>
                      <a:pt x="1976" y="2970"/>
                    </a:cubicBezTo>
                    <a:cubicBezTo>
                      <a:pt x="1867" y="3030"/>
                      <a:pt x="1721" y="3091"/>
                      <a:pt x="1552" y="3139"/>
                    </a:cubicBezTo>
                    <a:cubicBezTo>
                      <a:pt x="1370" y="3176"/>
                      <a:pt x="1212" y="3200"/>
                      <a:pt x="1043" y="3200"/>
                    </a:cubicBezTo>
                    <a:cubicBezTo>
                      <a:pt x="885" y="3200"/>
                      <a:pt x="752" y="3163"/>
                      <a:pt x="643" y="3066"/>
                    </a:cubicBezTo>
                    <a:cubicBezTo>
                      <a:pt x="546" y="2982"/>
                      <a:pt x="497" y="2836"/>
                      <a:pt x="497" y="2642"/>
                    </a:cubicBezTo>
                    <a:cubicBezTo>
                      <a:pt x="497" y="2448"/>
                      <a:pt x="558" y="2218"/>
                      <a:pt x="679" y="1951"/>
                    </a:cubicBezTo>
                    <a:cubicBezTo>
                      <a:pt x="812" y="1685"/>
                      <a:pt x="958" y="1442"/>
                      <a:pt x="1127" y="1236"/>
                    </a:cubicBezTo>
                    <a:cubicBezTo>
                      <a:pt x="1309" y="1030"/>
                      <a:pt x="1491" y="849"/>
                      <a:pt x="1685" y="715"/>
                    </a:cubicBezTo>
                    <a:cubicBezTo>
                      <a:pt x="1879" y="570"/>
                      <a:pt x="2048" y="497"/>
                      <a:pt x="2194" y="497"/>
                    </a:cubicBezTo>
                    <a:cubicBezTo>
                      <a:pt x="2254" y="497"/>
                      <a:pt x="2315" y="509"/>
                      <a:pt x="2388" y="546"/>
                    </a:cubicBezTo>
                    <a:cubicBezTo>
                      <a:pt x="2461" y="570"/>
                      <a:pt x="2521" y="582"/>
                      <a:pt x="2545" y="582"/>
                    </a:cubicBezTo>
                    <a:cubicBezTo>
                      <a:pt x="2570" y="582"/>
                      <a:pt x="2582" y="546"/>
                      <a:pt x="2582" y="473"/>
                    </a:cubicBezTo>
                    <a:cubicBezTo>
                      <a:pt x="2582" y="388"/>
                      <a:pt x="2533" y="291"/>
                      <a:pt x="2436" y="182"/>
                    </a:cubicBezTo>
                    <a:cubicBezTo>
                      <a:pt x="2339" y="61"/>
                      <a:pt x="2242" y="0"/>
                      <a:pt x="2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4960660" y="2556837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637" y="0"/>
                    </a:moveTo>
                    <a:cubicBezTo>
                      <a:pt x="946" y="0"/>
                      <a:pt x="497" y="13"/>
                      <a:pt x="304" y="25"/>
                    </a:cubicBezTo>
                    <a:cubicBezTo>
                      <a:pt x="98" y="49"/>
                      <a:pt x="1" y="85"/>
                      <a:pt x="1" y="146"/>
                    </a:cubicBezTo>
                    <a:cubicBezTo>
                      <a:pt x="1" y="219"/>
                      <a:pt x="25" y="291"/>
                      <a:pt x="85" y="364"/>
                    </a:cubicBezTo>
                    <a:cubicBezTo>
                      <a:pt x="146" y="437"/>
                      <a:pt x="207" y="473"/>
                      <a:pt x="255" y="473"/>
                    </a:cubicBezTo>
                    <a:lnTo>
                      <a:pt x="1164" y="437"/>
                    </a:lnTo>
                    <a:lnTo>
                      <a:pt x="1164" y="437"/>
                    </a:lnTo>
                    <a:cubicBezTo>
                      <a:pt x="1140" y="764"/>
                      <a:pt x="1019" y="1321"/>
                      <a:pt x="837" y="2073"/>
                    </a:cubicBezTo>
                    <a:cubicBezTo>
                      <a:pt x="643" y="2824"/>
                      <a:pt x="546" y="3236"/>
                      <a:pt x="546" y="3321"/>
                    </a:cubicBezTo>
                    <a:cubicBezTo>
                      <a:pt x="546" y="3406"/>
                      <a:pt x="582" y="3491"/>
                      <a:pt x="643" y="3564"/>
                    </a:cubicBezTo>
                    <a:cubicBezTo>
                      <a:pt x="716" y="3648"/>
                      <a:pt x="764" y="3685"/>
                      <a:pt x="825" y="3685"/>
                    </a:cubicBezTo>
                    <a:cubicBezTo>
                      <a:pt x="861" y="3685"/>
                      <a:pt x="910" y="3588"/>
                      <a:pt x="958" y="3406"/>
                    </a:cubicBezTo>
                    <a:cubicBezTo>
                      <a:pt x="982" y="3309"/>
                      <a:pt x="1031" y="3139"/>
                      <a:pt x="1079" y="2897"/>
                    </a:cubicBezTo>
                    <a:cubicBezTo>
                      <a:pt x="1140" y="2655"/>
                      <a:pt x="1176" y="2485"/>
                      <a:pt x="1213" y="2364"/>
                    </a:cubicBezTo>
                    <a:cubicBezTo>
                      <a:pt x="1491" y="1285"/>
                      <a:pt x="1625" y="679"/>
                      <a:pt x="1625" y="546"/>
                    </a:cubicBezTo>
                    <a:cubicBezTo>
                      <a:pt x="1625" y="497"/>
                      <a:pt x="1613" y="461"/>
                      <a:pt x="1613" y="425"/>
                    </a:cubicBezTo>
                    <a:lnTo>
                      <a:pt x="1613" y="425"/>
                    </a:lnTo>
                    <a:cubicBezTo>
                      <a:pt x="1794" y="437"/>
                      <a:pt x="2000" y="437"/>
                      <a:pt x="2206" y="461"/>
                    </a:cubicBezTo>
                    <a:cubicBezTo>
                      <a:pt x="2412" y="473"/>
                      <a:pt x="2582" y="473"/>
                      <a:pt x="2691" y="473"/>
                    </a:cubicBezTo>
                    <a:cubicBezTo>
                      <a:pt x="2812" y="473"/>
                      <a:pt x="2873" y="437"/>
                      <a:pt x="2873" y="376"/>
                    </a:cubicBezTo>
                    <a:cubicBezTo>
                      <a:pt x="2873" y="279"/>
                      <a:pt x="2752" y="194"/>
                      <a:pt x="2521" y="122"/>
                    </a:cubicBezTo>
                    <a:cubicBezTo>
                      <a:pt x="2291" y="37"/>
                      <a:pt x="2000" y="0"/>
                      <a:pt x="16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5015715" y="2556375"/>
                <a:ext cx="21021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709" extrusionOk="0">
                    <a:moveTo>
                      <a:pt x="752" y="0"/>
                    </a:moveTo>
                    <a:cubicBezTo>
                      <a:pt x="704" y="0"/>
                      <a:pt x="680" y="12"/>
                      <a:pt x="655" y="37"/>
                    </a:cubicBezTo>
                    <a:cubicBezTo>
                      <a:pt x="643" y="61"/>
                      <a:pt x="631" y="97"/>
                      <a:pt x="631" y="158"/>
                    </a:cubicBezTo>
                    <a:cubicBezTo>
                      <a:pt x="631" y="376"/>
                      <a:pt x="522" y="946"/>
                      <a:pt x="316" y="1867"/>
                    </a:cubicBezTo>
                    <a:cubicBezTo>
                      <a:pt x="98" y="2788"/>
                      <a:pt x="1" y="3272"/>
                      <a:pt x="1" y="3345"/>
                    </a:cubicBezTo>
                    <a:cubicBezTo>
                      <a:pt x="1" y="3418"/>
                      <a:pt x="37" y="3491"/>
                      <a:pt x="98" y="3575"/>
                    </a:cubicBezTo>
                    <a:cubicBezTo>
                      <a:pt x="171" y="3660"/>
                      <a:pt x="231" y="3709"/>
                      <a:pt x="267" y="3709"/>
                    </a:cubicBezTo>
                    <a:cubicBezTo>
                      <a:pt x="316" y="3709"/>
                      <a:pt x="364" y="3600"/>
                      <a:pt x="425" y="3394"/>
                    </a:cubicBezTo>
                    <a:cubicBezTo>
                      <a:pt x="449" y="3285"/>
                      <a:pt x="473" y="3176"/>
                      <a:pt x="498" y="3079"/>
                    </a:cubicBezTo>
                    <a:cubicBezTo>
                      <a:pt x="522" y="2982"/>
                      <a:pt x="558" y="2848"/>
                      <a:pt x="607" y="2679"/>
                    </a:cubicBezTo>
                    <a:cubicBezTo>
                      <a:pt x="643" y="2497"/>
                      <a:pt x="680" y="2351"/>
                      <a:pt x="704" y="2267"/>
                    </a:cubicBezTo>
                    <a:cubicBezTo>
                      <a:pt x="958" y="1224"/>
                      <a:pt x="1092" y="643"/>
                      <a:pt x="1092" y="521"/>
                    </a:cubicBezTo>
                    <a:cubicBezTo>
                      <a:pt x="1092" y="400"/>
                      <a:pt x="1043" y="279"/>
                      <a:pt x="958" y="170"/>
                    </a:cubicBezTo>
                    <a:cubicBezTo>
                      <a:pt x="873" y="61"/>
                      <a:pt x="813" y="0"/>
                      <a:pt x="7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5047458" y="2556375"/>
                <a:ext cx="53438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746" extrusionOk="0">
                    <a:moveTo>
                      <a:pt x="85" y="0"/>
                    </a:moveTo>
                    <a:cubicBezTo>
                      <a:pt x="24" y="0"/>
                      <a:pt x="0" y="61"/>
                      <a:pt x="0" y="170"/>
                    </a:cubicBezTo>
                    <a:cubicBezTo>
                      <a:pt x="0" y="364"/>
                      <a:pt x="73" y="897"/>
                      <a:pt x="242" y="1758"/>
                    </a:cubicBezTo>
                    <a:cubicBezTo>
                      <a:pt x="400" y="2618"/>
                      <a:pt x="533" y="3163"/>
                      <a:pt x="630" y="3406"/>
                    </a:cubicBezTo>
                    <a:cubicBezTo>
                      <a:pt x="655" y="3491"/>
                      <a:pt x="703" y="3563"/>
                      <a:pt x="764" y="3636"/>
                    </a:cubicBezTo>
                    <a:cubicBezTo>
                      <a:pt x="824" y="3709"/>
                      <a:pt x="885" y="3745"/>
                      <a:pt x="921" y="3745"/>
                    </a:cubicBezTo>
                    <a:cubicBezTo>
                      <a:pt x="994" y="3745"/>
                      <a:pt x="1091" y="3636"/>
                      <a:pt x="1200" y="3418"/>
                    </a:cubicBezTo>
                    <a:cubicBezTo>
                      <a:pt x="1261" y="3297"/>
                      <a:pt x="1321" y="3176"/>
                      <a:pt x="1370" y="3054"/>
                    </a:cubicBezTo>
                    <a:cubicBezTo>
                      <a:pt x="1430" y="2921"/>
                      <a:pt x="1515" y="2751"/>
                      <a:pt x="1612" y="2533"/>
                    </a:cubicBezTo>
                    <a:cubicBezTo>
                      <a:pt x="1709" y="2315"/>
                      <a:pt x="1818" y="2085"/>
                      <a:pt x="1939" y="1867"/>
                    </a:cubicBezTo>
                    <a:cubicBezTo>
                      <a:pt x="2048" y="1636"/>
                      <a:pt x="2182" y="1382"/>
                      <a:pt x="2339" y="1103"/>
                    </a:cubicBezTo>
                    <a:cubicBezTo>
                      <a:pt x="2497" y="824"/>
                      <a:pt x="2618" y="618"/>
                      <a:pt x="2679" y="485"/>
                    </a:cubicBezTo>
                    <a:cubicBezTo>
                      <a:pt x="2739" y="364"/>
                      <a:pt x="2776" y="267"/>
                      <a:pt x="2776" y="218"/>
                    </a:cubicBezTo>
                    <a:cubicBezTo>
                      <a:pt x="2776" y="158"/>
                      <a:pt x="2751" y="109"/>
                      <a:pt x="2691" y="61"/>
                    </a:cubicBezTo>
                    <a:cubicBezTo>
                      <a:pt x="2642" y="24"/>
                      <a:pt x="2582" y="0"/>
                      <a:pt x="2521" y="0"/>
                    </a:cubicBezTo>
                    <a:cubicBezTo>
                      <a:pt x="2412" y="0"/>
                      <a:pt x="2170" y="352"/>
                      <a:pt x="1818" y="1030"/>
                    </a:cubicBezTo>
                    <a:cubicBezTo>
                      <a:pt x="1467" y="1721"/>
                      <a:pt x="1164" y="2388"/>
                      <a:pt x="945" y="3030"/>
                    </a:cubicBezTo>
                    <a:cubicBezTo>
                      <a:pt x="836" y="2630"/>
                      <a:pt x="739" y="2109"/>
                      <a:pt x="655" y="1467"/>
                    </a:cubicBezTo>
                    <a:cubicBezTo>
                      <a:pt x="570" y="824"/>
                      <a:pt x="521" y="473"/>
                      <a:pt x="497" y="400"/>
                    </a:cubicBezTo>
                    <a:cubicBezTo>
                      <a:pt x="461" y="291"/>
                      <a:pt x="400" y="194"/>
                      <a:pt x="315" y="121"/>
                    </a:cubicBezTo>
                    <a:cubicBezTo>
                      <a:pt x="242" y="37"/>
                      <a:pt x="158" y="0"/>
                      <a:pt x="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5099010" y="2555200"/>
                <a:ext cx="53207" cy="72832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3782" extrusionOk="0">
                    <a:moveTo>
                      <a:pt x="1637" y="522"/>
                    </a:moveTo>
                    <a:cubicBezTo>
                      <a:pt x="1697" y="825"/>
                      <a:pt x="1770" y="1285"/>
                      <a:pt x="1831" y="1891"/>
                    </a:cubicBezTo>
                    <a:cubicBezTo>
                      <a:pt x="1552" y="1928"/>
                      <a:pt x="1285" y="1988"/>
                      <a:pt x="1031" y="2061"/>
                    </a:cubicBezTo>
                    <a:cubicBezTo>
                      <a:pt x="1285" y="1394"/>
                      <a:pt x="1479" y="885"/>
                      <a:pt x="1637" y="522"/>
                    </a:cubicBezTo>
                    <a:close/>
                    <a:moveTo>
                      <a:pt x="1770" y="1"/>
                    </a:moveTo>
                    <a:cubicBezTo>
                      <a:pt x="1673" y="1"/>
                      <a:pt x="1576" y="37"/>
                      <a:pt x="1479" y="110"/>
                    </a:cubicBezTo>
                    <a:cubicBezTo>
                      <a:pt x="1382" y="170"/>
                      <a:pt x="1322" y="255"/>
                      <a:pt x="1273" y="352"/>
                    </a:cubicBezTo>
                    <a:cubicBezTo>
                      <a:pt x="1237" y="449"/>
                      <a:pt x="1152" y="667"/>
                      <a:pt x="1006" y="1019"/>
                    </a:cubicBezTo>
                    <a:cubicBezTo>
                      <a:pt x="861" y="1370"/>
                      <a:pt x="740" y="1649"/>
                      <a:pt x="667" y="1855"/>
                    </a:cubicBezTo>
                    <a:cubicBezTo>
                      <a:pt x="631" y="1952"/>
                      <a:pt x="582" y="2073"/>
                      <a:pt x="522" y="2194"/>
                    </a:cubicBezTo>
                    <a:cubicBezTo>
                      <a:pt x="170" y="2303"/>
                      <a:pt x="1" y="2400"/>
                      <a:pt x="1" y="2473"/>
                    </a:cubicBezTo>
                    <a:cubicBezTo>
                      <a:pt x="1" y="2534"/>
                      <a:pt x="25" y="2594"/>
                      <a:pt x="73" y="2643"/>
                    </a:cubicBezTo>
                    <a:cubicBezTo>
                      <a:pt x="134" y="2691"/>
                      <a:pt x="194" y="2703"/>
                      <a:pt x="267" y="2703"/>
                    </a:cubicBezTo>
                    <a:lnTo>
                      <a:pt x="304" y="2703"/>
                    </a:lnTo>
                    <a:cubicBezTo>
                      <a:pt x="110" y="3176"/>
                      <a:pt x="1" y="3430"/>
                      <a:pt x="1" y="3467"/>
                    </a:cubicBezTo>
                    <a:cubicBezTo>
                      <a:pt x="1" y="3540"/>
                      <a:pt x="37" y="3612"/>
                      <a:pt x="98" y="3685"/>
                    </a:cubicBezTo>
                    <a:cubicBezTo>
                      <a:pt x="170" y="3746"/>
                      <a:pt x="231" y="3782"/>
                      <a:pt x="279" y="3782"/>
                    </a:cubicBezTo>
                    <a:cubicBezTo>
                      <a:pt x="340" y="3782"/>
                      <a:pt x="522" y="3382"/>
                      <a:pt x="837" y="2570"/>
                    </a:cubicBezTo>
                    <a:cubicBezTo>
                      <a:pt x="1103" y="2497"/>
                      <a:pt x="1297" y="2437"/>
                      <a:pt x="1431" y="2412"/>
                    </a:cubicBezTo>
                    <a:cubicBezTo>
                      <a:pt x="1564" y="2376"/>
                      <a:pt x="1709" y="2328"/>
                      <a:pt x="1867" y="2291"/>
                    </a:cubicBezTo>
                    <a:cubicBezTo>
                      <a:pt x="1891" y="2618"/>
                      <a:pt x="1915" y="2946"/>
                      <a:pt x="1940" y="3285"/>
                    </a:cubicBezTo>
                    <a:cubicBezTo>
                      <a:pt x="1964" y="3467"/>
                      <a:pt x="2000" y="3600"/>
                      <a:pt x="2025" y="3673"/>
                    </a:cubicBezTo>
                    <a:cubicBezTo>
                      <a:pt x="2061" y="3746"/>
                      <a:pt x="2109" y="3782"/>
                      <a:pt x="2170" y="3782"/>
                    </a:cubicBezTo>
                    <a:cubicBezTo>
                      <a:pt x="2291" y="3782"/>
                      <a:pt x="2340" y="3564"/>
                      <a:pt x="2340" y="3115"/>
                    </a:cubicBezTo>
                    <a:cubicBezTo>
                      <a:pt x="2340" y="2861"/>
                      <a:pt x="2328" y="2546"/>
                      <a:pt x="2303" y="2182"/>
                    </a:cubicBezTo>
                    <a:cubicBezTo>
                      <a:pt x="2606" y="2085"/>
                      <a:pt x="2764" y="2012"/>
                      <a:pt x="2764" y="1940"/>
                    </a:cubicBezTo>
                    <a:cubicBezTo>
                      <a:pt x="2764" y="1855"/>
                      <a:pt x="2691" y="1806"/>
                      <a:pt x="2534" y="1806"/>
                    </a:cubicBezTo>
                    <a:cubicBezTo>
                      <a:pt x="2449" y="1806"/>
                      <a:pt x="2364" y="1819"/>
                      <a:pt x="2267" y="1819"/>
                    </a:cubicBezTo>
                    <a:cubicBezTo>
                      <a:pt x="2218" y="1310"/>
                      <a:pt x="2146" y="873"/>
                      <a:pt x="2061" y="522"/>
                    </a:cubicBezTo>
                    <a:cubicBezTo>
                      <a:pt x="1976" y="170"/>
                      <a:pt x="1879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5163170" y="2556837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649" y="0"/>
                    </a:moveTo>
                    <a:cubicBezTo>
                      <a:pt x="958" y="0"/>
                      <a:pt x="509" y="13"/>
                      <a:pt x="303" y="25"/>
                    </a:cubicBezTo>
                    <a:cubicBezTo>
                      <a:pt x="97" y="49"/>
                      <a:pt x="0" y="85"/>
                      <a:pt x="0" y="146"/>
                    </a:cubicBezTo>
                    <a:cubicBezTo>
                      <a:pt x="0" y="219"/>
                      <a:pt x="37" y="291"/>
                      <a:pt x="85" y="364"/>
                    </a:cubicBezTo>
                    <a:cubicBezTo>
                      <a:pt x="146" y="437"/>
                      <a:pt x="207" y="473"/>
                      <a:pt x="267" y="473"/>
                    </a:cubicBezTo>
                    <a:lnTo>
                      <a:pt x="1176" y="437"/>
                    </a:lnTo>
                    <a:lnTo>
                      <a:pt x="1176" y="437"/>
                    </a:lnTo>
                    <a:cubicBezTo>
                      <a:pt x="1140" y="764"/>
                      <a:pt x="1031" y="1321"/>
                      <a:pt x="837" y="2073"/>
                    </a:cubicBezTo>
                    <a:cubicBezTo>
                      <a:pt x="643" y="2824"/>
                      <a:pt x="558" y="3236"/>
                      <a:pt x="558" y="3321"/>
                    </a:cubicBezTo>
                    <a:cubicBezTo>
                      <a:pt x="558" y="3406"/>
                      <a:pt x="582" y="3491"/>
                      <a:pt x="643" y="3564"/>
                    </a:cubicBezTo>
                    <a:cubicBezTo>
                      <a:pt x="716" y="3648"/>
                      <a:pt x="776" y="3685"/>
                      <a:pt x="825" y="3685"/>
                    </a:cubicBezTo>
                    <a:cubicBezTo>
                      <a:pt x="873" y="3685"/>
                      <a:pt x="909" y="3588"/>
                      <a:pt x="958" y="3406"/>
                    </a:cubicBezTo>
                    <a:cubicBezTo>
                      <a:pt x="994" y="3309"/>
                      <a:pt x="1031" y="3139"/>
                      <a:pt x="1091" y="2897"/>
                    </a:cubicBezTo>
                    <a:cubicBezTo>
                      <a:pt x="1140" y="2655"/>
                      <a:pt x="1188" y="2485"/>
                      <a:pt x="1212" y="2364"/>
                    </a:cubicBezTo>
                    <a:cubicBezTo>
                      <a:pt x="1491" y="1285"/>
                      <a:pt x="1625" y="679"/>
                      <a:pt x="1625" y="546"/>
                    </a:cubicBezTo>
                    <a:cubicBezTo>
                      <a:pt x="1625" y="497"/>
                      <a:pt x="1625" y="461"/>
                      <a:pt x="1612" y="425"/>
                    </a:cubicBezTo>
                    <a:lnTo>
                      <a:pt x="1612" y="425"/>
                    </a:lnTo>
                    <a:cubicBezTo>
                      <a:pt x="1806" y="437"/>
                      <a:pt x="2000" y="437"/>
                      <a:pt x="2206" y="461"/>
                    </a:cubicBezTo>
                    <a:cubicBezTo>
                      <a:pt x="2424" y="473"/>
                      <a:pt x="2582" y="473"/>
                      <a:pt x="2703" y="473"/>
                    </a:cubicBezTo>
                    <a:cubicBezTo>
                      <a:pt x="2812" y="473"/>
                      <a:pt x="2873" y="437"/>
                      <a:pt x="2873" y="376"/>
                    </a:cubicBezTo>
                    <a:cubicBezTo>
                      <a:pt x="2873" y="279"/>
                      <a:pt x="2764" y="194"/>
                      <a:pt x="2521" y="122"/>
                    </a:cubicBezTo>
                    <a:cubicBezTo>
                      <a:pt x="2291" y="37"/>
                      <a:pt x="2000" y="0"/>
                      <a:pt x="1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5218225" y="2556375"/>
                <a:ext cx="21021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709" extrusionOk="0">
                    <a:moveTo>
                      <a:pt x="764" y="0"/>
                    </a:moveTo>
                    <a:cubicBezTo>
                      <a:pt x="716" y="0"/>
                      <a:pt x="679" y="12"/>
                      <a:pt x="667" y="37"/>
                    </a:cubicBezTo>
                    <a:cubicBezTo>
                      <a:pt x="643" y="61"/>
                      <a:pt x="643" y="97"/>
                      <a:pt x="643" y="158"/>
                    </a:cubicBezTo>
                    <a:cubicBezTo>
                      <a:pt x="643" y="376"/>
                      <a:pt x="534" y="946"/>
                      <a:pt x="316" y="1867"/>
                    </a:cubicBezTo>
                    <a:cubicBezTo>
                      <a:pt x="110" y="2788"/>
                      <a:pt x="1" y="3272"/>
                      <a:pt x="1" y="3345"/>
                    </a:cubicBezTo>
                    <a:cubicBezTo>
                      <a:pt x="1" y="3418"/>
                      <a:pt x="37" y="3491"/>
                      <a:pt x="110" y="3575"/>
                    </a:cubicBezTo>
                    <a:cubicBezTo>
                      <a:pt x="170" y="3660"/>
                      <a:pt x="231" y="3709"/>
                      <a:pt x="279" y="3709"/>
                    </a:cubicBezTo>
                    <a:cubicBezTo>
                      <a:pt x="316" y="3709"/>
                      <a:pt x="364" y="3600"/>
                      <a:pt x="425" y="3394"/>
                    </a:cubicBezTo>
                    <a:cubicBezTo>
                      <a:pt x="461" y="3285"/>
                      <a:pt x="485" y="3176"/>
                      <a:pt x="510" y="3079"/>
                    </a:cubicBezTo>
                    <a:cubicBezTo>
                      <a:pt x="534" y="2982"/>
                      <a:pt x="570" y="2848"/>
                      <a:pt x="607" y="2679"/>
                    </a:cubicBezTo>
                    <a:cubicBezTo>
                      <a:pt x="655" y="2497"/>
                      <a:pt x="679" y="2351"/>
                      <a:pt x="704" y="2267"/>
                    </a:cubicBezTo>
                    <a:cubicBezTo>
                      <a:pt x="958" y="1224"/>
                      <a:pt x="1091" y="643"/>
                      <a:pt x="1091" y="521"/>
                    </a:cubicBezTo>
                    <a:cubicBezTo>
                      <a:pt x="1091" y="400"/>
                      <a:pt x="1043" y="279"/>
                      <a:pt x="958" y="170"/>
                    </a:cubicBezTo>
                    <a:cubicBezTo>
                      <a:pt x="885" y="61"/>
                      <a:pt x="813" y="0"/>
                      <a:pt x="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5248563" y="2555893"/>
                <a:ext cx="54843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746" extrusionOk="0">
                    <a:moveTo>
                      <a:pt x="1842" y="461"/>
                    </a:moveTo>
                    <a:cubicBezTo>
                      <a:pt x="1976" y="461"/>
                      <a:pt x="2097" y="546"/>
                      <a:pt x="2206" y="716"/>
                    </a:cubicBezTo>
                    <a:cubicBezTo>
                      <a:pt x="2315" y="886"/>
                      <a:pt x="2364" y="1104"/>
                      <a:pt x="2364" y="1370"/>
                    </a:cubicBezTo>
                    <a:cubicBezTo>
                      <a:pt x="2364" y="1649"/>
                      <a:pt x="2279" y="1940"/>
                      <a:pt x="2109" y="2243"/>
                    </a:cubicBezTo>
                    <a:cubicBezTo>
                      <a:pt x="1952" y="2546"/>
                      <a:pt x="1746" y="2801"/>
                      <a:pt x="1515" y="3007"/>
                    </a:cubicBezTo>
                    <a:cubicBezTo>
                      <a:pt x="1285" y="3225"/>
                      <a:pt x="1079" y="3322"/>
                      <a:pt x="909" y="3322"/>
                    </a:cubicBezTo>
                    <a:cubicBezTo>
                      <a:pt x="788" y="3322"/>
                      <a:pt x="691" y="3261"/>
                      <a:pt x="606" y="3140"/>
                    </a:cubicBezTo>
                    <a:cubicBezTo>
                      <a:pt x="521" y="3019"/>
                      <a:pt x="485" y="2861"/>
                      <a:pt x="485" y="2667"/>
                    </a:cubicBezTo>
                    <a:cubicBezTo>
                      <a:pt x="485" y="2340"/>
                      <a:pt x="570" y="2001"/>
                      <a:pt x="740" y="1649"/>
                    </a:cubicBezTo>
                    <a:cubicBezTo>
                      <a:pt x="909" y="1298"/>
                      <a:pt x="1091" y="1007"/>
                      <a:pt x="1309" y="789"/>
                    </a:cubicBezTo>
                    <a:cubicBezTo>
                      <a:pt x="1515" y="571"/>
                      <a:pt x="1697" y="461"/>
                      <a:pt x="1842" y="461"/>
                    </a:cubicBezTo>
                    <a:close/>
                    <a:moveTo>
                      <a:pt x="1806" y="1"/>
                    </a:moveTo>
                    <a:cubicBezTo>
                      <a:pt x="1624" y="1"/>
                      <a:pt x="1430" y="86"/>
                      <a:pt x="1212" y="243"/>
                    </a:cubicBezTo>
                    <a:cubicBezTo>
                      <a:pt x="994" y="401"/>
                      <a:pt x="800" y="607"/>
                      <a:pt x="618" y="849"/>
                    </a:cubicBezTo>
                    <a:cubicBezTo>
                      <a:pt x="437" y="1092"/>
                      <a:pt x="291" y="1383"/>
                      <a:pt x="170" y="1722"/>
                    </a:cubicBezTo>
                    <a:cubicBezTo>
                      <a:pt x="61" y="2049"/>
                      <a:pt x="0" y="2376"/>
                      <a:pt x="0" y="2704"/>
                    </a:cubicBezTo>
                    <a:cubicBezTo>
                      <a:pt x="0" y="2934"/>
                      <a:pt x="85" y="3164"/>
                      <a:pt x="255" y="3394"/>
                    </a:cubicBezTo>
                    <a:cubicBezTo>
                      <a:pt x="437" y="3625"/>
                      <a:pt x="643" y="3746"/>
                      <a:pt x="873" y="3746"/>
                    </a:cubicBezTo>
                    <a:cubicBezTo>
                      <a:pt x="1188" y="3746"/>
                      <a:pt x="1503" y="3613"/>
                      <a:pt x="1818" y="3346"/>
                    </a:cubicBezTo>
                    <a:cubicBezTo>
                      <a:pt x="2133" y="3091"/>
                      <a:pt x="2388" y="2764"/>
                      <a:pt x="2570" y="2401"/>
                    </a:cubicBezTo>
                    <a:cubicBezTo>
                      <a:pt x="2751" y="2025"/>
                      <a:pt x="2848" y="1661"/>
                      <a:pt x="2848" y="1322"/>
                    </a:cubicBezTo>
                    <a:cubicBezTo>
                      <a:pt x="2848" y="983"/>
                      <a:pt x="2751" y="680"/>
                      <a:pt x="2558" y="413"/>
                    </a:cubicBezTo>
                    <a:cubicBezTo>
                      <a:pt x="2351" y="146"/>
                      <a:pt x="2109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5311087" y="2555893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1"/>
                    </a:moveTo>
                    <a:cubicBezTo>
                      <a:pt x="2739" y="1"/>
                      <a:pt x="2703" y="74"/>
                      <a:pt x="2691" y="231"/>
                    </a:cubicBezTo>
                    <a:cubicBezTo>
                      <a:pt x="2691" y="255"/>
                      <a:pt x="2679" y="474"/>
                      <a:pt x="2642" y="861"/>
                    </a:cubicBezTo>
                    <a:cubicBezTo>
                      <a:pt x="2558" y="1710"/>
                      <a:pt x="2412" y="2425"/>
                      <a:pt x="2182" y="3043"/>
                    </a:cubicBezTo>
                    <a:cubicBezTo>
                      <a:pt x="2024" y="2704"/>
                      <a:pt x="1673" y="1807"/>
                      <a:pt x="1103" y="328"/>
                    </a:cubicBezTo>
                    <a:cubicBezTo>
                      <a:pt x="1067" y="243"/>
                      <a:pt x="1018" y="171"/>
                      <a:pt x="946" y="110"/>
                    </a:cubicBezTo>
                    <a:cubicBezTo>
                      <a:pt x="873" y="49"/>
                      <a:pt x="824" y="13"/>
                      <a:pt x="788" y="13"/>
                    </a:cubicBezTo>
                    <a:cubicBezTo>
                      <a:pt x="728" y="13"/>
                      <a:pt x="691" y="62"/>
                      <a:pt x="691" y="183"/>
                    </a:cubicBezTo>
                    <a:cubicBezTo>
                      <a:pt x="691" y="401"/>
                      <a:pt x="570" y="971"/>
                      <a:pt x="340" y="1892"/>
                    </a:cubicBezTo>
                    <a:cubicBezTo>
                      <a:pt x="109" y="2801"/>
                      <a:pt x="0" y="3297"/>
                      <a:pt x="0" y="3382"/>
                    </a:cubicBezTo>
                    <a:cubicBezTo>
                      <a:pt x="0" y="3467"/>
                      <a:pt x="25" y="3540"/>
                      <a:pt x="85" y="3625"/>
                    </a:cubicBezTo>
                    <a:cubicBezTo>
                      <a:pt x="158" y="3710"/>
                      <a:pt x="218" y="3746"/>
                      <a:pt x="255" y="3746"/>
                    </a:cubicBezTo>
                    <a:cubicBezTo>
                      <a:pt x="291" y="3746"/>
                      <a:pt x="328" y="3673"/>
                      <a:pt x="376" y="3528"/>
                    </a:cubicBezTo>
                    <a:cubicBezTo>
                      <a:pt x="412" y="3394"/>
                      <a:pt x="497" y="3067"/>
                      <a:pt x="631" y="2546"/>
                    </a:cubicBezTo>
                    <a:cubicBezTo>
                      <a:pt x="752" y="2025"/>
                      <a:pt x="873" y="1564"/>
                      <a:pt x="982" y="1152"/>
                    </a:cubicBezTo>
                    <a:cubicBezTo>
                      <a:pt x="1503" y="2473"/>
                      <a:pt x="1818" y="3261"/>
                      <a:pt x="1915" y="3504"/>
                    </a:cubicBezTo>
                    <a:cubicBezTo>
                      <a:pt x="1952" y="3576"/>
                      <a:pt x="2000" y="3625"/>
                      <a:pt x="2049" y="3673"/>
                    </a:cubicBezTo>
                    <a:cubicBezTo>
                      <a:pt x="2109" y="3722"/>
                      <a:pt x="2170" y="3746"/>
                      <a:pt x="2206" y="3746"/>
                    </a:cubicBezTo>
                    <a:cubicBezTo>
                      <a:pt x="2352" y="3746"/>
                      <a:pt x="2485" y="3516"/>
                      <a:pt x="2630" y="3055"/>
                    </a:cubicBezTo>
                    <a:cubicBezTo>
                      <a:pt x="2788" y="2607"/>
                      <a:pt x="2909" y="2110"/>
                      <a:pt x="2994" y="1576"/>
                    </a:cubicBezTo>
                    <a:cubicBezTo>
                      <a:pt x="3091" y="1043"/>
                      <a:pt x="3139" y="631"/>
                      <a:pt x="3139" y="340"/>
                    </a:cubicBezTo>
                    <a:cubicBezTo>
                      <a:pt x="3139" y="280"/>
                      <a:pt x="3091" y="207"/>
                      <a:pt x="3018" y="122"/>
                    </a:cubicBezTo>
                    <a:cubicBezTo>
                      <a:pt x="2945" y="37"/>
                      <a:pt x="2873" y="1"/>
                      <a:pt x="28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5422140" y="2557299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091" y="1"/>
                      <a:pt x="703" y="61"/>
                      <a:pt x="643" y="195"/>
                    </a:cubicBezTo>
                    <a:cubicBezTo>
                      <a:pt x="631" y="231"/>
                      <a:pt x="631" y="279"/>
                      <a:pt x="631" y="316"/>
                    </a:cubicBezTo>
                    <a:cubicBezTo>
                      <a:pt x="631" y="582"/>
                      <a:pt x="570" y="922"/>
                      <a:pt x="461" y="1322"/>
                    </a:cubicBezTo>
                    <a:cubicBezTo>
                      <a:pt x="364" y="1710"/>
                      <a:pt x="255" y="2085"/>
                      <a:pt x="146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1"/>
                      <a:pt x="61" y="3443"/>
                      <a:pt x="170" y="3540"/>
                    </a:cubicBezTo>
                    <a:cubicBezTo>
                      <a:pt x="303" y="3637"/>
                      <a:pt x="437" y="3685"/>
                      <a:pt x="606" y="3685"/>
                    </a:cubicBezTo>
                    <a:cubicBezTo>
                      <a:pt x="970" y="3685"/>
                      <a:pt x="1346" y="3612"/>
                      <a:pt x="1733" y="3479"/>
                    </a:cubicBezTo>
                    <a:cubicBezTo>
                      <a:pt x="2121" y="3346"/>
                      <a:pt x="2327" y="3212"/>
                      <a:pt x="2327" y="3091"/>
                    </a:cubicBezTo>
                    <a:cubicBezTo>
                      <a:pt x="2327" y="3018"/>
                      <a:pt x="2291" y="2982"/>
                      <a:pt x="2242" y="2982"/>
                    </a:cubicBezTo>
                    <a:cubicBezTo>
                      <a:pt x="2218" y="2982"/>
                      <a:pt x="2121" y="2994"/>
                      <a:pt x="1964" y="3043"/>
                    </a:cubicBezTo>
                    <a:cubicBezTo>
                      <a:pt x="1479" y="3176"/>
                      <a:pt x="1030" y="3237"/>
                      <a:pt x="618" y="3237"/>
                    </a:cubicBezTo>
                    <a:cubicBezTo>
                      <a:pt x="582" y="3237"/>
                      <a:pt x="546" y="3224"/>
                      <a:pt x="509" y="3200"/>
                    </a:cubicBezTo>
                    <a:cubicBezTo>
                      <a:pt x="485" y="3176"/>
                      <a:pt x="473" y="3140"/>
                      <a:pt x="473" y="3091"/>
                    </a:cubicBezTo>
                    <a:cubicBezTo>
                      <a:pt x="473" y="2970"/>
                      <a:pt x="570" y="2594"/>
                      <a:pt x="764" y="2000"/>
                    </a:cubicBezTo>
                    <a:cubicBezTo>
                      <a:pt x="1140" y="2000"/>
                      <a:pt x="1479" y="1964"/>
                      <a:pt x="1770" y="1903"/>
                    </a:cubicBezTo>
                    <a:cubicBezTo>
                      <a:pt x="2061" y="1843"/>
                      <a:pt x="2206" y="1758"/>
                      <a:pt x="2206" y="1625"/>
                    </a:cubicBezTo>
                    <a:cubicBezTo>
                      <a:pt x="2206" y="1576"/>
                      <a:pt x="2158" y="1552"/>
                      <a:pt x="2049" y="1552"/>
                    </a:cubicBezTo>
                    <a:cubicBezTo>
                      <a:pt x="1939" y="1552"/>
                      <a:pt x="1794" y="1564"/>
                      <a:pt x="1588" y="1576"/>
                    </a:cubicBezTo>
                    <a:cubicBezTo>
                      <a:pt x="1382" y="1600"/>
                      <a:pt x="1212" y="1613"/>
                      <a:pt x="1091" y="1613"/>
                    </a:cubicBezTo>
                    <a:cubicBezTo>
                      <a:pt x="970" y="1613"/>
                      <a:pt x="897" y="1600"/>
                      <a:pt x="885" y="1600"/>
                    </a:cubicBezTo>
                    <a:cubicBezTo>
                      <a:pt x="1006" y="1116"/>
                      <a:pt x="1079" y="752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01"/>
                    </a:cubicBezTo>
                    <a:cubicBezTo>
                      <a:pt x="1782" y="388"/>
                      <a:pt x="1927" y="376"/>
                      <a:pt x="2133" y="364"/>
                    </a:cubicBezTo>
                    <a:cubicBezTo>
                      <a:pt x="2339" y="340"/>
                      <a:pt x="2509" y="316"/>
                      <a:pt x="2642" y="292"/>
                    </a:cubicBezTo>
                    <a:cubicBezTo>
                      <a:pt x="2788" y="267"/>
                      <a:pt x="2873" y="219"/>
                      <a:pt x="2873" y="146"/>
                    </a:cubicBezTo>
                    <a:cubicBezTo>
                      <a:pt x="2873" y="49"/>
                      <a:pt x="2509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5480699" y="2555893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12" y="1"/>
                    </a:moveTo>
                    <a:cubicBezTo>
                      <a:pt x="2739" y="1"/>
                      <a:pt x="2703" y="74"/>
                      <a:pt x="2703" y="231"/>
                    </a:cubicBezTo>
                    <a:cubicBezTo>
                      <a:pt x="2703" y="255"/>
                      <a:pt x="2679" y="474"/>
                      <a:pt x="2642" y="861"/>
                    </a:cubicBezTo>
                    <a:cubicBezTo>
                      <a:pt x="2570" y="1710"/>
                      <a:pt x="2412" y="2425"/>
                      <a:pt x="2182" y="3043"/>
                    </a:cubicBezTo>
                    <a:cubicBezTo>
                      <a:pt x="2036" y="2704"/>
                      <a:pt x="1673" y="1807"/>
                      <a:pt x="1103" y="328"/>
                    </a:cubicBezTo>
                    <a:cubicBezTo>
                      <a:pt x="1067" y="243"/>
                      <a:pt x="1018" y="171"/>
                      <a:pt x="946" y="110"/>
                    </a:cubicBezTo>
                    <a:cubicBezTo>
                      <a:pt x="885" y="49"/>
                      <a:pt x="837" y="13"/>
                      <a:pt x="788" y="13"/>
                    </a:cubicBezTo>
                    <a:cubicBezTo>
                      <a:pt x="728" y="13"/>
                      <a:pt x="703" y="62"/>
                      <a:pt x="703" y="183"/>
                    </a:cubicBezTo>
                    <a:cubicBezTo>
                      <a:pt x="691" y="401"/>
                      <a:pt x="582" y="971"/>
                      <a:pt x="352" y="1892"/>
                    </a:cubicBezTo>
                    <a:cubicBezTo>
                      <a:pt x="122" y="2801"/>
                      <a:pt x="0" y="3297"/>
                      <a:pt x="0" y="3382"/>
                    </a:cubicBezTo>
                    <a:cubicBezTo>
                      <a:pt x="0" y="3467"/>
                      <a:pt x="37" y="3540"/>
                      <a:pt x="97" y="3625"/>
                    </a:cubicBezTo>
                    <a:cubicBezTo>
                      <a:pt x="170" y="3710"/>
                      <a:pt x="219" y="3746"/>
                      <a:pt x="267" y="3746"/>
                    </a:cubicBezTo>
                    <a:cubicBezTo>
                      <a:pt x="303" y="3746"/>
                      <a:pt x="340" y="3673"/>
                      <a:pt x="376" y="3528"/>
                    </a:cubicBezTo>
                    <a:cubicBezTo>
                      <a:pt x="425" y="3394"/>
                      <a:pt x="509" y="3067"/>
                      <a:pt x="631" y="2546"/>
                    </a:cubicBezTo>
                    <a:cubicBezTo>
                      <a:pt x="764" y="2025"/>
                      <a:pt x="885" y="1564"/>
                      <a:pt x="982" y="1152"/>
                    </a:cubicBezTo>
                    <a:cubicBezTo>
                      <a:pt x="1503" y="2473"/>
                      <a:pt x="1818" y="3261"/>
                      <a:pt x="1927" y="3504"/>
                    </a:cubicBezTo>
                    <a:cubicBezTo>
                      <a:pt x="1964" y="3576"/>
                      <a:pt x="2000" y="3625"/>
                      <a:pt x="2061" y="3673"/>
                    </a:cubicBezTo>
                    <a:cubicBezTo>
                      <a:pt x="2121" y="3722"/>
                      <a:pt x="2170" y="3746"/>
                      <a:pt x="2218" y="3746"/>
                    </a:cubicBezTo>
                    <a:cubicBezTo>
                      <a:pt x="2352" y="3746"/>
                      <a:pt x="2497" y="3516"/>
                      <a:pt x="2642" y="3055"/>
                    </a:cubicBezTo>
                    <a:cubicBezTo>
                      <a:pt x="2800" y="2607"/>
                      <a:pt x="2909" y="2110"/>
                      <a:pt x="3006" y="1576"/>
                    </a:cubicBezTo>
                    <a:cubicBezTo>
                      <a:pt x="3091" y="1043"/>
                      <a:pt x="3139" y="631"/>
                      <a:pt x="3139" y="340"/>
                    </a:cubicBezTo>
                    <a:cubicBezTo>
                      <a:pt x="3139" y="280"/>
                      <a:pt x="3103" y="207"/>
                      <a:pt x="3018" y="122"/>
                    </a:cubicBezTo>
                    <a:cubicBezTo>
                      <a:pt x="2945" y="37"/>
                      <a:pt x="2873" y="1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5550923" y="2557299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091" y="1"/>
                      <a:pt x="703" y="61"/>
                      <a:pt x="643" y="195"/>
                    </a:cubicBezTo>
                    <a:cubicBezTo>
                      <a:pt x="631" y="231"/>
                      <a:pt x="631" y="279"/>
                      <a:pt x="631" y="316"/>
                    </a:cubicBezTo>
                    <a:cubicBezTo>
                      <a:pt x="631" y="582"/>
                      <a:pt x="570" y="922"/>
                      <a:pt x="473" y="1322"/>
                    </a:cubicBezTo>
                    <a:cubicBezTo>
                      <a:pt x="364" y="1710"/>
                      <a:pt x="255" y="2085"/>
                      <a:pt x="146" y="2437"/>
                    </a:cubicBezTo>
                    <a:cubicBezTo>
                      <a:pt x="49" y="2788"/>
                      <a:pt x="0" y="3031"/>
                      <a:pt x="0" y="3176"/>
                    </a:cubicBezTo>
                    <a:cubicBezTo>
                      <a:pt x="0" y="3321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70" y="3685"/>
                      <a:pt x="1346" y="3612"/>
                      <a:pt x="1733" y="3479"/>
                    </a:cubicBezTo>
                    <a:cubicBezTo>
                      <a:pt x="2133" y="3346"/>
                      <a:pt x="2327" y="3212"/>
                      <a:pt x="2327" y="3091"/>
                    </a:cubicBezTo>
                    <a:cubicBezTo>
                      <a:pt x="2327" y="3018"/>
                      <a:pt x="2303" y="2982"/>
                      <a:pt x="2243" y="2982"/>
                    </a:cubicBezTo>
                    <a:cubicBezTo>
                      <a:pt x="2218" y="2982"/>
                      <a:pt x="2133" y="2994"/>
                      <a:pt x="1964" y="3043"/>
                    </a:cubicBezTo>
                    <a:cubicBezTo>
                      <a:pt x="1479" y="3176"/>
                      <a:pt x="1031" y="3237"/>
                      <a:pt x="618" y="3237"/>
                    </a:cubicBezTo>
                    <a:cubicBezTo>
                      <a:pt x="582" y="3237"/>
                      <a:pt x="546" y="3224"/>
                      <a:pt x="522" y="3200"/>
                    </a:cubicBezTo>
                    <a:cubicBezTo>
                      <a:pt x="497" y="3176"/>
                      <a:pt x="473" y="3140"/>
                      <a:pt x="473" y="3091"/>
                    </a:cubicBezTo>
                    <a:cubicBezTo>
                      <a:pt x="473" y="2970"/>
                      <a:pt x="570" y="2594"/>
                      <a:pt x="764" y="2000"/>
                    </a:cubicBezTo>
                    <a:cubicBezTo>
                      <a:pt x="1152" y="2000"/>
                      <a:pt x="1479" y="1964"/>
                      <a:pt x="1770" y="1903"/>
                    </a:cubicBezTo>
                    <a:cubicBezTo>
                      <a:pt x="2061" y="1843"/>
                      <a:pt x="2206" y="1758"/>
                      <a:pt x="2206" y="1625"/>
                    </a:cubicBezTo>
                    <a:cubicBezTo>
                      <a:pt x="2206" y="1576"/>
                      <a:pt x="2158" y="1552"/>
                      <a:pt x="2049" y="1552"/>
                    </a:cubicBezTo>
                    <a:cubicBezTo>
                      <a:pt x="1952" y="1552"/>
                      <a:pt x="1794" y="1564"/>
                      <a:pt x="1588" y="1576"/>
                    </a:cubicBezTo>
                    <a:cubicBezTo>
                      <a:pt x="1382" y="1600"/>
                      <a:pt x="1212" y="1613"/>
                      <a:pt x="1091" y="1613"/>
                    </a:cubicBezTo>
                    <a:cubicBezTo>
                      <a:pt x="970" y="1613"/>
                      <a:pt x="897" y="1600"/>
                      <a:pt x="885" y="1600"/>
                    </a:cubicBezTo>
                    <a:cubicBezTo>
                      <a:pt x="1018" y="1116"/>
                      <a:pt x="1079" y="752"/>
                      <a:pt x="1079" y="522"/>
                    </a:cubicBezTo>
                    <a:lnTo>
                      <a:pt x="1079" y="498"/>
                    </a:lnTo>
                    <a:cubicBezTo>
                      <a:pt x="1406" y="449"/>
                      <a:pt x="1612" y="413"/>
                      <a:pt x="1697" y="401"/>
                    </a:cubicBezTo>
                    <a:cubicBezTo>
                      <a:pt x="1782" y="388"/>
                      <a:pt x="1927" y="376"/>
                      <a:pt x="2133" y="364"/>
                    </a:cubicBezTo>
                    <a:cubicBezTo>
                      <a:pt x="2339" y="340"/>
                      <a:pt x="2509" y="316"/>
                      <a:pt x="2642" y="292"/>
                    </a:cubicBezTo>
                    <a:cubicBezTo>
                      <a:pt x="2800" y="267"/>
                      <a:pt x="2873" y="219"/>
                      <a:pt x="2873" y="146"/>
                    </a:cubicBezTo>
                    <a:cubicBezTo>
                      <a:pt x="2873" y="49"/>
                      <a:pt x="2509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5609019" y="2556144"/>
                <a:ext cx="51571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733" extrusionOk="0">
                    <a:moveTo>
                      <a:pt x="1624" y="473"/>
                    </a:moveTo>
                    <a:cubicBezTo>
                      <a:pt x="2012" y="473"/>
                      <a:pt x="2206" y="582"/>
                      <a:pt x="2206" y="800"/>
                    </a:cubicBezTo>
                    <a:cubicBezTo>
                      <a:pt x="2206" y="933"/>
                      <a:pt x="2145" y="1067"/>
                      <a:pt x="2036" y="1200"/>
                    </a:cubicBezTo>
                    <a:cubicBezTo>
                      <a:pt x="1915" y="1321"/>
                      <a:pt x="1794" y="1430"/>
                      <a:pt x="1661" y="1503"/>
                    </a:cubicBezTo>
                    <a:cubicBezTo>
                      <a:pt x="1515" y="1576"/>
                      <a:pt x="1370" y="1660"/>
                      <a:pt x="1200" y="1757"/>
                    </a:cubicBezTo>
                    <a:cubicBezTo>
                      <a:pt x="1030" y="1842"/>
                      <a:pt x="909" y="1903"/>
                      <a:pt x="849" y="1951"/>
                    </a:cubicBezTo>
                    <a:cubicBezTo>
                      <a:pt x="1006" y="1430"/>
                      <a:pt x="1079" y="1042"/>
                      <a:pt x="1079" y="812"/>
                    </a:cubicBezTo>
                    <a:cubicBezTo>
                      <a:pt x="1079" y="751"/>
                      <a:pt x="1055" y="679"/>
                      <a:pt x="1018" y="606"/>
                    </a:cubicBezTo>
                    <a:cubicBezTo>
                      <a:pt x="1249" y="509"/>
                      <a:pt x="1455" y="473"/>
                      <a:pt x="1624" y="473"/>
                    </a:cubicBezTo>
                    <a:close/>
                    <a:moveTo>
                      <a:pt x="1600" y="0"/>
                    </a:moveTo>
                    <a:cubicBezTo>
                      <a:pt x="1309" y="0"/>
                      <a:pt x="1042" y="36"/>
                      <a:pt x="812" y="133"/>
                    </a:cubicBezTo>
                    <a:cubicBezTo>
                      <a:pt x="570" y="218"/>
                      <a:pt x="449" y="303"/>
                      <a:pt x="449" y="376"/>
                    </a:cubicBezTo>
                    <a:cubicBezTo>
                      <a:pt x="449" y="424"/>
                      <a:pt x="461" y="473"/>
                      <a:pt x="497" y="533"/>
                    </a:cubicBezTo>
                    <a:cubicBezTo>
                      <a:pt x="533" y="594"/>
                      <a:pt x="570" y="642"/>
                      <a:pt x="618" y="667"/>
                    </a:cubicBezTo>
                    <a:cubicBezTo>
                      <a:pt x="594" y="1030"/>
                      <a:pt x="485" y="1551"/>
                      <a:pt x="291" y="2230"/>
                    </a:cubicBezTo>
                    <a:cubicBezTo>
                      <a:pt x="97" y="2921"/>
                      <a:pt x="0" y="3309"/>
                      <a:pt x="0" y="3381"/>
                    </a:cubicBezTo>
                    <a:cubicBezTo>
                      <a:pt x="0" y="3466"/>
                      <a:pt x="24" y="3539"/>
                      <a:pt x="97" y="3624"/>
                    </a:cubicBezTo>
                    <a:cubicBezTo>
                      <a:pt x="158" y="3697"/>
                      <a:pt x="218" y="3733"/>
                      <a:pt x="279" y="3733"/>
                    </a:cubicBezTo>
                    <a:cubicBezTo>
                      <a:pt x="303" y="3733"/>
                      <a:pt x="352" y="3648"/>
                      <a:pt x="400" y="3466"/>
                    </a:cubicBezTo>
                    <a:cubicBezTo>
                      <a:pt x="436" y="3369"/>
                      <a:pt x="461" y="3284"/>
                      <a:pt x="485" y="3200"/>
                    </a:cubicBezTo>
                    <a:cubicBezTo>
                      <a:pt x="509" y="3103"/>
                      <a:pt x="606" y="2788"/>
                      <a:pt x="776" y="2230"/>
                    </a:cubicBezTo>
                    <a:cubicBezTo>
                      <a:pt x="861" y="2497"/>
                      <a:pt x="1103" y="2812"/>
                      <a:pt x="1491" y="3175"/>
                    </a:cubicBezTo>
                    <a:cubicBezTo>
                      <a:pt x="1891" y="3551"/>
                      <a:pt x="2194" y="3733"/>
                      <a:pt x="2400" y="3733"/>
                    </a:cubicBezTo>
                    <a:cubicBezTo>
                      <a:pt x="2521" y="3733"/>
                      <a:pt x="2582" y="3684"/>
                      <a:pt x="2582" y="3600"/>
                    </a:cubicBezTo>
                    <a:cubicBezTo>
                      <a:pt x="2582" y="3551"/>
                      <a:pt x="2533" y="3491"/>
                      <a:pt x="2448" y="3406"/>
                    </a:cubicBezTo>
                    <a:cubicBezTo>
                      <a:pt x="2400" y="3369"/>
                      <a:pt x="2351" y="3321"/>
                      <a:pt x="2303" y="3284"/>
                    </a:cubicBezTo>
                    <a:cubicBezTo>
                      <a:pt x="2267" y="3248"/>
                      <a:pt x="2206" y="3200"/>
                      <a:pt x="2133" y="3139"/>
                    </a:cubicBezTo>
                    <a:cubicBezTo>
                      <a:pt x="2061" y="3078"/>
                      <a:pt x="1988" y="3006"/>
                      <a:pt x="1903" y="2933"/>
                    </a:cubicBezTo>
                    <a:cubicBezTo>
                      <a:pt x="1818" y="2860"/>
                      <a:pt x="1758" y="2800"/>
                      <a:pt x="1709" y="2751"/>
                    </a:cubicBezTo>
                    <a:cubicBezTo>
                      <a:pt x="1661" y="2703"/>
                      <a:pt x="1576" y="2618"/>
                      <a:pt x="1442" y="2497"/>
                    </a:cubicBezTo>
                    <a:cubicBezTo>
                      <a:pt x="1333" y="2376"/>
                      <a:pt x="1273" y="2266"/>
                      <a:pt x="1273" y="2194"/>
                    </a:cubicBezTo>
                    <a:cubicBezTo>
                      <a:pt x="1273" y="2169"/>
                      <a:pt x="1321" y="2133"/>
                      <a:pt x="1406" y="2097"/>
                    </a:cubicBezTo>
                    <a:cubicBezTo>
                      <a:pt x="1515" y="2048"/>
                      <a:pt x="1624" y="1976"/>
                      <a:pt x="1770" y="1903"/>
                    </a:cubicBezTo>
                    <a:cubicBezTo>
                      <a:pt x="1903" y="1830"/>
                      <a:pt x="2036" y="1745"/>
                      <a:pt x="2182" y="1648"/>
                    </a:cubicBezTo>
                    <a:cubicBezTo>
                      <a:pt x="2327" y="1551"/>
                      <a:pt x="2436" y="1430"/>
                      <a:pt x="2533" y="1285"/>
                    </a:cubicBezTo>
                    <a:cubicBezTo>
                      <a:pt x="2630" y="1139"/>
                      <a:pt x="2679" y="970"/>
                      <a:pt x="2679" y="800"/>
                    </a:cubicBezTo>
                    <a:cubicBezTo>
                      <a:pt x="2679" y="545"/>
                      <a:pt x="2582" y="352"/>
                      <a:pt x="2364" y="206"/>
                    </a:cubicBezTo>
                    <a:cubicBezTo>
                      <a:pt x="2145" y="73"/>
                      <a:pt x="1891" y="0"/>
                      <a:pt x="1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5668502" y="2556606"/>
                <a:ext cx="49954" cy="82172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4267" extrusionOk="0">
                    <a:moveTo>
                      <a:pt x="2158" y="0"/>
                    </a:moveTo>
                    <a:cubicBezTo>
                      <a:pt x="1855" y="0"/>
                      <a:pt x="1528" y="158"/>
                      <a:pt x="1188" y="473"/>
                    </a:cubicBezTo>
                    <a:cubicBezTo>
                      <a:pt x="849" y="776"/>
                      <a:pt x="558" y="1152"/>
                      <a:pt x="340" y="1588"/>
                    </a:cubicBezTo>
                    <a:cubicBezTo>
                      <a:pt x="110" y="2024"/>
                      <a:pt x="1" y="2424"/>
                      <a:pt x="1" y="2788"/>
                    </a:cubicBezTo>
                    <a:cubicBezTo>
                      <a:pt x="1" y="3018"/>
                      <a:pt x="98" y="3224"/>
                      <a:pt x="304" y="3418"/>
                    </a:cubicBezTo>
                    <a:cubicBezTo>
                      <a:pt x="498" y="3612"/>
                      <a:pt x="704" y="3709"/>
                      <a:pt x="910" y="3709"/>
                    </a:cubicBezTo>
                    <a:cubicBezTo>
                      <a:pt x="1116" y="3709"/>
                      <a:pt x="1334" y="3624"/>
                      <a:pt x="1552" y="3454"/>
                    </a:cubicBezTo>
                    <a:cubicBezTo>
                      <a:pt x="1770" y="3285"/>
                      <a:pt x="1964" y="3042"/>
                      <a:pt x="2134" y="2751"/>
                    </a:cubicBezTo>
                    <a:lnTo>
                      <a:pt x="2134" y="2751"/>
                    </a:lnTo>
                    <a:cubicBezTo>
                      <a:pt x="2110" y="2861"/>
                      <a:pt x="2061" y="3018"/>
                      <a:pt x="2000" y="3188"/>
                    </a:cubicBezTo>
                    <a:cubicBezTo>
                      <a:pt x="1940" y="3370"/>
                      <a:pt x="1891" y="3539"/>
                      <a:pt x="1831" y="3709"/>
                    </a:cubicBezTo>
                    <a:cubicBezTo>
                      <a:pt x="1782" y="3879"/>
                      <a:pt x="1758" y="4012"/>
                      <a:pt x="1758" y="4121"/>
                    </a:cubicBezTo>
                    <a:cubicBezTo>
                      <a:pt x="1758" y="4218"/>
                      <a:pt x="1807" y="4266"/>
                      <a:pt x="1891" y="4266"/>
                    </a:cubicBezTo>
                    <a:cubicBezTo>
                      <a:pt x="1988" y="4266"/>
                      <a:pt x="2122" y="4000"/>
                      <a:pt x="2303" y="3479"/>
                    </a:cubicBezTo>
                    <a:cubicBezTo>
                      <a:pt x="2473" y="2945"/>
                      <a:pt x="2558" y="2606"/>
                      <a:pt x="2558" y="2461"/>
                    </a:cubicBezTo>
                    <a:cubicBezTo>
                      <a:pt x="2558" y="2315"/>
                      <a:pt x="2522" y="2194"/>
                      <a:pt x="2437" y="2085"/>
                    </a:cubicBezTo>
                    <a:cubicBezTo>
                      <a:pt x="2364" y="1976"/>
                      <a:pt x="2255" y="1927"/>
                      <a:pt x="2134" y="1927"/>
                    </a:cubicBezTo>
                    <a:cubicBezTo>
                      <a:pt x="1903" y="1927"/>
                      <a:pt x="1710" y="1939"/>
                      <a:pt x="1564" y="1976"/>
                    </a:cubicBezTo>
                    <a:cubicBezTo>
                      <a:pt x="1407" y="2012"/>
                      <a:pt x="1334" y="2049"/>
                      <a:pt x="1334" y="2109"/>
                    </a:cubicBezTo>
                    <a:cubicBezTo>
                      <a:pt x="1334" y="2158"/>
                      <a:pt x="1370" y="2206"/>
                      <a:pt x="1431" y="2255"/>
                    </a:cubicBezTo>
                    <a:cubicBezTo>
                      <a:pt x="1504" y="2303"/>
                      <a:pt x="1576" y="2339"/>
                      <a:pt x="1673" y="2339"/>
                    </a:cubicBezTo>
                    <a:cubicBezTo>
                      <a:pt x="1770" y="2339"/>
                      <a:pt x="1916" y="2303"/>
                      <a:pt x="2122" y="2255"/>
                    </a:cubicBezTo>
                    <a:lnTo>
                      <a:pt x="2122" y="2255"/>
                    </a:lnTo>
                    <a:cubicBezTo>
                      <a:pt x="1928" y="2545"/>
                      <a:pt x="1710" y="2788"/>
                      <a:pt x="1479" y="2970"/>
                    </a:cubicBezTo>
                    <a:cubicBezTo>
                      <a:pt x="1261" y="3164"/>
                      <a:pt x="1055" y="3248"/>
                      <a:pt x="885" y="3248"/>
                    </a:cubicBezTo>
                    <a:cubicBezTo>
                      <a:pt x="776" y="3248"/>
                      <a:pt x="679" y="3212"/>
                      <a:pt x="607" y="3115"/>
                    </a:cubicBezTo>
                    <a:cubicBezTo>
                      <a:pt x="522" y="3030"/>
                      <a:pt x="473" y="2921"/>
                      <a:pt x="473" y="2788"/>
                    </a:cubicBezTo>
                    <a:cubicBezTo>
                      <a:pt x="473" y="2473"/>
                      <a:pt x="570" y="2133"/>
                      <a:pt x="764" y="1770"/>
                    </a:cubicBezTo>
                    <a:cubicBezTo>
                      <a:pt x="958" y="1406"/>
                      <a:pt x="1188" y="1103"/>
                      <a:pt x="1455" y="849"/>
                    </a:cubicBezTo>
                    <a:cubicBezTo>
                      <a:pt x="1722" y="606"/>
                      <a:pt x="1976" y="485"/>
                      <a:pt x="2194" y="485"/>
                    </a:cubicBezTo>
                    <a:cubicBezTo>
                      <a:pt x="2279" y="485"/>
                      <a:pt x="2352" y="497"/>
                      <a:pt x="2413" y="534"/>
                    </a:cubicBezTo>
                    <a:cubicBezTo>
                      <a:pt x="2485" y="558"/>
                      <a:pt x="2522" y="570"/>
                      <a:pt x="2534" y="570"/>
                    </a:cubicBezTo>
                    <a:cubicBezTo>
                      <a:pt x="2570" y="570"/>
                      <a:pt x="2594" y="534"/>
                      <a:pt x="2594" y="461"/>
                    </a:cubicBezTo>
                    <a:cubicBezTo>
                      <a:pt x="2594" y="388"/>
                      <a:pt x="2546" y="291"/>
                      <a:pt x="2449" y="170"/>
                    </a:cubicBezTo>
                    <a:cubicBezTo>
                      <a:pt x="2352" y="61"/>
                      <a:pt x="2255" y="0"/>
                      <a:pt x="21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5735473" y="2556606"/>
                <a:ext cx="5249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746" extrusionOk="0">
                    <a:moveTo>
                      <a:pt x="218" y="0"/>
                    </a:moveTo>
                    <a:cubicBezTo>
                      <a:pt x="73" y="0"/>
                      <a:pt x="0" y="121"/>
                      <a:pt x="0" y="376"/>
                    </a:cubicBezTo>
                    <a:cubicBezTo>
                      <a:pt x="0" y="618"/>
                      <a:pt x="49" y="873"/>
                      <a:pt x="133" y="1140"/>
                    </a:cubicBezTo>
                    <a:cubicBezTo>
                      <a:pt x="230" y="1394"/>
                      <a:pt x="364" y="1624"/>
                      <a:pt x="533" y="1842"/>
                    </a:cubicBezTo>
                    <a:cubicBezTo>
                      <a:pt x="715" y="2049"/>
                      <a:pt x="909" y="2182"/>
                      <a:pt x="1115" y="2230"/>
                    </a:cubicBezTo>
                    <a:cubicBezTo>
                      <a:pt x="1091" y="2267"/>
                      <a:pt x="1054" y="2339"/>
                      <a:pt x="1018" y="2424"/>
                    </a:cubicBezTo>
                    <a:lnTo>
                      <a:pt x="921" y="2618"/>
                    </a:lnTo>
                    <a:cubicBezTo>
                      <a:pt x="897" y="2655"/>
                      <a:pt x="873" y="2715"/>
                      <a:pt x="824" y="2788"/>
                    </a:cubicBezTo>
                    <a:cubicBezTo>
                      <a:pt x="788" y="2861"/>
                      <a:pt x="764" y="2921"/>
                      <a:pt x="739" y="2958"/>
                    </a:cubicBezTo>
                    <a:cubicBezTo>
                      <a:pt x="727" y="2994"/>
                      <a:pt x="703" y="3042"/>
                      <a:pt x="667" y="3103"/>
                    </a:cubicBezTo>
                    <a:cubicBezTo>
                      <a:pt x="570" y="3309"/>
                      <a:pt x="521" y="3454"/>
                      <a:pt x="521" y="3563"/>
                    </a:cubicBezTo>
                    <a:cubicBezTo>
                      <a:pt x="521" y="3685"/>
                      <a:pt x="558" y="3745"/>
                      <a:pt x="642" y="3745"/>
                    </a:cubicBezTo>
                    <a:cubicBezTo>
                      <a:pt x="691" y="3745"/>
                      <a:pt x="764" y="3697"/>
                      <a:pt x="848" y="3588"/>
                    </a:cubicBezTo>
                    <a:cubicBezTo>
                      <a:pt x="933" y="3479"/>
                      <a:pt x="1091" y="3212"/>
                      <a:pt x="1309" y="2788"/>
                    </a:cubicBezTo>
                    <a:cubicBezTo>
                      <a:pt x="1539" y="2364"/>
                      <a:pt x="1770" y="1964"/>
                      <a:pt x="1988" y="1600"/>
                    </a:cubicBezTo>
                    <a:cubicBezTo>
                      <a:pt x="2218" y="1237"/>
                      <a:pt x="2400" y="934"/>
                      <a:pt x="2533" y="715"/>
                    </a:cubicBezTo>
                    <a:cubicBezTo>
                      <a:pt x="2666" y="497"/>
                      <a:pt x="2727" y="340"/>
                      <a:pt x="2727" y="267"/>
                    </a:cubicBezTo>
                    <a:cubicBezTo>
                      <a:pt x="2727" y="194"/>
                      <a:pt x="2715" y="134"/>
                      <a:pt x="2666" y="85"/>
                    </a:cubicBezTo>
                    <a:cubicBezTo>
                      <a:pt x="2618" y="25"/>
                      <a:pt x="2557" y="0"/>
                      <a:pt x="2485" y="0"/>
                    </a:cubicBezTo>
                    <a:cubicBezTo>
                      <a:pt x="2412" y="0"/>
                      <a:pt x="2279" y="158"/>
                      <a:pt x="2109" y="461"/>
                    </a:cubicBezTo>
                    <a:cubicBezTo>
                      <a:pt x="1939" y="764"/>
                      <a:pt x="1757" y="1067"/>
                      <a:pt x="1588" y="1370"/>
                    </a:cubicBezTo>
                    <a:cubicBezTo>
                      <a:pt x="1430" y="1673"/>
                      <a:pt x="1309" y="1818"/>
                      <a:pt x="1248" y="1818"/>
                    </a:cubicBezTo>
                    <a:cubicBezTo>
                      <a:pt x="1176" y="1818"/>
                      <a:pt x="1079" y="1758"/>
                      <a:pt x="957" y="1636"/>
                    </a:cubicBezTo>
                    <a:cubicBezTo>
                      <a:pt x="848" y="1515"/>
                      <a:pt x="751" y="1370"/>
                      <a:pt x="667" y="1200"/>
                    </a:cubicBezTo>
                    <a:cubicBezTo>
                      <a:pt x="594" y="1030"/>
                      <a:pt x="521" y="837"/>
                      <a:pt x="473" y="643"/>
                    </a:cubicBezTo>
                    <a:cubicBezTo>
                      <a:pt x="424" y="437"/>
                      <a:pt x="376" y="279"/>
                      <a:pt x="352" y="170"/>
                    </a:cubicBezTo>
                    <a:cubicBezTo>
                      <a:pt x="315" y="61"/>
                      <a:pt x="267" y="0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5002433" y="2678910"/>
                <a:ext cx="67664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709" extrusionOk="0">
                    <a:moveTo>
                      <a:pt x="400" y="0"/>
                    </a:moveTo>
                    <a:cubicBezTo>
                      <a:pt x="327" y="0"/>
                      <a:pt x="291" y="73"/>
                      <a:pt x="291" y="194"/>
                    </a:cubicBezTo>
                    <a:cubicBezTo>
                      <a:pt x="291" y="606"/>
                      <a:pt x="242" y="1176"/>
                      <a:pt x="145" y="1915"/>
                    </a:cubicBezTo>
                    <a:cubicBezTo>
                      <a:pt x="48" y="2642"/>
                      <a:pt x="0" y="3078"/>
                      <a:pt x="0" y="3224"/>
                    </a:cubicBezTo>
                    <a:cubicBezTo>
                      <a:pt x="0" y="3369"/>
                      <a:pt x="36" y="3478"/>
                      <a:pt x="109" y="3575"/>
                    </a:cubicBezTo>
                    <a:cubicBezTo>
                      <a:pt x="194" y="3660"/>
                      <a:pt x="255" y="3709"/>
                      <a:pt x="315" y="3709"/>
                    </a:cubicBezTo>
                    <a:cubicBezTo>
                      <a:pt x="461" y="3709"/>
                      <a:pt x="715" y="3454"/>
                      <a:pt x="1079" y="2945"/>
                    </a:cubicBezTo>
                    <a:cubicBezTo>
                      <a:pt x="1273" y="2678"/>
                      <a:pt x="1442" y="2448"/>
                      <a:pt x="1588" y="2230"/>
                    </a:cubicBezTo>
                    <a:cubicBezTo>
                      <a:pt x="1624" y="2703"/>
                      <a:pt x="1697" y="3066"/>
                      <a:pt x="1806" y="3321"/>
                    </a:cubicBezTo>
                    <a:cubicBezTo>
                      <a:pt x="1903" y="3575"/>
                      <a:pt x="2072" y="3709"/>
                      <a:pt x="2303" y="3709"/>
                    </a:cubicBezTo>
                    <a:cubicBezTo>
                      <a:pt x="2618" y="3709"/>
                      <a:pt x="2909" y="3503"/>
                      <a:pt x="3151" y="3091"/>
                    </a:cubicBezTo>
                    <a:cubicBezTo>
                      <a:pt x="3394" y="2678"/>
                      <a:pt x="3515" y="2230"/>
                      <a:pt x="3515" y="1733"/>
                    </a:cubicBezTo>
                    <a:cubicBezTo>
                      <a:pt x="3515" y="1236"/>
                      <a:pt x="3418" y="824"/>
                      <a:pt x="3200" y="485"/>
                    </a:cubicBezTo>
                    <a:cubicBezTo>
                      <a:pt x="2994" y="158"/>
                      <a:pt x="2678" y="0"/>
                      <a:pt x="2266" y="0"/>
                    </a:cubicBezTo>
                    <a:cubicBezTo>
                      <a:pt x="2097" y="0"/>
                      <a:pt x="2012" y="49"/>
                      <a:pt x="2012" y="145"/>
                    </a:cubicBezTo>
                    <a:cubicBezTo>
                      <a:pt x="2012" y="206"/>
                      <a:pt x="2048" y="279"/>
                      <a:pt x="2133" y="364"/>
                    </a:cubicBezTo>
                    <a:cubicBezTo>
                      <a:pt x="2218" y="448"/>
                      <a:pt x="2315" y="485"/>
                      <a:pt x="2436" y="485"/>
                    </a:cubicBezTo>
                    <a:cubicBezTo>
                      <a:pt x="2557" y="485"/>
                      <a:pt x="2666" y="545"/>
                      <a:pt x="2763" y="667"/>
                    </a:cubicBezTo>
                    <a:cubicBezTo>
                      <a:pt x="2945" y="909"/>
                      <a:pt x="3042" y="1236"/>
                      <a:pt x="3042" y="1673"/>
                    </a:cubicBezTo>
                    <a:cubicBezTo>
                      <a:pt x="3042" y="2060"/>
                      <a:pt x="2969" y="2412"/>
                      <a:pt x="2824" y="2727"/>
                    </a:cubicBezTo>
                    <a:cubicBezTo>
                      <a:pt x="2678" y="3054"/>
                      <a:pt x="2509" y="3212"/>
                      <a:pt x="2315" y="3212"/>
                    </a:cubicBezTo>
                    <a:cubicBezTo>
                      <a:pt x="2218" y="3212"/>
                      <a:pt x="2145" y="3127"/>
                      <a:pt x="2097" y="2957"/>
                    </a:cubicBezTo>
                    <a:cubicBezTo>
                      <a:pt x="2048" y="2800"/>
                      <a:pt x="2012" y="2618"/>
                      <a:pt x="2000" y="2412"/>
                    </a:cubicBezTo>
                    <a:cubicBezTo>
                      <a:pt x="1951" y="1879"/>
                      <a:pt x="1866" y="1624"/>
                      <a:pt x="1745" y="1624"/>
                    </a:cubicBezTo>
                    <a:cubicBezTo>
                      <a:pt x="1636" y="1624"/>
                      <a:pt x="1442" y="1770"/>
                      <a:pt x="1163" y="2085"/>
                    </a:cubicBezTo>
                    <a:cubicBezTo>
                      <a:pt x="897" y="2388"/>
                      <a:pt x="654" y="2727"/>
                      <a:pt x="436" y="3091"/>
                    </a:cubicBezTo>
                    <a:cubicBezTo>
                      <a:pt x="461" y="2715"/>
                      <a:pt x="533" y="2182"/>
                      <a:pt x="654" y="1515"/>
                    </a:cubicBezTo>
                    <a:cubicBezTo>
                      <a:pt x="776" y="836"/>
                      <a:pt x="836" y="473"/>
                      <a:pt x="836" y="400"/>
                    </a:cubicBezTo>
                    <a:cubicBezTo>
                      <a:pt x="836" y="315"/>
                      <a:pt x="788" y="230"/>
                      <a:pt x="679" y="145"/>
                    </a:cubicBezTo>
                    <a:cubicBezTo>
                      <a:pt x="570" y="49"/>
                      <a:pt x="485" y="0"/>
                      <a:pt x="400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5081974" y="2678910"/>
                <a:ext cx="20790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3709" extrusionOk="0">
                    <a:moveTo>
                      <a:pt x="752" y="0"/>
                    </a:moveTo>
                    <a:cubicBezTo>
                      <a:pt x="704" y="0"/>
                      <a:pt x="667" y="12"/>
                      <a:pt x="655" y="36"/>
                    </a:cubicBezTo>
                    <a:cubicBezTo>
                      <a:pt x="643" y="61"/>
                      <a:pt x="631" y="97"/>
                      <a:pt x="631" y="158"/>
                    </a:cubicBezTo>
                    <a:cubicBezTo>
                      <a:pt x="631" y="376"/>
                      <a:pt x="522" y="945"/>
                      <a:pt x="304" y="1866"/>
                    </a:cubicBezTo>
                    <a:cubicBezTo>
                      <a:pt x="98" y="2788"/>
                      <a:pt x="1" y="3272"/>
                      <a:pt x="1" y="3345"/>
                    </a:cubicBezTo>
                    <a:cubicBezTo>
                      <a:pt x="1" y="3418"/>
                      <a:pt x="25" y="3491"/>
                      <a:pt x="98" y="3575"/>
                    </a:cubicBezTo>
                    <a:cubicBezTo>
                      <a:pt x="170" y="3660"/>
                      <a:pt x="219" y="3709"/>
                      <a:pt x="267" y="3709"/>
                    </a:cubicBezTo>
                    <a:cubicBezTo>
                      <a:pt x="304" y="3709"/>
                      <a:pt x="364" y="3600"/>
                      <a:pt x="425" y="3394"/>
                    </a:cubicBezTo>
                    <a:cubicBezTo>
                      <a:pt x="449" y="3284"/>
                      <a:pt x="473" y="3175"/>
                      <a:pt x="498" y="3078"/>
                    </a:cubicBezTo>
                    <a:cubicBezTo>
                      <a:pt x="522" y="2981"/>
                      <a:pt x="558" y="2848"/>
                      <a:pt x="595" y="2678"/>
                    </a:cubicBezTo>
                    <a:cubicBezTo>
                      <a:pt x="643" y="2497"/>
                      <a:pt x="680" y="2351"/>
                      <a:pt x="704" y="2266"/>
                    </a:cubicBezTo>
                    <a:cubicBezTo>
                      <a:pt x="958" y="1224"/>
                      <a:pt x="1079" y="642"/>
                      <a:pt x="1079" y="521"/>
                    </a:cubicBezTo>
                    <a:cubicBezTo>
                      <a:pt x="1079" y="400"/>
                      <a:pt x="1043" y="279"/>
                      <a:pt x="958" y="170"/>
                    </a:cubicBezTo>
                    <a:cubicBezTo>
                      <a:pt x="873" y="61"/>
                      <a:pt x="813" y="0"/>
                      <a:pt x="752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5113005" y="2679372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649" y="0"/>
                    </a:moveTo>
                    <a:cubicBezTo>
                      <a:pt x="958" y="0"/>
                      <a:pt x="510" y="12"/>
                      <a:pt x="304" y="25"/>
                    </a:cubicBezTo>
                    <a:cubicBezTo>
                      <a:pt x="98" y="49"/>
                      <a:pt x="1" y="85"/>
                      <a:pt x="1" y="146"/>
                    </a:cubicBezTo>
                    <a:cubicBezTo>
                      <a:pt x="1" y="218"/>
                      <a:pt x="37" y="291"/>
                      <a:pt x="86" y="364"/>
                    </a:cubicBezTo>
                    <a:cubicBezTo>
                      <a:pt x="146" y="437"/>
                      <a:pt x="207" y="473"/>
                      <a:pt x="267" y="473"/>
                    </a:cubicBezTo>
                    <a:lnTo>
                      <a:pt x="1176" y="437"/>
                    </a:lnTo>
                    <a:lnTo>
                      <a:pt x="1176" y="437"/>
                    </a:lnTo>
                    <a:cubicBezTo>
                      <a:pt x="1140" y="764"/>
                      <a:pt x="1031" y="1321"/>
                      <a:pt x="837" y="2073"/>
                    </a:cubicBezTo>
                    <a:cubicBezTo>
                      <a:pt x="643" y="2824"/>
                      <a:pt x="558" y="3236"/>
                      <a:pt x="558" y="3321"/>
                    </a:cubicBezTo>
                    <a:cubicBezTo>
                      <a:pt x="558" y="3406"/>
                      <a:pt x="582" y="3491"/>
                      <a:pt x="643" y="3563"/>
                    </a:cubicBezTo>
                    <a:cubicBezTo>
                      <a:pt x="716" y="3648"/>
                      <a:pt x="776" y="3685"/>
                      <a:pt x="825" y="3685"/>
                    </a:cubicBezTo>
                    <a:cubicBezTo>
                      <a:pt x="873" y="3685"/>
                      <a:pt x="910" y="3588"/>
                      <a:pt x="958" y="3406"/>
                    </a:cubicBezTo>
                    <a:cubicBezTo>
                      <a:pt x="995" y="3309"/>
                      <a:pt x="1031" y="3139"/>
                      <a:pt x="1092" y="2897"/>
                    </a:cubicBezTo>
                    <a:cubicBezTo>
                      <a:pt x="1140" y="2654"/>
                      <a:pt x="1188" y="2485"/>
                      <a:pt x="1213" y="2364"/>
                    </a:cubicBezTo>
                    <a:cubicBezTo>
                      <a:pt x="1491" y="1285"/>
                      <a:pt x="1625" y="679"/>
                      <a:pt x="1625" y="546"/>
                    </a:cubicBezTo>
                    <a:cubicBezTo>
                      <a:pt x="1625" y="497"/>
                      <a:pt x="1625" y="461"/>
                      <a:pt x="1613" y="424"/>
                    </a:cubicBezTo>
                    <a:lnTo>
                      <a:pt x="1613" y="424"/>
                    </a:lnTo>
                    <a:cubicBezTo>
                      <a:pt x="1807" y="437"/>
                      <a:pt x="2000" y="437"/>
                      <a:pt x="2207" y="461"/>
                    </a:cubicBezTo>
                    <a:cubicBezTo>
                      <a:pt x="2425" y="473"/>
                      <a:pt x="2582" y="473"/>
                      <a:pt x="2703" y="473"/>
                    </a:cubicBezTo>
                    <a:cubicBezTo>
                      <a:pt x="2813" y="473"/>
                      <a:pt x="2873" y="437"/>
                      <a:pt x="2873" y="376"/>
                    </a:cubicBezTo>
                    <a:cubicBezTo>
                      <a:pt x="2873" y="279"/>
                      <a:pt x="2764" y="194"/>
                      <a:pt x="2522" y="121"/>
                    </a:cubicBezTo>
                    <a:cubicBezTo>
                      <a:pt x="2291" y="37"/>
                      <a:pt x="2000" y="0"/>
                      <a:pt x="1649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5167829" y="2678660"/>
                <a:ext cx="56961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734" extrusionOk="0">
                    <a:moveTo>
                      <a:pt x="813" y="1"/>
                    </a:moveTo>
                    <a:cubicBezTo>
                      <a:pt x="777" y="1"/>
                      <a:pt x="740" y="13"/>
                      <a:pt x="716" y="37"/>
                    </a:cubicBezTo>
                    <a:cubicBezTo>
                      <a:pt x="704" y="62"/>
                      <a:pt x="704" y="98"/>
                      <a:pt x="704" y="158"/>
                    </a:cubicBezTo>
                    <a:cubicBezTo>
                      <a:pt x="704" y="389"/>
                      <a:pt x="583" y="958"/>
                      <a:pt x="340" y="1892"/>
                    </a:cubicBezTo>
                    <a:cubicBezTo>
                      <a:pt x="158" y="1940"/>
                      <a:pt x="74" y="1989"/>
                      <a:pt x="74" y="2037"/>
                    </a:cubicBezTo>
                    <a:cubicBezTo>
                      <a:pt x="74" y="2098"/>
                      <a:pt x="86" y="2146"/>
                      <a:pt x="122" y="2195"/>
                    </a:cubicBezTo>
                    <a:cubicBezTo>
                      <a:pt x="158" y="2231"/>
                      <a:pt x="195" y="2267"/>
                      <a:pt x="243" y="2279"/>
                    </a:cubicBezTo>
                    <a:cubicBezTo>
                      <a:pt x="86" y="2898"/>
                      <a:pt x="1" y="3237"/>
                      <a:pt x="1" y="3322"/>
                    </a:cubicBezTo>
                    <a:cubicBezTo>
                      <a:pt x="1" y="3407"/>
                      <a:pt x="37" y="3504"/>
                      <a:pt x="122" y="3588"/>
                    </a:cubicBezTo>
                    <a:cubicBezTo>
                      <a:pt x="195" y="3685"/>
                      <a:pt x="255" y="3734"/>
                      <a:pt x="292" y="3734"/>
                    </a:cubicBezTo>
                    <a:cubicBezTo>
                      <a:pt x="328" y="3734"/>
                      <a:pt x="364" y="3637"/>
                      <a:pt x="425" y="3455"/>
                    </a:cubicBezTo>
                    <a:cubicBezTo>
                      <a:pt x="449" y="3358"/>
                      <a:pt x="474" y="3261"/>
                      <a:pt x="498" y="3164"/>
                    </a:cubicBezTo>
                    <a:cubicBezTo>
                      <a:pt x="522" y="3067"/>
                      <a:pt x="558" y="2934"/>
                      <a:pt x="595" y="2764"/>
                    </a:cubicBezTo>
                    <a:cubicBezTo>
                      <a:pt x="643" y="2595"/>
                      <a:pt x="692" y="2413"/>
                      <a:pt x="740" y="2231"/>
                    </a:cubicBezTo>
                    <a:cubicBezTo>
                      <a:pt x="1152" y="2134"/>
                      <a:pt x="1625" y="2061"/>
                      <a:pt x="2134" y="1989"/>
                    </a:cubicBezTo>
                    <a:lnTo>
                      <a:pt x="2134" y="1989"/>
                    </a:lnTo>
                    <a:cubicBezTo>
                      <a:pt x="1928" y="2813"/>
                      <a:pt x="1819" y="3261"/>
                      <a:pt x="1819" y="3346"/>
                    </a:cubicBezTo>
                    <a:cubicBezTo>
                      <a:pt x="1819" y="3443"/>
                      <a:pt x="1855" y="3528"/>
                      <a:pt x="1916" y="3613"/>
                    </a:cubicBezTo>
                    <a:cubicBezTo>
                      <a:pt x="1976" y="3685"/>
                      <a:pt x="2037" y="3734"/>
                      <a:pt x="2085" y="3734"/>
                    </a:cubicBezTo>
                    <a:cubicBezTo>
                      <a:pt x="2134" y="3734"/>
                      <a:pt x="2170" y="3637"/>
                      <a:pt x="2219" y="3455"/>
                    </a:cubicBezTo>
                    <a:cubicBezTo>
                      <a:pt x="2255" y="3358"/>
                      <a:pt x="2279" y="3261"/>
                      <a:pt x="2304" y="3164"/>
                    </a:cubicBezTo>
                    <a:cubicBezTo>
                      <a:pt x="2328" y="3067"/>
                      <a:pt x="2364" y="2946"/>
                      <a:pt x="2401" y="2788"/>
                    </a:cubicBezTo>
                    <a:cubicBezTo>
                      <a:pt x="2437" y="2619"/>
                      <a:pt x="2522" y="2328"/>
                      <a:pt x="2631" y="1916"/>
                    </a:cubicBezTo>
                    <a:cubicBezTo>
                      <a:pt x="2849" y="1867"/>
                      <a:pt x="2958" y="1807"/>
                      <a:pt x="2958" y="1734"/>
                    </a:cubicBezTo>
                    <a:cubicBezTo>
                      <a:pt x="2958" y="1661"/>
                      <a:pt x="2873" y="1613"/>
                      <a:pt x="2716" y="1589"/>
                    </a:cubicBezTo>
                    <a:cubicBezTo>
                      <a:pt x="2873" y="983"/>
                      <a:pt x="2958" y="631"/>
                      <a:pt x="2958" y="510"/>
                    </a:cubicBezTo>
                    <a:cubicBezTo>
                      <a:pt x="2958" y="389"/>
                      <a:pt x="2910" y="280"/>
                      <a:pt x="2837" y="171"/>
                    </a:cubicBezTo>
                    <a:cubicBezTo>
                      <a:pt x="2752" y="62"/>
                      <a:pt x="2679" y="1"/>
                      <a:pt x="2619" y="1"/>
                    </a:cubicBezTo>
                    <a:cubicBezTo>
                      <a:pt x="2546" y="1"/>
                      <a:pt x="2510" y="62"/>
                      <a:pt x="2510" y="158"/>
                    </a:cubicBezTo>
                    <a:cubicBezTo>
                      <a:pt x="2510" y="377"/>
                      <a:pt x="2425" y="849"/>
                      <a:pt x="2243" y="1576"/>
                    </a:cubicBezTo>
                    <a:cubicBezTo>
                      <a:pt x="1795" y="1613"/>
                      <a:pt x="1334" y="1673"/>
                      <a:pt x="873" y="1770"/>
                    </a:cubicBezTo>
                    <a:cubicBezTo>
                      <a:pt x="1043" y="1080"/>
                      <a:pt x="1128" y="680"/>
                      <a:pt x="1128" y="534"/>
                    </a:cubicBezTo>
                    <a:cubicBezTo>
                      <a:pt x="1128" y="401"/>
                      <a:pt x="1092" y="280"/>
                      <a:pt x="1007" y="171"/>
                    </a:cubicBezTo>
                    <a:cubicBezTo>
                      <a:pt x="934" y="62"/>
                      <a:pt x="861" y="1"/>
                      <a:pt x="813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5277015" y="2679834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807" y="1"/>
                    </a:moveTo>
                    <a:cubicBezTo>
                      <a:pt x="1092" y="1"/>
                      <a:pt x="704" y="61"/>
                      <a:pt x="643" y="194"/>
                    </a:cubicBezTo>
                    <a:cubicBezTo>
                      <a:pt x="631" y="231"/>
                      <a:pt x="631" y="279"/>
                      <a:pt x="631" y="316"/>
                    </a:cubicBezTo>
                    <a:cubicBezTo>
                      <a:pt x="631" y="582"/>
                      <a:pt x="570" y="922"/>
                      <a:pt x="474" y="1322"/>
                    </a:cubicBezTo>
                    <a:cubicBezTo>
                      <a:pt x="364" y="1709"/>
                      <a:pt x="255" y="2085"/>
                      <a:pt x="146" y="2437"/>
                    </a:cubicBezTo>
                    <a:cubicBezTo>
                      <a:pt x="49" y="2788"/>
                      <a:pt x="1" y="3030"/>
                      <a:pt x="1" y="3176"/>
                    </a:cubicBezTo>
                    <a:cubicBezTo>
                      <a:pt x="1" y="3321"/>
                      <a:pt x="61" y="3443"/>
                      <a:pt x="183" y="3539"/>
                    </a:cubicBezTo>
                    <a:cubicBezTo>
                      <a:pt x="304" y="3636"/>
                      <a:pt x="449" y="3685"/>
                      <a:pt x="607" y="3685"/>
                    </a:cubicBezTo>
                    <a:cubicBezTo>
                      <a:pt x="970" y="3685"/>
                      <a:pt x="1346" y="3612"/>
                      <a:pt x="1734" y="3479"/>
                    </a:cubicBezTo>
                    <a:cubicBezTo>
                      <a:pt x="2134" y="3346"/>
                      <a:pt x="2328" y="3212"/>
                      <a:pt x="2328" y="3091"/>
                    </a:cubicBezTo>
                    <a:cubicBezTo>
                      <a:pt x="2328" y="3018"/>
                      <a:pt x="2304" y="2982"/>
                      <a:pt x="2243" y="2982"/>
                    </a:cubicBezTo>
                    <a:cubicBezTo>
                      <a:pt x="2219" y="2982"/>
                      <a:pt x="2134" y="2994"/>
                      <a:pt x="1964" y="3043"/>
                    </a:cubicBezTo>
                    <a:cubicBezTo>
                      <a:pt x="1479" y="3176"/>
                      <a:pt x="1031" y="3236"/>
                      <a:pt x="619" y="3236"/>
                    </a:cubicBezTo>
                    <a:cubicBezTo>
                      <a:pt x="583" y="3236"/>
                      <a:pt x="546" y="3224"/>
                      <a:pt x="522" y="3200"/>
                    </a:cubicBezTo>
                    <a:cubicBezTo>
                      <a:pt x="498" y="3176"/>
                      <a:pt x="474" y="3140"/>
                      <a:pt x="474" y="3091"/>
                    </a:cubicBezTo>
                    <a:cubicBezTo>
                      <a:pt x="474" y="2970"/>
                      <a:pt x="570" y="2594"/>
                      <a:pt x="764" y="2000"/>
                    </a:cubicBezTo>
                    <a:cubicBezTo>
                      <a:pt x="1152" y="2000"/>
                      <a:pt x="1479" y="1964"/>
                      <a:pt x="1770" y="1903"/>
                    </a:cubicBezTo>
                    <a:cubicBezTo>
                      <a:pt x="2061" y="1843"/>
                      <a:pt x="2207" y="1758"/>
                      <a:pt x="2207" y="1625"/>
                    </a:cubicBezTo>
                    <a:cubicBezTo>
                      <a:pt x="2207" y="1576"/>
                      <a:pt x="2158" y="1552"/>
                      <a:pt x="2049" y="1552"/>
                    </a:cubicBezTo>
                    <a:cubicBezTo>
                      <a:pt x="1952" y="1552"/>
                      <a:pt x="1795" y="1564"/>
                      <a:pt x="1589" y="1576"/>
                    </a:cubicBezTo>
                    <a:cubicBezTo>
                      <a:pt x="1383" y="1600"/>
                      <a:pt x="1213" y="1612"/>
                      <a:pt x="1092" y="1612"/>
                    </a:cubicBezTo>
                    <a:cubicBezTo>
                      <a:pt x="970" y="1612"/>
                      <a:pt x="898" y="1600"/>
                      <a:pt x="886" y="1600"/>
                    </a:cubicBezTo>
                    <a:cubicBezTo>
                      <a:pt x="1019" y="1116"/>
                      <a:pt x="1080" y="752"/>
                      <a:pt x="1080" y="522"/>
                    </a:cubicBezTo>
                    <a:lnTo>
                      <a:pt x="1080" y="497"/>
                    </a:lnTo>
                    <a:cubicBezTo>
                      <a:pt x="1407" y="449"/>
                      <a:pt x="1613" y="413"/>
                      <a:pt x="1698" y="400"/>
                    </a:cubicBezTo>
                    <a:cubicBezTo>
                      <a:pt x="1782" y="388"/>
                      <a:pt x="1928" y="376"/>
                      <a:pt x="2134" y="364"/>
                    </a:cubicBezTo>
                    <a:cubicBezTo>
                      <a:pt x="2340" y="340"/>
                      <a:pt x="2510" y="316"/>
                      <a:pt x="2643" y="291"/>
                    </a:cubicBezTo>
                    <a:cubicBezTo>
                      <a:pt x="2801" y="267"/>
                      <a:pt x="2873" y="219"/>
                      <a:pt x="2873" y="146"/>
                    </a:cubicBezTo>
                    <a:cubicBezTo>
                      <a:pt x="2873" y="49"/>
                      <a:pt x="2510" y="1"/>
                      <a:pt x="1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5335573" y="2678429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13" y="1"/>
                    </a:moveTo>
                    <a:cubicBezTo>
                      <a:pt x="2740" y="1"/>
                      <a:pt x="2716" y="74"/>
                      <a:pt x="2704" y="231"/>
                    </a:cubicBezTo>
                    <a:cubicBezTo>
                      <a:pt x="2704" y="255"/>
                      <a:pt x="2679" y="473"/>
                      <a:pt x="2655" y="861"/>
                    </a:cubicBezTo>
                    <a:cubicBezTo>
                      <a:pt x="2570" y="1710"/>
                      <a:pt x="2413" y="2425"/>
                      <a:pt x="2182" y="3043"/>
                    </a:cubicBezTo>
                    <a:cubicBezTo>
                      <a:pt x="2037" y="2703"/>
                      <a:pt x="1673" y="1807"/>
                      <a:pt x="1104" y="328"/>
                    </a:cubicBezTo>
                    <a:cubicBezTo>
                      <a:pt x="1080" y="243"/>
                      <a:pt x="1019" y="170"/>
                      <a:pt x="958" y="110"/>
                    </a:cubicBezTo>
                    <a:cubicBezTo>
                      <a:pt x="886" y="49"/>
                      <a:pt x="837" y="13"/>
                      <a:pt x="789" y="13"/>
                    </a:cubicBezTo>
                    <a:cubicBezTo>
                      <a:pt x="728" y="13"/>
                      <a:pt x="704" y="61"/>
                      <a:pt x="704" y="183"/>
                    </a:cubicBezTo>
                    <a:cubicBezTo>
                      <a:pt x="692" y="401"/>
                      <a:pt x="583" y="970"/>
                      <a:pt x="352" y="1891"/>
                    </a:cubicBezTo>
                    <a:cubicBezTo>
                      <a:pt x="122" y="2800"/>
                      <a:pt x="1" y="3297"/>
                      <a:pt x="1" y="3382"/>
                    </a:cubicBezTo>
                    <a:cubicBezTo>
                      <a:pt x="1" y="3467"/>
                      <a:pt x="37" y="3540"/>
                      <a:pt x="98" y="3625"/>
                    </a:cubicBezTo>
                    <a:cubicBezTo>
                      <a:pt x="171" y="3709"/>
                      <a:pt x="219" y="3746"/>
                      <a:pt x="268" y="3746"/>
                    </a:cubicBezTo>
                    <a:cubicBezTo>
                      <a:pt x="304" y="3746"/>
                      <a:pt x="340" y="3673"/>
                      <a:pt x="377" y="3528"/>
                    </a:cubicBezTo>
                    <a:cubicBezTo>
                      <a:pt x="425" y="3394"/>
                      <a:pt x="510" y="3067"/>
                      <a:pt x="631" y="2546"/>
                    </a:cubicBezTo>
                    <a:cubicBezTo>
                      <a:pt x="764" y="2025"/>
                      <a:pt x="886" y="1564"/>
                      <a:pt x="995" y="1152"/>
                    </a:cubicBezTo>
                    <a:cubicBezTo>
                      <a:pt x="1504" y="2473"/>
                      <a:pt x="1819" y="3261"/>
                      <a:pt x="1928" y="3503"/>
                    </a:cubicBezTo>
                    <a:cubicBezTo>
                      <a:pt x="1964" y="3576"/>
                      <a:pt x="2001" y="3625"/>
                      <a:pt x="2061" y="3673"/>
                    </a:cubicBezTo>
                    <a:cubicBezTo>
                      <a:pt x="2122" y="3722"/>
                      <a:pt x="2170" y="3746"/>
                      <a:pt x="2219" y="3746"/>
                    </a:cubicBezTo>
                    <a:cubicBezTo>
                      <a:pt x="2352" y="3746"/>
                      <a:pt x="2498" y="3516"/>
                      <a:pt x="2643" y="3055"/>
                    </a:cubicBezTo>
                    <a:cubicBezTo>
                      <a:pt x="2801" y="2607"/>
                      <a:pt x="2922" y="2110"/>
                      <a:pt x="3007" y="1576"/>
                    </a:cubicBezTo>
                    <a:cubicBezTo>
                      <a:pt x="3091" y="1043"/>
                      <a:pt x="3140" y="631"/>
                      <a:pt x="3140" y="340"/>
                    </a:cubicBezTo>
                    <a:cubicBezTo>
                      <a:pt x="3140" y="280"/>
                      <a:pt x="3104" y="207"/>
                      <a:pt x="3031" y="122"/>
                    </a:cubicBezTo>
                    <a:cubicBezTo>
                      <a:pt x="2946" y="37"/>
                      <a:pt x="2873" y="1"/>
                      <a:pt x="28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5405335" y="2679834"/>
                <a:ext cx="51359" cy="70271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49" extrusionOk="0">
                    <a:moveTo>
                      <a:pt x="1128" y="1"/>
                    </a:moveTo>
                    <a:cubicBezTo>
                      <a:pt x="958" y="1"/>
                      <a:pt x="825" y="13"/>
                      <a:pt x="692" y="25"/>
                    </a:cubicBezTo>
                    <a:cubicBezTo>
                      <a:pt x="461" y="73"/>
                      <a:pt x="340" y="134"/>
                      <a:pt x="340" y="194"/>
                    </a:cubicBezTo>
                    <a:cubicBezTo>
                      <a:pt x="340" y="255"/>
                      <a:pt x="389" y="328"/>
                      <a:pt x="461" y="413"/>
                    </a:cubicBezTo>
                    <a:cubicBezTo>
                      <a:pt x="534" y="497"/>
                      <a:pt x="607" y="534"/>
                      <a:pt x="679" y="534"/>
                    </a:cubicBezTo>
                    <a:cubicBezTo>
                      <a:pt x="716" y="534"/>
                      <a:pt x="813" y="522"/>
                      <a:pt x="970" y="497"/>
                    </a:cubicBezTo>
                    <a:cubicBezTo>
                      <a:pt x="1128" y="473"/>
                      <a:pt x="1285" y="461"/>
                      <a:pt x="1467" y="461"/>
                    </a:cubicBezTo>
                    <a:cubicBezTo>
                      <a:pt x="1649" y="461"/>
                      <a:pt x="1831" y="485"/>
                      <a:pt x="1988" y="522"/>
                    </a:cubicBezTo>
                    <a:cubicBezTo>
                      <a:pt x="2146" y="570"/>
                      <a:pt x="2231" y="619"/>
                      <a:pt x="2231" y="691"/>
                    </a:cubicBezTo>
                    <a:cubicBezTo>
                      <a:pt x="2231" y="837"/>
                      <a:pt x="1964" y="1140"/>
                      <a:pt x="1443" y="1576"/>
                    </a:cubicBezTo>
                    <a:cubicBezTo>
                      <a:pt x="1225" y="1746"/>
                      <a:pt x="1007" y="1928"/>
                      <a:pt x="788" y="2121"/>
                    </a:cubicBezTo>
                    <a:cubicBezTo>
                      <a:pt x="570" y="2303"/>
                      <a:pt x="389" y="2485"/>
                      <a:pt x="231" y="2667"/>
                    </a:cubicBezTo>
                    <a:cubicBezTo>
                      <a:pt x="73" y="2837"/>
                      <a:pt x="1" y="2994"/>
                      <a:pt x="1" y="3103"/>
                    </a:cubicBezTo>
                    <a:cubicBezTo>
                      <a:pt x="1" y="3224"/>
                      <a:pt x="61" y="3346"/>
                      <a:pt x="170" y="3467"/>
                    </a:cubicBezTo>
                    <a:cubicBezTo>
                      <a:pt x="279" y="3588"/>
                      <a:pt x="401" y="3649"/>
                      <a:pt x="534" y="3649"/>
                    </a:cubicBezTo>
                    <a:cubicBezTo>
                      <a:pt x="982" y="3649"/>
                      <a:pt x="1431" y="3600"/>
                      <a:pt x="1867" y="3491"/>
                    </a:cubicBezTo>
                    <a:cubicBezTo>
                      <a:pt x="2316" y="3370"/>
                      <a:pt x="2534" y="3261"/>
                      <a:pt x="2534" y="3152"/>
                    </a:cubicBezTo>
                    <a:cubicBezTo>
                      <a:pt x="2534" y="3067"/>
                      <a:pt x="2473" y="3018"/>
                      <a:pt x="2352" y="3018"/>
                    </a:cubicBezTo>
                    <a:cubicBezTo>
                      <a:pt x="2231" y="3018"/>
                      <a:pt x="1964" y="3043"/>
                      <a:pt x="1552" y="3103"/>
                    </a:cubicBezTo>
                    <a:cubicBezTo>
                      <a:pt x="1140" y="3164"/>
                      <a:pt x="849" y="3188"/>
                      <a:pt x="655" y="3188"/>
                    </a:cubicBezTo>
                    <a:cubicBezTo>
                      <a:pt x="619" y="3188"/>
                      <a:pt x="582" y="3176"/>
                      <a:pt x="558" y="3152"/>
                    </a:cubicBezTo>
                    <a:cubicBezTo>
                      <a:pt x="534" y="3127"/>
                      <a:pt x="522" y="3103"/>
                      <a:pt x="522" y="3055"/>
                    </a:cubicBezTo>
                    <a:cubicBezTo>
                      <a:pt x="522" y="3018"/>
                      <a:pt x="595" y="2921"/>
                      <a:pt x="740" y="2788"/>
                    </a:cubicBezTo>
                    <a:cubicBezTo>
                      <a:pt x="885" y="2643"/>
                      <a:pt x="1067" y="2485"/>
                      <a:pt x="1273" y="2315"/>
                    </a:cubicBezTo>
                    <a:cubicBezTo>
                      <a:pt x="1491" y="2134"/>
                      <a:pt x="1697" y="1952"/>
                      <a:pt x="1916" y="1770"/>
                    </a:cubicBezTo>
                    <a:cubicBezTo>
                      <a:pt x="2122" y="1588"/>
                      <a:pt x="2303" y="1394"/>
                      <a:pt x="2449" y="1212"/>
                    </a:cubicBezTo>
                    <a:cubicBezTo>
                      <a:pt x="2594" y="1019"/>
                      <a:pt x="2667" y="873"/>
                      <a:pt x="2667" y="752"/>
                    </a:cubicBezTo>
                    <a:cubicBezTo>
                      <a:pt x="2667" y="643"/>
                      <a:pt x="2619" y="522"/>
                      <a:pt x="2522" y="400"/>
                    </a:cubicBezTo>
                    <a:cubicBezTo>
                      <a:pt x="2425" y="279"/>
                      <a:pt x="2303" y="207"/>
                      <a:pt x="2170" y="158"/>
                    </a:cubicBezTo>
                    <a:cubicBezTo>
                      <a:pt x="1843" y="49"/>
                      <a:pt x="1504" y="1"/>
                      <a:pt x="11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5472056" y="2679141"/>
                <a:ext cx="52514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746" extrusionOk="0">
                    <a:moveTo>
                      <a:pt x="207" y="0"/>
                    </a:moveTo>
                    <a:cubicBezTo>
                      <a:pt x="74" y="0"/>
                      <a:pt x="1" y="121"/>
                      <a:pt x="1" y="376"/>
                    </a:cubicBezTo>
                    <a:cubicBezTo>
                      <a:pt x="1" y="618"/>
                      <a:pt x="49" y="873"/>
                      <a:pt x="134" y="1139"/>
                    </a:cubicBezTo>
                    <a:cubicBezTo>
                      <a:pt x="231" y="1394"/>
                      <a:pt x="365" y="1624"/>
                      <a:pt x="534" y="1842"/>
                    </a:cubicBezTo>
                    <a:cubicBezTo>
                      <a:pt x="716" y="2048"/>
                      <a:pt x="898" y="2182"/>
                      <a:pt x="1116" y="2230"/>
                    </a:cubicBezTo>
                    <a:cubicBezTo>
                      <a:pt x="1092" y="2267"/>
                      <a:pt x="1055" y="2339"/>
                      <a:pt x="1007" y="2424"/>
                    </a:cubicBezTo>
                    <a:lnTo>
                      <a:pt x="910" y="2618"/>
                    </a:lnTo>
                    <a:cubicBezTo>
                      <a:pt x="898" y="2654"/>
                      <a:pt x="861" y="2715"/>
                      <a:pt x="825" y="2788"/>
                    </a:cubicBezTo>
                    <a:cubicBezTo>
                      <a:pt x="789" y="2860"/>
                      <a:pt x="752" y="2921"/>
                      <a:pt x="740" y="2957"/>
                    </a:cubicBezTo>
                    <a:cubicBezTo>
                      <a:pt x="728" y="2994"/>
                      <a:pt x="692" y="3042"/>
                      <a:pt x="668" y="3103"/>
                    </a:cubicBezTo>
                    <a:cubicBezTo>
                      <a:pt x="571" y="3309"/>
                      <a:pt x="522" y="3454"/>
                      <a:pt x="522" y="3563"/>
                    </a:cubicBezTo>
                    <a:cubicBezTo>
                      <a:pt x="522" y="3685"/>
                      <a:pt x="558" y="3745"/>
                      <a:pt x="631" y="3745"/>
                    </a:cubicBezTo>
                    <a:cubicBezTo>
                      <a:pt x="692" y="3745"/>
                      <a:pt x="752" y="3697"/>
                      <a:pt x="837" y="3588"/>
                    </a:cubicBezTo>
                    <a:cubicBezTo>
                      <a:pt x="922" y="3479"/>
                      <a:pt x="1080" y="3212"/>
                      <a:pt x="1310" y="2788"/>
                    </a:cubicBezTo>
                    <a:cubicBezTo>
                      <a:pt x="1528" y="2363"/>
                      <a:pt x="1758" y="1964"/>
                      <a:pt x="1989" y="1600"/>
                    </a:cubicBezTo>
                    <a:cubicBezTo>
                      <a:pt x="2207" y="1236"/>
                      <a:pt x="2389" y="933"/>
                      <a:pt x="2522" y="715"/>
                    </a:cubicBezTo>
                    <a:cubicBezTo>
                      <a:pt x="2667" y="497"/>
                      <a:pt x="2728" y="340"/>
                      <a:pt x="2728" y="267"/>
                    </a:cubicBezTo>
                    <a:cubicBezTo>
                      <a:pt x="2728" y="194"/>
                      <a:pt x="2704" y="133"/>
                      <a:pt x="2655" y="85"/>
                    </a:cubicBezTo>
                    <a:cubicBezTo>
                      <a:pt x="2619" y="24"/>
                      <a:pt x="2558" y="0"/>
                      <a:pt x="2473" y="0"/>
                    </a:cubicBezTo>
                    <a:cubicBezTo>
                      <a:pt x="2401" y="0"/>
                      <a:pt x="2279" y="158"/>
                      <a:pt x="2098" y="461"/>
                    </a:cubicBezTo>
                    <a:cubicBezTo>
                      <a:pt x="1928" y="764"/>
                      <a:pt x="1758" y="1067"/>
                      <a:pt x="1589" y="1370"/>
                    </a:cubicBezTo>
                    <a:cubicBezTo>
                      <a:pt x="1419" y="1673"/>
                      <a:pt x="1310" y="1818"/>
                      <a:pt x="1249" y="1818"/>
                    </a:cubicBezTo>
                    <a:cubicBezTo>
                      <a:pt x="1164" y="1818"/>
                      <a:pt x="1067" y="1758"/>
                      <a:pt x="958" y="1636"/>
                    </a:cubicBezTo>
                    <a:cubicBezTo>
                      <a:pt x="849" y="1515"/>
                      <a:pt x="752" y="1370"/>
                      <a:pt x="668" y="1200"/>
                    </a:cubicBezTo>
                    <a:cubicBezTo>
                      <a:pt x="583" y="1030"/>
                      <a:pt x="522" y="836"/>
                      <a:pt x="474" y="642"/>
                    </a:cubicBezTo>
                    <a:cubicBezTo>
                      <a:pt x="425" y="436"/>
                      <a:pt x="377" y="279"/>
                      <a:pt x="340" y="170"/>
                    </a:cubicBezTo>
                    <a:cubicBezTo>
                      <a:pt x="316" y="61"/>
                      <a:pt x="268" y="0"/>
                      <a:pt x="2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5527130" y="2678910"/>
                <a:ext cx="74209" cy="71426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709" extrusionOk="0">
                    <a:moveTo>
                      <a:pt x="788" y="0"/>
                    </a:moveTo>
                    <a:cubicBezTo>
                      <a:pt x="752" y="0"/>
                      <a:pt x="715" y="12"/>
                      <a:pt x="703" y="36"/>
                    </a:cubicBezTo>
                    <a:cubicBezTo>
                      <a:pt x="691" y="61"/>
                      <a:pt x="679" y="97"/>
                      <a:pt x="679" y="158"/>
                    </a:cubicBezTo>
                    <a:cubicBezTo>
                      <a:pt x="679" y="388"/>
                      <a:pt x="570" y="945"/>
                      <a:pt x="340" y="1842"/>
                    </a:cubicBezTo>
                    <a:cubicBezTo>
                      <a:pt x="109" y="2727"/>
                      <a:pt x="0" y="3212"/>
                      <a:pt x="0" y="3297"/>
                    </a:cubicBezTo>
                    <a:cubicBezTo>
                      <a:pt x="0" y="3381"/>
                      <a:pt x="24" y="3478"/>
                      <a:pt x="85" y="3563"/>
                    </a:cubicBezTo>
                    <a:cubicBezTo>
                      <a:pt x="158" y="3660"/>
                      <a:pt x="206" y="3709"/>
                      <a:pt x="255" y="3709"/>
                    </a:cubicBezTo>
                    <a:cubicBezTo>
                      <a:pt x="267" y="3709"/>
                      <a:pt x="279" y="3672"/>
                      <a:pt x="315" y="3612"/>
                    </a:cubicBezTo>
                    <a:cubicBezTo>
                      <a:pt x="327" y="3575"/>
                      <a:pt x="340" y="3551"/>
                      <a:pt x="352" y="3515"/>
                    </a:cubicBezTo>
                    <a:cubicBezTo>
                      <a:pt x="364" y="3478"/>
                      <a:pt x="376" y="3430"/>
                      <a:pt x="400" y="3369"/>
                    </a:cubicBezTo>
                    <a:cubicBezTo>
                      <a:pt x="412" y="3309"/>
                      <a:pt x="436" y="3260"/>
                      <a:pt x="449" y="3212"/>
                    </a:cubicBezTo>
                    <a:cubicBezTo>
                      <a:pt x="461" y="3163"/>
                      <a:pt x="485" y="3103"/>
                      <a:pt x="509" y="3030"/>
                    </a:cubicBezTo>
                    <a:cubicBezTo>
                      <a:pt x="521" y="2945"/>
                      <a:pt x="546" y="2885"/>
                      <a:pt x="558" y="2824"/>
                    </a:cubicBezTo>
                    <a:cubicBezTo>
                      <a:pt x="570" y="2763"/>
                      <a:pt x="594" y="2691"/>
                      <a:pt x="618" y="2606"/>
                    </a:cubicBezTo>
                    <a:cubicBezTo>
                      <a:pt x="643" y="2521"/>
                      <a:pt x="691" y="2351"/>
                      <a:pt x="764" y="2085"/>
                    </a:cubicBezTo>
                    <a:cubicBezTo>
                      <a:pt x="836" y="1818"/>
                      <a:pt x="897" y="1503"/>
                      <a:pt x="958" y="1127"/>
                    </a:cubicBezTo>
                    <a:cubicBezTo>
                      <a:pt x="1176" y="1818"/>
                      <a:pt x="1345" y="2254"/>
                      <a:pt x="1479" y="2436"/>
                    </a:cubicBezTo>
                    <a:cubicBezTo>
                      <a:pt x="1564" y="2545"/>
                      <a:pt x="1648" y="2606"/>
                      <a:pt x="1745" y="2606"/>
                    </a:cubicBezTo>
                    <a:cubicBezTo>
                      <a:pt x="1842" y="2606"/>
                      <a:pt x="1964" y="2521"/>
                      <a:pt x="2121" y="2363"/>
                    </a:cubicBezTo>
                    <a:cubicBezTo>
                      <a:pt x="2267" y="2206"/>
                      <a:pt x="2666" y="1721"/>
                      <a:pt x="3321" y="909"/>
                    </a:cubicBezTo>
                    <a:lnTo>
                      <a:pt x="3321" y="909"/>
                    </a:lnTo>
                    <a:cubicBezTo>
                      <a:pt x="3176" y="1285"/>
                      <a:pt x="3042" y="1733"/>
                      <a:pt x="2921" y="2254"/>
                    </a:cubicBezTo>
                    <a:cubicBezTo>
                      <a:pt x="2800" y="2763"/>
                      <a:pt x="2739" y="3091"/>
                      <a:pt x="2739" y="3236"/>
                    </a:cubicBezTo>
                    <a:cubicBezTo>
                      <a:pt x="2739" y="3381"/>
                      <a:pt x="2763" y="3491"/>
                      <a:pt x="2812" y="3575"/>
                    </a:cubicBezTo>
                    <a:cubicBezTo>
                      <a:pt x="2860" y="3660"/>
                      <a:pt x="2897" y="3709"/>
                      <a:pt x="2945" y="3709"/>
                    </a:cubicBezTo>
                    <a:cubicBezTo>
                      <a:pt x="2994" y="3709"/>
                      <a:pt x="3054" y="3600"/>
                      <a:pt x="3103" y="3394"/>
                    </a:cubicBezTo>
                    <a:cubicBezTo>
                      <a:pt x="3127" y="3284"/>
                      <a:pt x="3151" y="3175"/>
                      <a:pt x="3176" y="3066"/>
                    </a:cubicBezTo>
                    <a:cubicBezTo>
                      <a:pt x="3212" y="2957"/>
                      <a:pt x="3248" y="2812"/>
                      <a:pt x="3285" y="2642"/>
                    </a:cubicBezTo>
                    <a:cubicBezTo>
                      <a:pt x="3333" y="2460"/>
                      <a:pt x="3369" y="2315"/>
                      <a:pt x="3394" y="2194"/>
                    </a:cubicBezTo>
                    <a:cubicBezTo>
                      <a:pt x="3430" y="2073"/>
                      <a:pt x="3479" y="1903"/>
                      <a:pt x="3539" y="1709"/>
                    </a:cubicBezTo>
                    <a:cubicBezTo>
                      <a:pt x="3600" y="1503"/>
                      <a:pt x="3636" y="1345"/>
                      <a:pt x="3660" y="1248"/>
                    </a:cubicBezTo>
                    <a:cubicBezTo>
                      <a:pt x="3697" y="1151"/>
                      <a:pt x="3721" y="1042"/>
                      <a:pt x="3757" y="909"/>
                    </a:cubicBezTo>
                    <a:cubicBezTo>
                      <a:pt x="3794" y="776"/>
                      <a:pt x="3818" y="667"/>
                      <a:pt x="3830" y="582"/>
                    </a:cubicBezTo>
                    <a:cubicBezTo>
                      <a:pt x="3842" y="509"/>
                      <a:pt x="3854" y="436"/>
                      <a:pt x="3854" y="364"/>
                    </a:cubicBezTo>
                    <a:cubicBezTo>
                      <a:pt x="3854" y="303"/>
                      <a:pt x="3818" y="242"/>
                      <a:pt x="3745" y="170"/>
                    </a:cubicBezTo>
                    <a:cubicBezTo>
                      <a:pt x="3672" y="97"/>
                      <a:pt x="3600" y="61"/>
                      <a:pt x="3539" y="61"/>
                    </a:cubicBezTo>
                    <a:cubicBezTo>
                      <a:pt x="3479" y="61"/>
                      <a:pt x="3369" y="145"/>
                      <a:pt x="3224" y="303"/>
                    </a:cubicBezTo>
                    <a:cubicBezTo>
                      <a:pt x="3079" y="461"/>
                      <a:pt x="2860" y="739"/>
                      <a:pt x="2557" y="1127"/>
                    </a:cubicBezTo>
                    <a:cubicBezTo>
                      <a:pt x="2267" y="1515"/>
                      <a:pt x="2012" y="1830"/>
                      <a:pt x="1818" y="2060"/>
                    </a:cubicBezTo>
                    <a:cubicBezTo>
                      <a:pt x="1661" y="1721"/>
                      <a:pt x="1515" y="1394"/>
                      <a:pt x="1394" y="1079"/>
                    </a:cubicBezTo>
                    <a:cubicBezTo>
                      <a:pt x="1285" y="751"/>
                      <a:pt x="1212" y="521"/>
                      <a:pt x="1200" y="400"/>
                    </a:cubicBezTo>
                    <a:cubicBezTo>
                      <a:pt x="1188" y="327"/>
                      <a:pt x="1127" y="242"/>
                      <a:pt x="1018" y="145"/>
                    </a:cubicBezTo>
                    <a:cubicBezTo>
                      <a:pt x="909" y="49"/>
                      <a:pt x="836" y="0"/>
                      <a:pt x="7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5608307" y="2679834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807" y="1"/>
                    </a:moveTo>
                    <a:cubicBezTo>
                      <a:pt x="1092" y="1"/>
                      <a:pt x="716" y="61"/>
                      <a:pt x="655" y="194"/>
                    </a:cubicBezTo>
                    <a:cubicBezTo>
                      <a:pt x="631" y="231"/>
                      <a:pt x="631" y="279"/>
                      <a:pt x="631" y="316"/>
                    </a:cubicBezTo>
                    <a:cubicBezTo>
                      <a:pt x="631" y="582"/>
                      <a:pt x="570" y="922"/>
                      <a:pt x="473" y="1322"/>
                    </a:cubicBezTo>
                    <a:cubicBezTo>
                      <a:pt x="364" y="1709"/>
                      <a:pt x="255" y="2085"/>
                      <a:pt x="146" y="2437"/>
                    </a:cubicBezTo>
                    <a:cubicBezTo>
                      <a:pt x="49" y="2788"/>
                      <a:pt x="1" y="3030"/>
                      <a:pt x="1" y="3176"/>
                    </a:cubicBezTo>
                    <a:cubicBezTo>
                      <a:pt x="1" y="3321"/>
                      <a:pt x="61" y="3443"/>
                      <a:pt x="183" y="3539"/>
                    </a:cubicBezTo>
                    <a:cubicBezTo>
                      <a:pt x="304" y="3636"/>
                      <a:pt x="449" y="3685"/>
                      <a:pt x="607" y="3685"/>
                    </a:cubicBezTo>
                    <a:cubicBezTo>
                      <a:pt x="970" y="3685"/>
                      <a:pt x="1346" y="3612"/>
                      <a:pt x="1734" y="3479"/>
                    </a:cubicBezTo>
                    <a:cubicBezTo>
                      <a:pt x="2134" y="3346"/>
                      <a:pt x="2328" y="3212"/>
                      <a:pt x="2328" y="3091"/>
                    </a:cubicBezTo>
                    <a:cubicBezTo>
                      <a:pt x="2328" y="3018"/>
                      <a:pt x="2304" y="2982"/>
                      <a:pt x="2243" y="2982"/>
                    </a:cubicBezTo>
                    <a:cubicBezTo>
                      <a:pt x="2219" y="2982"/>
                      <a:pt x="2134" y="2994"/>
                      <a:pt x="1976" y="3043"/>
                    </a:cubicBezTo>
                    <a:cubicBezTo>
                      <a:pt x="1479" y="3176"/>
                      <a:pt x="1031" y="3236"/>
                      <a:pt x="619" y="3236"/>
                    </a:cubicBezTo>
                    <a:cubicBezTo>
                      <a:pt x="583" y="3236"/>
                      <a:pt x="546" y="3224"/>
                      <a:pt x="522" y="3200"/>
                    </a:cubicBezTo>
                    <a:cubicBezTo>
                      <a:pt x="498" y="3176"/>
                      <a:pt x="486" y="3140"/>
                      <a:pt x="486" y="3091"/>
                    </a:cubicBezTo>
                    <a:cubicBezTo>
                      <a:pt x="486" y="2970"/>
                      <a:pt x="570" y="2594"/>
                      <a:pt x="764" y="2000"/>
                    </a:cubicBezTo>
                    <a:cubicBezTo>
                      <a:pt x="1152" y="2000"/>
                      <a:pt x="1479" y="1964"/>
                      <a:pt x="1770" y="1903"/>
                    </a:cubicBezTo>
                    <a:cubicBezTo>
                      <a:pt x="2061" y="1843"/>
                      <a:pt x="2207" y="1758"/>
                      <a:pt x="2207" y="1625"/>
                    </a:cubicBezTo>
                    <a:cubicBezTo>
                      <a:pt x="2207" y="1576"/>
                      <a:pt x="2158" y="1552"/>
                      <a:pt x="2049" y="1552"/>
                    </a:cubicBezTo>
                    <a:cubicBezTo>
                      <a:pt x="1952" y="1552"/>
                      <a:pt x="1795" y="1564"/>
                      <a:pt x="1588" y="1576"/>
                    </a:cubicBezTo>
                    <a:cubicBezTo>
                      <a:pt x="1382" y="1600"/>
                      <a:pt x="1225" y="1612"/>
                      <a:pt x="1092" y="1612"/>
                    </a:cubicBezTo>
                    <a:cubicBezTo>
                      <a:pt x="970" y="1612"/>
                      <a:pt x="910" y="1600"/>
                      <a:pt x="886" y="1600"/>
                    </a:cubicBezTo>
                    <a:cubicBezTo>
                      <a:pt x="1019" y="1116"/>
                      <a:pt x="1079" y="752"/>
                      <a:pt x="1079" y="522"/>
                    </a:cubicBezTo>
                    <a:lnTo>
                      <a:pt x="1079" y="497"/>
                    </a:lnTo>
                    <a:cubicBezTo>
                      <a:pt x="1407" y="449"/>
                      <a:pt x="1613" y="413"/>
                      <a:pt x="1698" y="400"/>
                    </a:cubicBezTo>
                    <a:cubicBezTo>
                      <a:pt x="1782" y="388"/>
                      <a:pt x="1928" y="376"/>
                      <a:pt x="2134" y="364"/>
                    </a:cubicBezTo>
                    <a:cubicBezTo>
                      <a:pt x="2352" y="340"/>
                      <a:pt x="2522" y="316"/>
                      <a:pt x="2643" y="291"/>
                    </a:cubicBezTo>
                    <a:cubicBezTo>
                      <a:pt x="2800" y="267"/>
                      <a:pt x="2873" y="219"/>
                      <a:pt x="2873" y="146"/>
                    </a:cubicBezTo>
                    <a:cubicBezTo>
                      <a:pt x="2873" y="49"/>
                      <a:pt x="2522" y="1"/>
                      <a:pt x="1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5883370" y="3222954"/>
                <a:ext cx="54863" cy="71888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733" extrusionOk="0">
                    <a:moveTo>
                      <a:pt x="1843" y="449"/>
                    </a:moveTo>
                    <a:cubicBezTo>
                      <a:pt x="1976" y="449"/>
                      <a:pt x="2098" y="533"/>
                      <a:pt x="2207" y="703"/>
                    </a:cubicBezTo>
                    <a:cubicBezTo>
                      <a:pt x="2316" y="873"/>
                      <a:pt x="2364" y="1091"/>
                      <a:pt x="2364" y="1370"/>
                    </a:cubicBezTo>
                    <a:cubicBezTo>
                      <a:pt x="2364" y="1636"/>
                      <a:pt x="2279" y="1927"/>
                      <a:pt x="2110" y="2230"/>
                    </a:cubicBezTo>
                    <a:cubicBezTo>
                      <a:pt x="1952" y="2533"/>
                      <a:pt x="1746" y="2800"/>
                      <a:pt x="1516" y="3006"/>
                    </a:cubicBezTo>
                    <a:cubicBezTo>
                      <a:pt x="1286" y="3212"/>
                      <a:pt x="1080" y="3321"/>
                      <a:pt x="910" y="3321"/>
                    </a:cubicBezTo>
                    <a:cubicBezTo>
                      <a:pt x="789" y="3321"/>
                      <a:pt x="692" y="3260"/>
                      <a:pt x="607" y="3139"/>
                    </a:cubicBezTo>
                    <a:cubicBezTo>
                      <a:pt x="522" y="3018"/>
                      <a:pt x="486" y="2848"/>
                      <a:pt x="486" y="2654"/>
                    </a:cubicBezTo>
                    <a:cubicBezTo>
                      <a:pt x="486" y="2339"/>
                      <a:pt x="571" y="2000"/>
                      <a:pt x="740" y="1636"/>
                    </a:cubicBezTo>
                    <a:cubicBezTo>
                      <a:pt x="910" y="1285"/>
                      <a:pt x="1092" y="994"/>
                      <a:pt x="1310" y="776"/>
                    </a:cubicBezTo>
                    <a:cubicBezTo>
                      <a:pt x="1516" y="558"/>
                      <a:pt x="1698" y="449"/>
                      <a:pt x="1843" y="449"/>
                    </a:cubicBezTo>
                    <a:close/>
                    <a:moveTo>
                      <a:pt x="1819" y="0"/>
                    </a:moveTo>
                    <a:cubicBezTo>
                      <a:pt x="1625" y="0"/>
                      <a:pt x="1431" y="73"/>
                      <a:pt x="1213" y="230"/>
                    </a:cubicBezTo>
                    <a:cubicBezTo>
                      <a:pt x="995" y="388"/>
                      <a:pt x="801" y="594"/>
                      <a:pt x="619" y="836"/>
                    </a:cubicBezTo>
                    <a:cubicBezTo>
                      <a:pt x="437" y="1091"/>
                      <a:pt x="292" y="1382"/>
                      <a:pt x="171" y="1709"/>
                    </a:cubicBezTo>
                    <a:cubicBezTo>
                      <a:pt x="62" y="2036"/>
                      <a:pt x="1" y="2363"/>
                      <a:pt x="1" y="2691"/>
                    </a:cubicBezTo>
                    <a:cubicBezTo>
                      <a:pt x="1" y="2933"/>
                      <a:pt x="86" y="3163"/>
                      <a:pt x="255" y="3394"/>
                    </a:cubicBezTo>
                    <a:cubicBezTo>
                      <a:pt x="437" y="3624"/>
                      <a:pt x="643" y="3733"/>
                      <a:pt x="874" y="3733"/>
                    </a:cubicBezTo>
                    <a:cubicBezTo>
                      <a:pt x="1189" y="3733"/>
                      <a:pt x="1504" y="3600"/>
                      <a:pt x="1819" y="3345"/>
                    </a:cubicBezTo>
                    <a:cubicBezTo>
                      <a:pt x="2134" y="3079"/>
                      <a:pt x="2388" y="2763"/>
                      <a:pt x="2570" y="2388"/>
                    </a:cubicBezTo>
                    <a:cubicBezTo>
                      <a:pt x="2764" y="2012"/>
                      <a:pt x="2849" y="1661"/>
                      <a:pt x="2849" y="1321"/>
                    </a:cubicBezTo>
                    <a:cubicBezTo>
                      <a:pt x="2849" y="982"/>
                      <a:pt x="2752" y="679"/>
                      <a:pt x="2558" y="400"/>
                    </a:cubicBezTo>
                    <a:cubicBezTo>
                      <a:pt x="2352" y="133"/>
                      <a:pt x="2110" y="0"/>
                      <a:pt x="18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5947531" y="3223416"/>
                <a:ext cx="53457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777" h="3734" extrusionOk="0">
                    <a:moveTo>
                      <a:pt x="86" y="0"/>
                    </a:moveTo>
                    <a:cubicBezTo>
                      <a:pt x="25" y="0"/>
                      <a:pt x="1" y="49"/>
                      <a:pt x="1" y="158"/>
                    </a:cubicBezTo>
                    <a:cubicBezTo>
                      <a:pt x="1" y="364"/>
                      <a:pt x="74" y="885"/>
                      <a:pt x="231" y="1746"/>
                    </a:cubicBezTo>
                    <a:cubicBezTo>
                      <a:pt x="401" y="2606"/>
                      <a:pt x="522" y="3151"/>
                      <a:pt x="619" y="3394"/>
                    </a:cubicBezTo>
                    <a:cubicBezTo>
                      <a:pt x="655" y="3479"/>
                      <a:pt x="704" y="3564"/>
                      <a:pt x="764" y="3636"/>
                    </a:cubicBezTo>
                    <a:cubicBezTo>
                      <a:pt x="825" y="3697"/>
                      <a:pt x="873" y="3733"/>
                      <a:pt x="922" y="3733"/>
                    </a:cubicBezTo>
                    <a:cubicBezTo>
                      <a:pt x="995" y="3733"/>
                      <a:pt x="1092" y="3624"/>
                      <a:pt x="1201" y="3406"/>
                    </a:cubicBezTo>
                    <a:cubicBezTo>
                      <a:pt x="1261" y="3297"/>
                      <a:pt x="1310" y="3176"/>
                      <a:pt x="1370" y="3042"/>
                    </a:cubicBezTo>
                    <a:cubicBezTo>
                      <a:pt x="1431" y="2909"/>
                      <a:pt x="1504" y="2739"/>
                      <a:pt x="1613" y="2521"/>
                    </a:cubicBezTo>
                    <a:cubicBezTo>
                      <a:pt x="1710" y="2303"/>
                      <a:pt x="1819" y="2085"/>
                      <a:pt x="1928" y="1855"/>
                    </a:cubicBezTo>
                    <a:cubicBezTo>
                      <a:pt x="2049" y="1624"/>
                      <a:pt x="2182" y="1382"/>
                      <a:pt x="2340" y="1103"/>
                    </a:cubicBezTo>
                    <a:cubicBezTo>
                      <a:pt x="2497" y="812"/>
                      <a:pt x="2607" y="606"/>
                      <a:pt x="2679" y="485"/>
                    </a:cubicBezTo>
                    <a:cubicBezTo>
                      <a:pt x="2740" y="352"/>
                      <a:pt x="2776" y="267"/>
                      <a:pt x="2776" y="206"/>
                    </a:cubicBezTo>
                    <a:cubicBezTo>
                      <a:pt x="2776" y="146"/>
                      <a:pt x="2752" y="97"/>
                      <a:pt x="2691" y="61"/>
                    </a:cubicBezTo>
                    <a:cubicBezTo>
                      <a:pt x="2631" y="12"/>
                      <a:pt x="2582" y="0"/>
                      <a:pt x="2522" y="0"/>
                    </a:cubicBezTo>
                    <a:cubicBezTo>
                      <a:pt x="2413" y="0"/>
                      <a:pt x="2170" y="340"/>
                      <a:pt x="1819" y="1031"/>
                    </a:cubicBezTo>
                    <a:cubicBezTo>
                      <a:pt x="1455" y="1721"/>
                      <a:pt x="1164" y="2388"/>
                      <a:pt x="934" y="3018"/>
                    </a:cubicBezTo>
                    <a:cubicBezTo>
                      <a:pt x="837" y="2618"/>
                      <a:pt x="740" y="2097"/>
                      <a:pt x="655" y="1455"/>
                    </a:cubicBezTo>
                    <a:cubicBezTo>
                      <a:pt x="570" y="812"/>
                      <a:pt x="522" y="461"/>
                      <a:pt x="498" y="400"/>
                    </a:cubicBezTo>
                    <a:cubicBezTo>
                      <a:pt x="449" y="279"/>
                      <a:pt x="389" y="182"/>
                      <a:pt x="316" y="109"/>
                    </a:cubicBezTo>
                    <a:cubicBezTo>
                      <a:pt x="231" y="37"/>
                      <a:pt x="158" y="0"/>
                      <a:pt x="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6001199" y="3224109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091" y="1"/>
                      <a:pt x="715" y="61"/>
                      <a:pt x="655" y="195"/>
                    </a:cubicBezTo>
                    <a:cubicBezTo>
                      <a:pt x="631" y="243"/>
                      <a:pt x="631" y="279"/>
                      <a:pt x="631" y="316"/>
                    </a:cubicBezTo>
                    <a:cubicBezTo>
                      <a:pt x="631" y="595"/>
                      <a:pt x="570" y="922"/>
                      <a:pt x="473" y="1322"/>
                    </a:cubicBezTo>
                    <a:cubicBezTo>
                      <a:pt x="364" y="1722"/>
                      <a:pt x="255" y="2085"/>
                      <a:pt x="146" y="2437"/>
                    </a:cubicBezTo>
                    <a:cubicBezTo>
                      <a:pt x="49" y="2788"/>
                      <a:pt x="0" y="3043"/>
                      <a:pt x="0" y="3188"/>
                    </a:cubicBezTo>
                    <a:cubicBezTo>
                      <a:pt x="0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06" y="3685"/>
                    </a:cubicBezTo>
                    <a:cubicBezTo>
                      <a:pt x="970" y="3685"/>
                      <a:pt x="1346" y="3625"/>
                      <a:pt x="1733" y="3479"/>
                    </a:cubicBezTo>
                    <a:cubicBezTo>
                      <a:pt x="2133" y="3346"/>
                      <a:pt x="2327" y="3225"/>
                      <a:pt x="2327" y="3091"/>
                    </a:cubicBezTo>
                    <a:cubicBezTo>
                      <a:pt x="2327" y="3019"/>
                      <a:pt x="2303" y="2982"/>
                      <a:pt x="2243" y="2982"/>
                    </a:cubicBezTo>
                    <a:cubicBezTo>
                      <a:pt x="2218" y="2982"/>
                      <a:pt x="2133" y="3006"/>
                      <a:pt x="1964" y="3043"/>
                    </a:cubicBezTo>
                    <a:cubicBezTo>
                      <a:pt x="1479" y="3176"/>
                      <a:pt x="1031" y="3237"/>
                      <a:pt x="618" y="3237"/>
                    </a:cubicBezTo>
                    <a:cubicBezTo>
                      <a:pt x="582" y="3237"/>
                      <a:pt x="546" y="3225"/>
                      <a:pt x="522" y="3200"/>
                    </a:cubicBezTo>
                    <a:cubicBezTo>
                      <a:pt x="497" y="3176"/>
                      <a:pt x="485" y="3140"/>
                      <a:pt x="485" y="3103"/>
                    </a:cubicBezTo>
                    <a:cubicBezTo>
                      <a:pt x="485" y="2970"/>
                      <a:pt x="570" y="2606"/>
                      <a:pt x="764" y="2000"/>
                    </a:cubicBezTo>
                    <a:cubicBezTo>
                      <a:pt x="1152" y="2000"/>
                      <a:pt x="1479" y="1964"/>
                      <a:pt x="1770" y="1916"/>
                    </a:cubicBezTo>
                    <a:cubicBezTo>
                      <a:pt x="2061" y="1855"/>
                      <a:pt x="2206" y="1758"/>
                      <a:pt x="2206" y="1637"/>
                    </a:cubicBezTo>
                    <a:cubicBezTo>
                      <a:pt x="2206" y="1588"/>
                      <a:pt x="2158" y="1564"/>
                      <a:pt x="2049" y="1564"/>
                    </a:cubicBezTo>
                    <a:cubicBezTo>
                      <a:pt x="1952" y="1564"/>
                      <a:pt x="1794" y="1564"/>
                      <a:pt x="1588" y="1588"/>
                    </a:cubicBezTo>
                    <a:cubicBezTo>
                      <a:pt x="1382" y="1601"/>
                      <a:pt x="1224" y="1613"/>
                      <a:pt x="1091" y="1613"/>
                    </a:cubicBezTo>
                    <a:lnTo>
                      <a:pt x="885" y="1613"/>
                    </a:lnTo>
                    <a:cubicBezTo>
                      <a:pt x="1018" y="1128"/>
                      <a:pt x="1079" y="764"/>
                      <a:pt x="1079" y="522"/>
                    </a:cubicBezTo>
                    <a:lnTo>
                      <a:pt x="1079" y="510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9"/>
                      <a:pt x="2133" y="364"/>
                    </a:cubicBezTo>
                    <a:cubicBezTo>
                      <a:pt x="2352" y="340"/>
                      <a:pt x="2521" y="328"/>
                      <a:pt x="2642" y="304"/>
                    </a:cubicBezTo>
                    <a:cubicBezTo>
                      <a:pt x="2800" y="267"/>
                      <a:pt x="2873" y="231"/>
                      <a:pt x="2873" y="158"/>
                    </a:cubicBezTo>
                    <a:cubicBezTo>
                      <a:pt x="2873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6059296" y="3222954"/>
                <a:ext cx="51571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746" extrusionOk="0">
                    <a:moveTo>
                      <a:pt x="1624" y="473"/>
                    </a:moveTo>
                    <a:cubicBezTo>
                      <a:pt x="2012" y="473"/>
                      <a:pt x="2206" y="582"/>
                      <a:pt x="2206" y="800"/>
                    </a:cubicBezTo>
                    <a:cubicBezTo>
                      <a:pt x="2206" y="945"/>
                      <a:pt x="2145" y="1079"/>
                      <a:pt x="2036" y="1200"/>
                    </a:cubicBezTo>
                    <a:cubicBezTo>
                      <a:pt x="1915" y="1333"/>
                      <a:pt x="1794" y="1430"/>
                      <a:pt x="1661" y="1503"/>
                    </a:cubicBezTo>
                    <a:cubicBezTo>
                      <a:pt x="1527" y="1588"/>
                      <a:pt x="1370" y="1661"/>
                      <a:pt x="1200" y="1757"/>
                    </a:cubicBezTo>
                    <a:cubicBezTo>
                      <a:pt x="1030" y="1842"/>
                      <a:pt x="921" y="1915"/>
                      <a:pt x="861" y="1964"/>
                    </a:cubicBezTo>
                    <a:cubicBezTo>
                      <a:pt x="1006" y="1430"/>
                      <a:pt x="1079" y="1055"/>
                      <a:pt x="1079" y="824"/>
                    </a:cubicBezTo>
                    <a:cubicBezTo>
                      <a:pt x="1079" y="752"/>
                      <a:pt x="1055" y="679"/>
                      <a:pt x="1030" y="606"/>
                    </a:cubicBezTo>
                    <a:cubicBezTo>
                      <a:pt x="1261" y="521"/>
                      <a:pt x="1455" y="473"/>
                      <a:pt x="1624" y="473"/>
                    </a:cubicBezTo>
                    <a:close/>
                    <a:moveTo>
                      <a:pt x="1600" y="0"/>
                    </a:moveTo>
                    <a:cubicBezTo>
                      <a:pt x="1309" y="0"/>
                      <a:pt x="1042" y="49"/>
                      <a:pt x="812" y="133"/>
                    </a:cubicBezTo>
                    <a:cubicBezTo>
                      <a:pt x="570" y="218"/>
                      <a:pt x="449" y="303"/>
                      <a:pt x="449" y="388"/>
                    </a:cubicBezTo>
                    <a:cubicBezTo>
                      <a:pt x="449" y="424"/>
                      <a:pt x="461" y="485"/>
                      <a:pt x="497" y="545"/>
                    </a:cubicBezTo>
                    <a:cubicBezTo>
                      <a:pt x="533" y="606"/>
                      <a:pt x="582" y="642"/>
                      <a:pt x="618" y="679"/>
                    </a:cubicBezTo>
                    <a:cubicBezTo>
                      <a:pt x="594" y="1030"/>
                      <a:pt x="485" y="1551"/>
                      <a:pt x="291" y="2242"/>
                    </a:cubicBezTo>
                    <a:cubicBezTo>
                      <a:pt x="97" y="2921"/>
                      <a:pt x="0" y="3309"/>
                      <a:pt x="0" y="3394"/>
                    </a:cubicBezTo>
                    <a:cubicBezTo>
                      <a:pt x="0" y="3466"/>
                      <a:pt x="24" y="3551"/>
                      <a:pt x="97" y="3624"/>
                    </a:cubicBezTo>
                    <a:cubicBezTo>
                      <a:pt x="170" y="3697"/>
                      <a:pt x="218" y="3745"/>
                      <a:pt x="279" y="3745"/>
                    </a:cubicBezTo>
                    <a:cubicBezTo>
                      <a:pt x="303" y="3745"/>
                      <a:pt x="352" y="3648"/>
                      <a:pt x="400" y="3466"/>
                    </a:cubicBezTo>
                    <a:cubicBezTo>
                      <a:pt x="436" y="3369"/>
                      <a:pt x="461" y="3285"/>
                      <a:pt x="485" y="3200"/>
                    </a:cubicBezTo>
                    <a:cubicBezTo>
                      <a:pt x="509" y="3115"/>
                      <a:pt x="606" y="2788"/>
                      <a:pt x="776" y="2242"/>
                    </a:cubicBezTo>
                    <a:cubicBezTo>
                      <a:pt x="861" y="2497"/>
                      <a:pt x="1103" y="2812"/>
                      <a:pt x="1491" y="3188"/>
                    </a:cubicBezTo>
                    <a:cubicBezTo>
                      <a:pt x="1891" y="3551"/>
                      <a:pt x="2194" y="3733"/>
                      <a:pt x="2400" y="3733"/>
                    </a:cubicBezTo>
                    <a:cubicBezTo>
                      <a:pt x="2521" y="3733"/>
                      <a:pt x="2582" y="3697"/>
                      <a:pt x="2582" y="3612"/>
                    </a:cubicBezTo>
                    <a:cubicBezTo>
                      <a:pt x="2582" y="3563"/>
                      <a:pt x="2533" y="3491"/>
                      <a:pt x="2448" y="3418"/>
                    </a:cubicBezTo>
                    <a:cubicBezTo>
                      <a:pt x="2400" y="3369"/>
                      <a:pt x="2351" y="3333"/>
                      <a:pt x="2303" y="3285"/>
                    </a:cubicBezTo>
                    <a:cubicBezTo>
                      <a:pt x="2267" y="3248"/>
                      <a:pt x="2206" y="3200"/>
                      <a:pt x="2133" y="3139"/>
                    </a:cubicBezTo>
                    <a:cubicBezTo>
                      <a:pt x="2061" y="3079"/>
                      <a:pt x="1988" y="3018"/>
                      <a:pt x="1903" y="2945"/>
                    </a:cubicBezTo>
                    <a:cubicBezTo>
                      <a:pt x="1818" y="2860"/>
                      <a:pt x="1758" y="2800"/>
                      <a:pt x="1709" y="2751"/>
                    </a:cubicBezTo>
                    <a:cubicBezTo>
                      <a:pt x="1661" y="2703"/>
                      <a:pt x="1576" y="2618"/>
                      <a:pt x="1455" y="2497"/>
                    </a:cubicBezTo>
                    <a:cubicBezTo>
                      <a:pt x="1333" y="2376"/>
                      <a:pt x="1273" y="2279"/>
                      <a:pt x="1273" y="2194"/>
                    </a:cubicBezTo>
                    <a:cubicBezTo>
                      <a:pt x="1273" y="2182"/>
                      <a:pt x="1321" y="2145"/>
                      <a:pt x="1406" y="2097"/>
                    </a:cubicBezTo>
                    <a:cubicBezTo>
                      <a:pt x="1515" y="2048"/>
                      <a:pt x="1624" y="1988"/>
                      <a:pt x="1770" y="1915"/>
                    </a:cubicBezTo>
                    <a:cubicBezTo>
                      <a:pt x="1903" y="1842"/>
                      <a:pt x="2048" y="1757"/>
                      <a:pt x="2182" y="1661"/>
                    </a:cubicBezTo>
                    <a:cubicBezTo>
                      <a:pt x="2327" y="1564"/>
                      <a:pt x="2436" y="1442"/>
                      <a:pt x="2533" y="1297"/>
                    </a:cubicBezTo>
                    <a:cubicBezTo>
                      <a:pt x="2630" y="1139"/>
                      <a:pt x="2679" y="982"/>
                      <a:pt x="2679" y="800"/>
                    </a:cubicBezTo>
                    <a:cubicBezTo>
                      <a:pt x="2679" y="545"/>
                      <a:pt x="2582" y="352"/>
                      <a:pt x="2363" y="218"/>
                    </a:cubicBezTo>
                    <a:cubicBezTo>
                      <a:pt x="2145" y="73"/>
                      <a:pt x="1891" y="0"/>
                      <a:pt x="1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6118317" y="3222010"/>
                <a:ext cx="53207" cy="73082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3795" extrusionOk="0">
                    <a:moveTo>
                      <a:pt x="1649" y="534"/>
                    </a:moveTo>
                    <a:cubicBezTo>
                      <a:pt x="1709" y="837"/>
                      <a:pt x="1770" y="1285"/>
                      <a:pt x="1831" y="1891"/>
                    </a:cubicBezTo>
                    <a:cubicBezTo>
                      <a:pt x="1552" y="1940"/>
                      <a:pt x="1285" y="1988"/>
                      <a:pt x="1031" y="2061"/>
                    </a:cubicBezTo>
                    <a:cubicBezTo>
                      <a:pt x="1285" y="1407"/>
                      <a:pt x="1479" y="897"/>
                      <a:pt x="1649" y="534"/>
                    </a:cubicBezTo>
                    <a:close/>
                    <a:moveTo>
                      <a:pt x="1770" y="1"/>
                    </a:moveTo>
                    <a:cubicBezTo>
                      <a:pt x="1673" y="1"/>
                      <a:pt x="1576" y="37"/>
                      <a:pt x="1479" y="110"/>
                    </a:cubicBezTo>
                    <a:cubicBezTo>
                      <a:pt x="1382" y="182"/>
                      <a:pt x="1321" y="255"/>
                      <a:pt x="1273" y="364"/>
                    </a:cubicBezTo>
                    <a:cubicBezTo>
                      <a:pt x="1237" y="449"/>
                      <a:pt x="1152" y="679"/>
                      <a:pt x="1006" y="1031"/>
                    </a:cubicBezTo>
                    <a:cubicBezTo>
                      <a:pt x="861" y="1382"/>
                      <a:pt x="740" y="1649"/>
                      <a:pt x="667" y="1855"/>
                    </a:cubicBezTo>
                    <a:cubicBezTo>
                      <a:pt x="631" y="1952"/>
                      <a:pt x="582" y="2073"/>
                      <a:pt x="522" y="2194"/>
                    </a:cubicBezTo>
                    <a:cubicBezTo>
                      <a:pt x="170" y="2315"/>
                      <a:pt x="0" y="2400"/>
                      <a:pt x="0" y="2473"/>
                    </a:cubicBezTo>
                    <a:cubicBezTo>
                      <a:pt x="0" y="2546"/>
                      <a:pt x="25" y="2594"/>
                      <a:pt x="85" y="2643"/>
                    </a:cubicBezTo>
                    <a:cubicBezTo>
                      <a:pt x="134" y="2691"/>
                      <a:pt x="194" y="2715"/>
                      <a:pt x="267" y="2715"/>
                    </a:cubicBezTo>
                    <a:lnTo>
                      <a:pt x="303" y="2715"/>
                    </a:lnTo>
                    <a:cubicBezTo>
                      <a:pt x="110" y="3176"/>
                      <a:pt x="0" y="3431"/>
                      <a:pt x="0" y="3467"/>
                    </a:cubicBezTo>
                    <a:cubicBezTo>
                      <a:pt x="0" y="3540"/>
                      <a:pt x="37" y="3612"/>
                      <a:pt x="97" y="3685"/>
                    </a:cubicBezTo>
                    <a:cubicBezTo>
                      <a:pt x="170" y="3758"/>
                      <a:pt x="231" y="3794"/>
                      <a:pt x="291" y="3794"/>
                    </a:cubicBezTo>
                    <a:cubicBezTo>
                      <a:pt x="340" y="3794"/>
                      <a:pt x="522" y="3382"/>
                      <a:pt x="837" y="2570"/>
                    </a:cubicBezTo>
                    <a:cubicBezTo>
                      <a:pt x="1103" y="2497"/>
                      <a:pt x="1297" y="2437"/>
                      <a:pt x="1431" y="2412"/>
                    </a:cubicBezTo>
                    <a:cubicBezTo>
                      <a:pt x="1564" y="2376"/>
                      <a:pt x="1709" y="2340"/>
                      <a:pt x="1867" y="2291"/>
                    </a:cubicBezTo>
                    <a:cubicBezTo>
                      <a:pt x="1891" y="2618"/>
                      <a:pt x="1927" y="2958"/>
                      <a:pt x="1952" y="3297"/>
                    </a:cubicBezTo>
                    <a:cubicBezTo>
                      <a:pt x="1964" y="3479"/>
                      <a:pt x="2000" y="3600"/>
                      <a:pt x="2037" y="3673"/>
                    </a:cubicBezTo>
                    <a:cubicBezTo>
                      <a:pt x="2061" y="3758"/>
                      <a:pt x="2109" y="3794"/>
                      <a:pt x="2170" y="3794"/>
                    </a:cubicBezTo>
                    <a:cubicBezTo>
                      <a:pt x="2291" y="3794"/>
                      <a:pt x="2340" y="3564"/>
                      <a:pt x="2340" y="3128"/>
                    </a:cubicBezTo>
                    <a:cubicBezTo>
                      <a:pt x="2340" y="2861"/>
                      <a:pt x="2327" y="2546"/>
                      <a:pt x="2303" y="2182"/>
                    </a:cubicBezTo>
                    <a:cubicBezTo>
                      <a:pt x="2618" y="2097"/>
                      <a:pt x="2764" y="2013"/>
                      <a:pt x="2764" y="1952"/>
                    </a:cubicBezTo>
                    <a:cubicBezTo>
                      <a:pt x="2764" y="1855"/>
                      <a:pt x="2691" y="1806"/>
                      <a:pt x="2533" y="1806"/>
                    </a:cubicBezTo>
                    <a:cubicBezTo>
                      <a:pt x="2461" y="1806"/>
                      <a:pt x="2364" y="1819"/>
                      <a:pt x="2267" y="1831"/>
                    </a:cubicBezTo>
                    <a:cubicBezTo>
                      <a:pt x="2218" y="1310"/>
                      <a:pt x="2146" y="873"/>
                      <a:pt x="2061" y="534"/>
                    </a:cubicBezTo>
                    <a:cubicBezTo>
                      <a:pt x="1976" y="182"/>
                      <a:pt x="1879" y="1"/>
                      <a:pt x="17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6182477" y="3222472"/>
                <a:ext cx="43871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3758" extrusionOk="0">
                    <a:moveTo>
                      <a:pt x="849" y="1"/>
                    </a:moveTo>
                    <a:cubicBezTo>
                      <a:pt x="800" y="1"/>
                      <a:pt x="764" y="13"/>
                      <a:pt x="740" y="49"/>
                    </a:cubicBezTo>
                    <a:cubicBezTo>
                      <a:pt x="728" y="74"/>
                      <a:pt x="728" y="110"/>
                      <a:pt x="728" y="171"/>
                    </a:cubicBezTo>
                    <a:cubicBezTo>
                      <a:pt x="728" y="413"/>
                      <a:pt x="606" y="946"/>
                      <a:pt x="352" y="1795"/>
                    </a:cubicBezTo>
                    <a:cubicBezTo>
                      <a:pt x="122" y="2631"/>
                      <a:pt x="0" y="3128"/>
                      <a:pt x="0" y="3261"/>
                    </a:cubicBezTo>
                    <a:cubicBezTo>
                      <a:pt x="0" y="3394"/>
                      <a:pt x="61" y="3516"/>
                      <a:pt x="182" y="3613"/>
                    </a:cubicBezTo>
                    <a:cubicBezTo>
                      <a:pt x="315" y="3710"/>
                      <a:pt x="461" y="3758"/>
                      <a:pt x="631" y="3758"/>
                    </a:cubicBezTo>
                    <a:cubicBezTo>
                      <a:pt x="1006" y="3758"/>
                      <a:pt x="1370" y="3697"/>
                      <a:pt x="1733" y="3564"/>
                    </a:cubicBezTo>
                    <a:cubicBezTo>
                      <a:pt x="2097" y="3431"/>
                      <a:pt x="2279" y="3297"/>
                      <a:pt x="2279" y="3140"/>
                    </a:cubicBezTo>
                    <a:cubicBezTo>
                      <a:pt x="2279" y="3116"/>
                      <a:pt x="2267" y="3091"/>
                      <a:pt x="2267" y="3079"/>
                    </a:cubicBezTo>
                    <a:cubicBezTo>
                      <a:pt x="2255" y="3067"/>
                      <a:pt x="2230" y="3055"/>
                      <a:pt x="2194" y="3055"/>
                    </a:cubicBezTo>
                    <a:cubicBezTo>
                      <a:pt x="2170" y="3055"/>
                      <a:pt x="2085" y="3079"/>
                      <a:pt x="1927" y="3116"/>
                    </a:cubicBezTo>
                    <a:cubicBezTo>
                      <a:pt x="1455" y="3249"/>
                      <a:pt x="1006" y="3310"/>
                      <a:pt x="606" y="3310"/>
                    </a:cubicBezTo>
                    <a:cubicBezTo>
                      <a:pt x="521" y="3310"/>
                      <a:pt x="473" y="3273"/>
                      <a:pt x="473" y="3176"/>
                    </a:cubicBezTo>
                    <a:cubicBezTo>
                      <a:pt x="473" y="3079"/>
                      <a:pt x="546" y="2788"/>
                      <a:pt x="703" y="2291"/>
                    </a:cubicBezTo>
                    <a:cubicBezTo>
                      <a:pt x="1006" y="1298"/>
                      <a:pt x="1164" y="667"/>
                      <a:pt x="1164" y="425"/>
                    </a:cubicBezTo>
                    <a:cubicBezTo>
                      <a:pt x="1164" y="316"/>
                      <a:pt x="1115" y="231"/>
                      <a:pt x="1043" y="134"/>
                    </a:cubicBezTo>
                    <a:cubicBezTo>
                      <a:pt x="970" y="49"/>
                      <a:pt x="897" y="1"/>
                      <a:pt x="8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6238225" y="3222472"/>
                <a:ext cx="43890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3758" extrusionOk="0">
                    <a:moveTo>
                      <a:pt x="849" y="1"/>
                    </a:moveTo>
                    <a:cubicBezTo>
                      <a:pt x="801" y="1"/>
                      <a:pt x="764" y="13"/>
                      <a:pt x="740" y="49"/>
                    </a:cubicBezTo>
                    <a:cubicBezTo>
                      <a:pt x="728" y="74"/>
                      <a:pt x="728" y="110"/>
                      <a:pt x="728" y="171"/>
                    </a:cubicBezTo>
                    <a:cubicBezTo>
                      <a:pt x="728" y="413"/>
                      <a:pt x="595" y="946"/>
                      <a:pt x="352" y="1795"/>
                    </a:cubicBezTo>
                    <a:cubicBezTo>
                      <a:pt x="122" y="2631"/>
                      <a:pt x="1" y="3128"/>
                      <a:pt x="1" y="3261"/>
                    </a:cubicBezTo>
                    <a:cubicBezTo>
                      <a:pt x="1" y="3394"/>
                      <a:pt x="62" y="3516"/>
                      <a:pt x="183" y="3613"/>
                    </a:cubicBezTo>
                    <a:cubicBezTo>
                      <a:pt x="304" y="3710"/>
                      <a:pt x="462" y="3758"/>
                      <a:pt x="631" y="3758"/>
                    </a:cubicBezTo>
                    <a:cubicBezTo>
                      <a:pt x="1007" y="3758"/>
                      <a:pt x="1370" y="3697"/>
                      <a:pt x="1734" y="3564"/>
                    </a:cubicBezTo>
                    <a:cubicBezTo>
                      <a:pt x="2098" y="3431"/>
                      <a:pt x="2279" y="3297"/>
                      <a:pt x="2279" y="3140"/>
                    </a:cubicBezTo>
                    <a:cubicBezTo>
                      <a:pt x="2279" y="3116"/>
                      <a:pt x="2267" y="3091"/>
                      <a:pt x="2255" y="3079"/>
                    </a:cubicBezTo>
                    <a:cubicBezTo>
                      <a:pt x="2255" y="3067"/>
                      <a:pt x="2231" y="3055"/>
                      <a:pt x="2195" y="3055"/>
                    </a:cubicBezTo>
                    <a:cubicBezTo>
                      <a:pt x="2170" y="3055"/>
                      <a:pt x="2073" y="3079"/>
                      <a:pt x="1928" y="3116"/>
                    </a:cubicBezTo>
                    <a:cubicBezTo>
                      <a:pt x="1443" y="3249"/>
                      <a:pt x="1007" y="3310"/>
                      <a:pt x="607" y="3310"/>
                    </a:cubicBezTo>
                    <a:cubicBezTo>
                      <a:pt x="522" y="3310"/>
                      <a:pt x="474" y="3273"/>
                      <a:pt x="474" y="3176"/>
                    </a:cubicBezTo>
                    <a:cubicBezTo>
                      <a:pt x="474" y="3079"/>
                      <a:pt x="546" y="2788"/>
                      <a:pt x="704" y="2291"/>
                    </a:cubicBezTo>
                    <a:cubicBezTo>
                      <a:pt x="1007" y="1298"/>
                      <a:pt x="1152" y="667"/>
                      <a:pt x="1152" y="425"/>
                    </a:cubicBezTo>
                    <a:cubicBezTo>
                      <a:pt x="1152" y="316"/>
                      <a:pt x="1116" y="231"/>
                      <a:pt x="1043" y="134"/>
                    </a:cubicBezTo>
                    <a:cubicBezTo>
                      <a:pt x="958" y="49"/>
                      <a:pt x="898" y="1"/>
                      <a:pt x="8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6334821" y="3224109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18" y="1"/>
                    </a:moveTo>
                    <a:cubicBezTo>
                      <a:pt x="1103" y="1"/>
                      <a:pt x="716" y="61"/>
                      <a:pt x="655" y="195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5"/>
                      <a:pt x="582" y="922"/>
                      <a:pt x="473" y="1322"/>
                    </a:cubicBezTo>
                    <a:cubicBezTo>
                      <a:pt x="376" y="1722"/>
                      <a:pt x="267" y="2085"/>
                      <a:pt x="158" y="2437"/>
                    </a:cubicBezTo>
                    <a:cubicBezTo>
                      <a:pt x="61" y="2788"/>
                      <a:pt x="1" y="3043"/>
                      <a:pt x="1" y="3188"/>
                    </a:cubicBezTo>
                    <a:cubicBezTo>
                      <a:pt x="1" y="3322"/>
                      <a:pt x="61" y="3443"/>
                      <a:pt x="182" y="3540"/>
                    </a:cubicBezTo>
                    <a:cubicBezTo>
                      <a:pt x="303" y="3637"/>
                      <a:pt x="449" y="3685"/>
                      <a:pt x="619" y="3685"/>
                    </a:cubicBezTo>
                    <a:cubicBezTo>
                      <a:pt x="982" y="3685"/>
                      <a:pt x="1358" y="3625"/>
                      <a:pt x="1746" y="3479"/>
                    </a:cubicBezTo>
                    <a:cubicBezTo>
                      <a:pt x="2134" y="3346"/>
                      <a:pt x="2327" y="3225"/>
                      <a:pt x="2327" y="3091"/>
                    </a:cubicBezTo>
                    <a:cubicBezTo>
                      <a:pt x="2327" y="3019"/>
                      <a:pt x="2303" y="2982"/>
                      <a:pt x="2255" y="2982"/>
                    </a:cubicBezTo>
                    <a:cubicBezTo>
                      <a:pt x="2231" y="2982"/>
                      <a:pt x="2134" y="3006"/>
                      <a:pt x="1976" y="3043"/>
                    </a:cubicBezTo>
                    <a:cubicBezTo>
                      <a:pt x="1491" y="3176"/>
                      <a:pt x="1043" y="3237"/>
                      <a:pt x="631" y="3237"/>
                    </a:cubicBezTo>
                    <a:cubicBezTo>
                      <a:pt x="582" y="3237"/>
                      <a:pt x="558" y="3225"/>
                      <a:pt x="522" y="3200"/>
                    </a:cubicBezTo>
                    <a:cubicBezTo>
                      <a:pt x="497" y="3176"/>
                      <a:pt x="485" y="3140"/>
                      <a:pt x="485" y="3103"/>
                    </a:cubicBezTo>
                    <a:cubicBezTo>
                      <a:pt x="485" y="2970"/>
                      <a:pt x="582" y="2606"/>
                      <a:pt x="776" y="2000"/>
                    </a:cubicBezTo>
                    <a:cubicBezTo>
                      <a:pt x="1152" y="2000"/>
                      <a:pt x="1491" y="1964"/>
                      <a:pt x="1782" y="1916"/>
                    </a:cubicBezTo>
                    <a:cubicBezTo>
                      <a:pt x="2073" y="1855"/>
                      <a:pt x="2218" y="1758"/>
                      <a:pt x="2218" y="1637"/>
                    </a:cubicBezTo>
                    <a:cubicBezTo>
                      <a:pt x="2218" y="1588"/>
                      <a:pt x="2158" y="1564"/>
                      <a:pt x="2061" y="1564"/>
                    </a:cubicBezTo>
                    <a:cubicBezTo>
                      <a:pt x="1952" y="1564"/>
                      <a:pt x="1806" y="1564"/>
                      <a:pt x="1600" y="1588"/>
                    </a:cubicBezTo>
                    <a:cubicBezTo>
                      <a:pt x="1394" y="1601"/>
                      <a:pt x="1225" y="1613"/>
                      <a:pt x="1103" y="1613"/>
                    </a:cubicBezTo>
                    <a:lnTo>
                      <a:pt x="885" y="1613"/>
                    </a:lnTo>
                    <a:cubicBezTo>
                      <a:pt x="1019" y="1128"/>
                      <a:pt x="1091" y="764"/>
                      <a:pt x="1091" y="522"/>
                    </a:cubicBezTo>
                    <a:lnTo>
                      <a:pt x="1091" y="510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8" y="389"/>
                      <a:pt x="2146" y="364"/>
                    </a:cubicBezTo>
                    <a:cubicBezTo>
                      <a:pt x="2352" y="340"/>
                      <a:pt x="2521" y="328"/>
                      <a:pt x="2655" y="304"/>
                    </a:cubicBezTo>
                    <a:cubicBezTo>
                      <a:pt x="2800" y="267"/>
                      <a:pt x="2873" y="231"/>
                      <a:pt x="2873" y="158"/>
                    </a:cubicBezTo>
                    <a:cubicBezTo>
                      <a:pt x="2873" y="49"/>
                      <a:pt x="2521" y="1"/>
                      <a:pt x="18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6393611" y="3222703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1"/>
                    </a:moveTo>
                    <a:cubicBezTo>
                      <a:pt x="2740" y="1"/>
                      <a:pt x="2703" y="86"/>
                      <a:pt x="2703" y="231"/>
                    </a:cubicBezTo>
                    <a:cubicBezTo>
                      <a:pt x="2703" y="268"/>
                      <a:pt x="2679" y="474"/>
                      <a:pt x="2643" y="861"/>
                    </a:cubicBezTo>
                    <a:cubicBezTo>
                      <a:pt x="2570" y="1710"/>
                      <a:pt x="2412" y="2437"/>
                      <a:pt x="2182" y="3043"/>
                    </a:cubicBezTo>
                    <a:cubicBezTo>
                      <a:pt x="2037" y="2716"/>
                      <a:pt x="1673" y="1807"/>
                      <a:pt x="1104" y="328"/>
                    </a:cubicBezTo>
                    <a:cubicBezTo>
                      <a:pt x="1067" y="255"/>
                      <a:pt x="1019" y="183"/>
                      <a:pt x="946" y="110"/>
                    </a:cubicBezTo>
                    <a:cubicBezTo>
                      <a:pt x="885" y="49"/>
                      <a:pt x="825" y="13"/>
                      <a:pt x="788" y="13"/>
                    </a:cubicBezTo>
                    <a:cubicBezTo>
                      <a:pt x="728" y="13"/>
                      <a:pt x="704" y="74"/>
                      <a:pt x="704" y="183"/>
                    </a:cubicBezTo>
                    <a:cubicBezTo>
                      <a:pt x="691" y="413"/>
                      <a:pt x="570" y="983"/>
                      <a:pt x="340" y="1892"/>
                    </a:cubicBezTo>
                    <a:cubicBezTo>
                      <a:pt x="110" y="2801"/>
                      <a:pt x="1" y="3298"/>
                      <a:pt x="1" y="3382"/>
                    </a:cubicBezTo>
                    <a:cubicBezTo>
                      <a:pt x="1" y="3467"/>
                      <a:pt x="37" y="3552"/>
                      <a:pt x="98" y="3637"/>
                    </a:cubicBezTo>
                    <a:cubicBezTo>
                      <a:pt x="158" y="3710"/>
                      <a:pt x="219" y="3746"/>
                      <a:pt x="267" y="3746"/>
                    </a:cubicBezTo>
                    <a:cubicBezTo>
                      <a:pt x="292" y="3746"/>
                      <a:pt x="328" y="3673"/>
                      <a:pt x="376" y="3540"/>
                    </a:cubicBezTo>
                    <a:cubicBezTo>
                      <a:pt x="413" y="3395"/>
                      <a:pt x="498" y="3067"/>
                      <a:pt x="631" y="2546"/>
                    </a:cubicBezTo>
                    <a:cubicBezTo>
                      <a:pt x="764" y="2025"/>
                      <a:pt x="885" y="1564"/>
                      <a:pt x="982" y="1152"/>
                    </a:cubicBezTo>
                    <a:cubicBezTo>
                      <a:pt x="1504" y="2473"/>
                      <a:pt x="1819" y="3261"/>
                      <a:pt x="1928" y="3516"/>
                    </a:cubicBezTo>
                    <a:cubicBezTo>
                      <a:pt x="1952" y="3576"/>
                      <a:pt x="2000" y="3637"/>
                      <a:pt x="2061" y="3685"/>
                    </a:cubicBezTo>
                    <a:cubicBezTo>
                      <a:pt x="2122" y="3722"/>
                      <a:pt x="2170" y="3746"/>
                      <a:pt x="2219" y="3746"/>
                    </a:cubicBezTo>
                    <a:cubicBezTo>
                      <a:pt x="2352" y="3746"/>
                      <a:pt x="2497" y="3516"/>
                      <a:pt x="2643" y="3067"/>
                    </a:cubicBezTo>
                    <a:cubicBezTo>
                      <a:pt x="2788" y="2607"/>
                      <a:pt x="2909" y="2110"/>
                      <a:pt x="3006" y="1577"/>
                    </a:cubicBezTo>
                    <a:cubicBezTo>
                      <a:pt x="3091" y="1043"/>
                      <a:pt x="3140" y="631"/>
                      <a:pt x="3140" y="340"/>
                    </a:cubicBezTo>
                    <a:cubicBezTo>
                      <a:pt x="3140" y="280"/>
                      <a:pt x="3103" y="207"/>
                      <a:pt x="3018" y="122"/>
                    </a:cubicBezTo>
                    <a:cubicBezTo>
                      <a:pt x="2946" y="49"/>
                      <a:pt x="2873" y="1"/>
                      <a:pt x="28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6463604" y="3224109"/>
                <a:ext cx="55556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3686" extrusionOk="0">
                    <a:moveTo>
                      <a:pt x="1819" y="1"/>
                    </a:moveTo>
                    <a:cubicBezTo>
                      <a:pt x="1103" y="1"/>
                      <a:pt x="716" y="61"/>
                      <a:pt x="655" y="195"/>
                    </a:cubicBezTo>
                    <a:cubicBezTo>
                      <a:pt x="643" y="243"/>
                      <a:pt x="643" y="279"/>
                      <a:pt x="643" y="316"/>
                    </a:cubicBezTo>
                    <a:cubicBezTo>
                      <a:pt x="643" y="595"/>
                      <a:pt x="582" y="922"/>
                      <a:pt x="473" y="1322"/>
                    </a:cubicBezTo>
                    <a:cubicBezTo>
                      <a:pt x="376" y="1722"/>
                      <a:pt x="267" y="2085"/>
                      <a:pt x="158" y="2437"/>
                    </a:cubicBezTo>
                    <a:cubicBezTo>
                      <a:pt x="61" y="2788"/>
                      <a:pt x="1" y="3043"/>
                      <a:pt x="1" y="3188"/>
                    </a:cubicBezTo>
                    <a:cubicBezTo>
                      <a:pt x="1" y="3322"/>
                      <a:pt x="61" y="3443"/>
                      <a:pt x="182" y="3540"/>
                    </a:cubicBezTo>
                    <a:cubicBezTo>
                      <a:pt x="316" y="3637"/>
                      <a:pt x="449" y="3685"/>
                      <a:pt x="619" y="3685"/>
                    </a:cubicBezTo>
                    <a:cubicBezTo>
                      <a:pt x="982" y="3685"/>
                      <a:pt x="1358" y="3625"/>
                      <a:pt x="1746" y="3479"/>
                    </a:cubicBezTo>
                    <a:cubicBezTo>
                      <a:pt x="2134" y="3346"/>
                      <a:pt x="2340" y="3225"/>
                      <a:pt x="2340" y="3091"/>
                    </a:cubicBezTo>
                    <a:cubicBezTo>
                      <a:pt x="2340" y="3019"/>
                      <a:pt x="2303" y="2982"/>
                      <a:pt x="2255" y="2982"/>
                    </a:cubicBezTo>
                    <a:cubicBezTo>
                      <a:pt x="2231" y="2982"/>
                      <a:pt x="2134" y="3006"/>
                      <a:pt x="1976" y="3043"/>
                    </a:cubicBezTo>
                    <a:cubicBezTo>
                      <a:pt x="1491" y="3176"/>
                      <a:pt x="1043" y="3237"/>
                      <a:pt x="631" y="3237"/>
                    </a:cubicBezTo>
                    <a:cubicBezTo>
                      <a:pt x="594" y="3237"/>
                      <a:pt x="558" y="3225"/>
                      <a:pt x="522" y="3200"/>
                    </a:cubicBezTo>
                    <a:cubicBezTo>
                      <a:pt x="497" y="3176"/>
                      <a:pt x="485" y="3140"/>
                      <a:pt x="485" y="3103"/>
                    </a:cubicBezTo>
                    <a:cubicBezTo>
                      <a:pt x="485" y="2970"/>
                      <a:pt x="582" y="2606"/>
                      <a:pt x="776" y="2000"/>
                    </a:cubicBezTo>
                    <a:cubicBezTo>
                      <a:pt x="1152" y="2000"/>
                      <a:pt x="1491" y="1964"/>
                      <a:pt x="1782" y="1916"/>
                    </a:cubicBezTo>
                    <a:cubicBezTo>
                      <a:pt x="2073" y="1855"/>
                      <a:pt x="2218" y="1758"/>
                      <a:pt x="2218" y="1637"/>
                    </a:cubicBezTo>
                    <a:cubicBezTo>
                      <a:pt x="2218" y="1588"/>
                      <a:pt x="2170" y="1564"/>
                      <a:pt x="2061" y="1564"/>
                    </a:cubicBezTo>
                    <a:cubicBezTo>
                      <a:pt x="1952" y="1564"/>
                      <a:pt x="1806" y="1564"/>
                      <a:pt x="1600" y="1588"/>
                    </a:cubicBezTo>
                    <a:cubicBezTo>
                      <a:pt x="1394" y="1601"/>
                      <a:pt x="1225" y="1613"/>
                      <a:pt x="1103" y="1613"/>
                    </a:cubicBezTo>
                    <a:lnTo>
                      <a:pt x="897" y="1613"/>
                    </a:lnTo>
                    <a:cubicBezTo>
                      <a:pt x="1019" y="1128"/>
                      <a:pt x="1091" y="764"/>
                      <a:pt x="1091" y="522"/>
                    </a:cubicBezTo>
                    <a:lnTo>
                      <a:pt x="1091" y="510"/>
                    </a:lnTo>
                    <a:cubicBezTo>
                      <a:pt x="1419" y="449"/>
                      <a:pt x="1612" y="413"/>
                      <a:pt x="1697" y="413"/>
                    </a:cubicBezTo>
                    <a:cubicBezTo>
                      <a:pt x="1782" y="401"/>
                      <a:pt x="1940" y="389"/>
                      <a:pt x="2146" y="364"/>
                    </a:cubicBezTo>
                    <a:cubicBezTo>
                      <a:pt x="2352" y="340"/>
                      <a:pt x="2521" y="328"/>
                      <a:pt x="2655" y="304"/>
                    </a:cubicBezTo>
                    <a:cubicBezTo>
                      <a:pt x="2800" y="267"/>
                      <a:pt x="2885" y="231"/>
                      <a:pt x="2885" y="158"/>
                    </a:cubicBezTo>
                    <a:cubicBezTo>
                      <a:pt x="2885" y="49"/>
                      <a:pt x="2521" y="1"/>
                      <a:pt x="18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6521700" y="3222954"/>
                <a:ext cx="51802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3746" extrusionOk="0">
                    <a:moveTo>
                      <a:pt x="1637" y="473"/>
                    </a:moveTo>
                    <a:cubicBezTo>
                      <a:pt x="2024" y="473"/>
                      <a:pt x="2206" y="582"/>
                      <a:pt x="2206" y="800"/>
                    </a:cubicBezTo>
                    <a:cubicBezTo>
                      <a:pt x="2206" y="945"/>
                      <a:pt x="2158" y="1079"/>
                      <a:pt x="2036" y="1200"/>
                    </a:cubicBezTo>
                    <a:cubicBezTo>
                      <a:pt x="1927" y="1333"/>
                      <a:pt x="1806" y="1430"/>
                      <a:pt x="1661" y="1503"/>
                    </a:cubicBezTo>
                    <a:cubicBezTo>
                      <a:pt x="1527" y="1588"/>
                      <a:pt x="1382" y="1661"/>
                      <a:pt x="1212" y="1757"/>
                    </a:cubicBezTo>
                    <a:cubicBezTo>
                      <a:pt x="1043" y="1842"/>
                      <a:pt x="921" y="1915"/>
                      <a:pt x="861" y="1964"/>
                    </a:cubicBezTo>
                    <a:cubicBezTo>
                      <a:pt x="1018" y="1430"/>
                      <a:pt x="1091" y="1055"/>
                      <a:pt x="1091" y="824"/>
                    </a:cubicBezTo>
                    <a:cubicBezTo>
                      <a:pt x="1091" y="752"/>
                      <a:pt x="1067" y="679"/>
                      <a:pt x="1031" y="606"/>
                    </a:cubicBezTo>
                    <a:cubicBezTo>
                      <a:pt x="1261" y="521"/>
                      <a:pt x="1467" y="473"/>
                      <a:pt x="1637" y="473"/>
                    </a:cubicBezTo>
                    <a:close/>
                    <a:moveTo>
                      <a:pt x="1612" y="0"/>
                    </a:moveTo>
                    <a:cubicBezTo>
                      <a:pt x="1321" y="0"/>
                      <a:pt x="1055" y="49"/>
                      <a:pt x="812" y="133"/>
                    </a:cubicBezTo>
                    <a:cubicBezTo>
                      <a:pt x="582" y="218"/>
                      <a:pt x="461" y="303"/>
                      <a:pt x="461" y="388"/>
                    </a:cubicBezTo>
                    <a:cubicBezTo>
                      <a:pt x="461" y="424"/>
                      <a:pt x="473" y="485"/>
                      <a:pt x="509" y="545"/>
                    </a:cubicBezTo>
                    <a:cubicBezTo>
                      <a:pt x="546" y="606"/>
                      <a:pt x="582" y="642"/>
                      <a:pt x="631" y="679"/>
                    </a:cubicBezTo>
                    <a:cubicBezTo>
                      <a:pt x="606" y="1030"/>
                      <a:pt x="497" y="1551"/>
                      <a:pt x="291" y="2242"/>
                    </a:cubicBezTo>
                    <a:cubicBezTo>
                      <a:pt x="97" y="2921"/>
                      <a:pt x="0" y="3309"/>
                      <a:pt x="0" y="3394"/>
                    </a:cubicBezTo>
                    <a:cubicBezTo>
                      <a:pt x="0" y="3466"/>
                      <a:pt x="37" y="3551"/>
                      <a:pt x="109" y="3624"/>
                    </a:cubicBezTo>
                    <a:cubicBezTo>
                      <a:pt x="170" y="3697"/>
                      <a:pt x="231" y="3745"/>
                      <a:pt x="291" y="3745"/>
                    </a:cubicBezTo>
                    <a:cubicBezTo>
                      <a:pt x="315" y="3745"/>
                      <a:pt x="352" y="3648"/>
                      <a:pt x="412" y="3466"/>
                    </a:cubicBezTo>
                    <a:cubicBezTo>
                      <a:pt x="449" y="3369"/>
                      <a:pt x="473" y="3285"/>
                      <a:pt x="497" y="3200"/>
                    </a:cubicBezTo>
                    <a:cubicBezTo>
                      <a:pt x="522" y="3115"/>
                      <a:pt x="618" y="2788"/>
                      <a:pt x="788" y="2242"/>
                    </a:cubicBezTo>
                    <a:cubicBezTo>
                      <a:pt x="873" y="2497"/>
                      <a:pt x="1115" y="2812"/>
                      <a:pt x="1503" y="3188"/>
                    </a:cubicBezTo>
                    <a:cubicBezTo>
                      <a:pt x="1903" y="3551"/>
                      <a:pt x="2206" y="3733"/>
                      <a:pt x="2412" y="3733"/>
                    </a:cubicBezTo>
                    <a:cubicBezTo>
                      <a:pt x="2533" y="3733"/>
                      <a:pt x="2582" y="3697"/>
                      <a:pt x="2582" y="3612"/>
                    </a:cubicBezTo>
                    <a:cubicBezTo>
                      <a:pt x="2582" y="3563"/>
                      <a:pt x="2546" y="3491"/>
                      <a:pt x="2461" y="3418"/>
                    </a:cubicBezTo>
                    <a:cubicBezTo>
                      <a:pt x="2412" y="3369"/>
                      <a:pt x="2364" y="3333"/>
                      <a:pt x="2315" y="3285"/>
                    </a:cubicBezTo>
                    <a:cubicBezTo>
                      <a:pt x="2279" y="3248"/>
                      <a:pt x="2218" y="3200"/>
                      <a:pt x="2146" y="3139"/>
                    </a:cubicBezTo>
                    <a:cubicBezTo>
                      <a:pt x="2073" y="3079"/>
                      <a:pt x="2000" y="3018"/>
                      <a:pt x="1915" y="2945"/>
                    </a:cubicBezTo>
                    <a:cubicBezTo>
                      <a:pt x="1830" y="2860"/>
                      <a:pt x="1770" y="2800"/>
                      <a:pt x="1721" y="2751"/>
                    </a:cubicBezTo>
                    <a:cubicBezTo>
                      <a:pt x="1673" y="2703"/>
                      <a:pt x="1588" y="2618"/>
                      <a:pt x="1455" y="2497"/>
                    </a:cubicBezTo>
                    <a:cubicBezTo>
                      <a:pt x="1334" y="2376"/>
                      <a:pt x="1273" y="2279"/>
                      <a:pt x="1273" y="2194"/>
                    </a:cubicBezTo>
                    <a:cubicBezTo>
                      <a:pt x="1273" y="2182"/>
                      <a:pt x="1321" y="2145"/>
                      <a:pt x="1418" y="2097"/>
                    </a:cubicBezTo>
                    <a:cubicBezTo>
                      <a:pt x="1515" y="2048"/>
                      <a:pt x="1637" y="1988"/>
                      <a:pt x="1782" y="1915"/>
                    </a:cubicBezTo>
                    <a:cubicBezTo>
                      <a:pt x="1915" y="1842"/>
                      <a:pt x="2049" y="1757"/>
                      <a:pt x="2194" y="1661"/>
                    </a:cubicBezTo>
                    <a:cubicBezTo>
                      <a:pt x="2327" y="1564"/>
                      <a:pt x="2449" y="1442"/>
                      <a:pt x="2546" y="1297"/>
                    </a:cubicBezTo>
                    <a:cubicBezTo>
                      <a:pt x="2642" y="1139"/>
                      <a:pt x="2691" y="982"/>
                      <a:pt x="2691" y="800"/>
                    </a:cubicBezTo>
                    <a:cubicBezTo>
                      <a:pt x="2691" y="545"/>
                      <a:pt x="2582" y="352"/>
                      <a:pt x="2376" y="218"/>
                    </a:cubicBezTo>
                    <a:cubicBezTo>
                      <a:pt x="2158" y="73"/>
                      <a:pt x="1903" y="0"/>
                      <a:pt x="16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6581183" y="3223416"/>
                <a:ext cx="49954" cy="82403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4279" extrusionOk="0">
                    <a:moveTo>
                      <a:pt x="2170" y="0"/>
                    </a:moveTo>
                    <a:cubicBezTo>
                      <a:pt x="1867" y="0"/>
                      <a:pt x="1540" y="158"/>
                      <a:pt x="1201" y="473"/>
                    </a:cubicBezTo>
                    <a:cubicBezTo>
                      <a:pt x="861" y="788"/>
                      <a:pt x="571" y="1152"/>
                      <a:pt x="340" y="1600"/>
                    </a:cubicBezTo>
                    <a:cubicBezTo>
                      <a:pt x="122" y="2036"/>
                      <a:pt x="1" y="2436"/>
                      <a:pt x="1" y="2788"/>
                    </a:cubicBezTo>
                    <a:cubicBezTo>
                      <a:pt x="1" y="3018"/>
                      <a:pt x="110" y="3236"/>
                      <a:pt x="304" y="3430"/>
                    </a:cubicBezTo>
                    <a:cubicBezTo>
                      <a:pt x="510" y="3612"/>
                      <a:pt x="716" y="3709"/>
                      <a:pt x="922" y="3709"/>
                    </a:cubicBezTo>
                    <a:cubicBezTo>
                      <a:pt x="1128" y="3709"/>
                      <a:pt x="1346" y="3624"/>
                      <a:pt x="1564" y="3454"/>
                    </a:cubicBezTo>
                    <a:cubicBezTo>
                      <a:pt x="1782" y="3285"/>
                      <a:pt x="1976" y="3055"/>
                      <a:pt x="2146" y="2752"/>
                    </a:cubicBezTo>
                    <a:lnTo>
                      <a:pt x="2146" y="2752"/>
                    </a:lnTo>
                    <a:cubicBezTo>
                      <a:pt x="2110" y="2873"/>
                      <a:pt x="2073" y="3018"/>
                      <a:pt x="2013" y="3200"/>
                    </a:cubicBezTo>
                    <a:cubicBezTo>
                      <a:pt x="1952" y="3370"/>
                      <a:pt x="1904" y="3551"/>
                      <a:pt x="1843" y="3721"/>
                    </a:cubicBezTo>
                    <a:cubicBezTo>
                      <a:pt x="1795" y="3891"/>
                      <a:pt x="1770" y="4024"/>
                      <a:pt x="1770" y="4121"/>
                    </a:cubicBezTo>
                    <a:cubicBezTo>
                      <a:pt x="1770" y="4218"/>
                      <a:pt x="1819" y="4279"/>
                      <a:pt x="1904" y="4279"/>
                    </a:cubicBezTo>
                    <a:cubicBezTo>
                      <a:pt x="2001" y="4279"/>
                      <a:pt x="2134" y="4012"/>
                      <a:pt x="2304" y="3479"/>
                    </a:cubicBezTo>
                    <a:cubicBezTo>
                      <a:pt x="2485" y="2945"/>
                      <a:pt x="2570" y="2606"/>
                      <a:pt x="2570" y="2473"/>
                    </a:cubicBezTo>
                    <a:cubicBezTo>
                      <a:pt x="2570" y="2327"/>
                      <a:pt x="2534" y="2206"/>
                      <a:pt x="2449" y="2097"/>
                    </a:cubicBezTo>
                    <a:cubicBezTo>
                      <a:pt x="2376" y="1988"/>
                      <a:pt x="2267" y="1927"/>
                      <a:pt x="2146" y="1927"/>
                    </a:cubicBezTo>
                    <a:cubicBezTo>
                      <a:pt x="1916" y="1927"/>
                      <a:pt x="1722" y="1952"/>
                      <a:pt x="1576" y="1988"/>
                    </a:cubicBezTo>
                    <a:cubicBezTo>
                      <a:pt x="1419" y="2012"/>
                      <a:pt x="1346" y="2061"/>
                      <a:pt x="1346" y="2121"/>
                    </a:cubicBezTo>
                    <a:cubicBezTo>
                      <a:pt x="1346" y="2158"/>
                      <a:pt x="1383" y="2206"/>
                      <a:pt x="1443" y="2267"/>
                    </a:cubicBezTo>
                    <a:cubicBezTo>
                      <a:pt x="1516" y="2315"/>
                      <a:pt x="1589" y="2339"/>
                      <a:pt x="1686" y="2339"/>
                    </a:cubicBezTo>
                    <a:cubicBezTo>
                      <a:pt x="1782" y="2339"/>
                      <a:pt x="1928" y="2315"/>
                      <a:pt x="2122" y="2255"/>
                    </a:cubicBezTo>
                    <a:lnTo>
                      <a:pt x="2122" y="2255"/>
                    </a:lnTo>
                    <a:cubicBezTo>
                      <a:pt x="1928" y="2558"/>
                      <a:pt x="1722" y="2788"/>
                      <a:pt x="1492" y="2982"/>
                    </a:cubicBezTo>
                    <a:cubicBezTo>
                      <a:pt x="1261" y="3164"/>
                      <a:pt x="1067" y="3261"/>
                      <a:pt x="898" y="3261"/>
                    </a:cubicBezTo>
                    <a:cubicBezTo>
                      <a:pt x="789" y="3261"/>
                      <a:pt x="692" y="3212"/>
                      <a:pt x="607" y="3127"/>
                    </a:cubicBezTo>
                    <a:cubicBezTo>
                      <a:pt x="534" y="3030"/>
                      <a:pt x="486" y="2921"/>
                      <a:pt x="486" y="2800"/>
                    </a:cubicBezTo>
                    <a:cubicBezTo>
                      <a:pt x="486" y="2485"/>
                      <a:pt x="583" y="2146"/>
                      <a:pt x="777" y="1782"/>
                    </a:cubicBezTo>
                    <a:cubicBezTo>
                      <a:pt x="970" y="1406"/>
                      <a:pt x="1201" y="1103"/>
                      <a:pt x="1467" y="861"/>
                    </a:cubicBezTo>
                    <a:cubicBezTo>
                      <a:pt x="1734" y="618"/>
                      <a:pt x="1989" y="497"/>
                      <a:pt x="2207" y="497"/>
                    </a:cubicBezTo>
                    <a:cubicBezTo>
                      <a:pt x="2279" y="497"/>
                      <a:pt x="2352" y="509"/>
                      <a:pt x="2425" y="534"/>
                    </a:cubicBezTo>
                    <a:cubicBezTo>
                      <a:pt x="2498" y="558"/>
                      <a:pt x="2534" y="570"/>
                      <a:pt x="2546" y="570"/>
                    </a:cubicBezTo>
                    <a:cubicBezTo>
                      <a:pt x="2582" y="570"/>
                      <a:pt x="2595" y="534"/>
                      <a:pt x="2595" y="461"/>
                    </a:cubicBezTo>
                    <a:cubicBezTo>
                      <a:pt x="2595" y="388"/>
                      <a:pt x="2546" y="291"/>
                      <a:pt x="2461" y="182"/>
                    </a:cubicBezTo>
                    <a:cubicBezTo>
                      <a:pt x="2364" y="61"/>
                      <a:pt x="2267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6648385" y="3223416"/>
                <a:ext cx="52514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758" extrusionOk="0">
                    <a:moveTo>
                      <a:pt x="206" y="0"/>
                    </a:moveTo>
                    <a:cubicBezTo>
                      <a:pt x="73" y="0"/>
                      <a:pt x="0" y="134"/>
                      <a:pt x="0" y="376"/>
                    </a:cubicBezTo>
                    <a:cubicBezTo>
                      <a:pt x="0" y="618"/>
                      <a:pt x="49" y="873"/>
                      <a:pt x="134" y="1140"/>
                    </a:cubicBezTo>
                    <a:cubicBezTo>
                      <a:pt x="231" y="1394"/>
                      <a:pt x="364" y="1637"/>
                      <a:pt x="534" y="1843"/>
                    </a:cubicBezTo>
                    <a:cubicBezTo>
                      <a:pt x="715" y="2049"/>
                      <a:pt x="909" y="2182"/>
                      <a:pt x="1115" y="2242"/>
                    </a:cubicBezTo>
                    <a:cubicBezTo>
                      <a:pt x="1091" y="2279"/>
                      <a:pt x="1055" y="2339"/>
                      <a:pt x="1006" y="2424"/>
                    </a:cubicBezTo>
                    <a:lnTo>
                      <a:pt x="921" y="2618"/>
                    </a:lnTo>
                    <a:cubicBezTo>
                      <a:pt x="897" y="2655"/>
                      <a:pt x="861" y="2715"/>
                      <a:pt x="825" y="2788"/>
                    </a:cubicBezTo>
                    <a:cubicBezTo>
                      <a:pt x="788" y="2861"/>
                      <a:pt x="764" y="2921"/>
                      <a:pt x="740" y="2970"/>
                    </a:cubicBezTo>
                    <a:cubicBezTo>
                      <a:pt x="728" y="3006"/>
                      <a:pt x="703" y="3055"/>
                      <a:pt x="667" y="3115"/>
                    </a:cubicBezTo>
                    <a:cubicBezTo>
                      <a:pt x="570" y="3309"/>
                      <a:pt x="522" y="3467"/>
                      <a:pt x="522" y="3564"/>
                    </a:cubicBezTo>
                    <a:cubicBezTo>
                      <a:pt x="522" y="3685"/>
                      <a:pt x="558" y="3757"/>
                      <a:pt x="631" y="3757"/>
                    </a:cubicBezTo>
                    <a:cubicBezTo>
                      <a:pt x="691" y="3757"/>
                      <a:pt x="752" y="3697"/>
                      <a:pt x="837" y="3600"/>
                    </a:cubicBezTo>
                    <a:cubicBezTo>
                      <a:pt x="921" y="3491"/>
                      <a:pt x="1079" y="3224"/>
                      <a:pt x="1309" y="2800"/>
                    </a:cubicBezTo>
                    <a:cubicBezTo>
                      <a:pt x="1540" y="2364"/>
                      <a:pt x="1758" y="1976"/>
                      <a:pt x="1988" y="1612"/>
                    </a:cubicBezTo>
                    <a:cubicBezTo>
                      <a:pt x="2218" y="1237"/>
                      <a:pt x="2400" y="946"/>
                      <a:pt x="2533" y="715"/>
                    </a:cubicBezTo>
                    <a:cubicBezTo>
                      <a:pt x="2667" y="497"/>
                      <a:pt x="2727" y="352"/>
                      <a:pt x="2727" y="279"/>
                    </a:cubicBezTo>
                    <a:cubicBezTo>
                      <a:pt x="2727" y="206"/>
                      <a:pt x="2703" y="134"/>
                      <a:pt x="2667" y="85"/>
                    </a:cubicBezTo>
                    <a:cubicBezTo>
                      <a:pt x="2618" y="37"/>
                      <a:pt x="2558" y="0"/>
                      <a:pt x="2485" y="0"/>
                    </a:cubicBezTo>
                    <a:cubicBezTo>
                      <a:pt x="2412" y="0"/>
                      <a:pt x="2279" y="158"/>
                      <a:pt x="2109" y="461"/>
                    </a:cubicBezTo>
                    <a:cubicBezTo>
                      <a:pt x="1927" y="764"/>
                      <a:pt x="1758" y="1067"/>
                      <a:pt x="1588" y="1370"/>
                    </a:cubicBezTo>
                    <a:cubicBezTo>
                      <a:pt x="1418" y="1673"/>
                      <a:pt x="1309" y="1818"/>
                      <a:pt x="1249" y="1818"/>
                    </a:cubicBezTo>
                    <a:cubicBezTo>
                      <a:pt x="1164" y="1818"/>
                      <a:pt x="1067" y="1758"/>
                      <a:pt x="958" y="1649"/>
                    </a:cubicBezTo>
                    <a:cubicBezTo>
                      <a:pt x="849" y="1527"/>
                      <a:pt x="752" y="1382"/>
                      <a:pt x="667" y="1212"/>
                    </a:cubicBezTo>
                    <a:cubicBezTo>
                      <a:pt x="582" y="1031"/>
                      <a:pt x="522" y="849"/>
                      <a:pt x="473" y="643"/>
                    </a:cubicBezTo>
                    <a:cubicBezTo>
                      <a:pt x="425" y="437"/>
                      <a:pt x="376" y="279"/>
                      <a:pt x="340" y="170"/>
                    </a:cubicBezTo>
                    <a:cubicBezTo>
                      <a:pt x="315" y="61"/>
                      <a:pt x="267" y="0"/>
                      <a:pt x="2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5859115" y="3345470"/>
                <a:ext cx="51571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746" extrusionOk="0">
                    <a:moveTo>
                      <a:pt x="1625" y="474"/>
                    </a:moveTo>
                    <a:cubicBezTo>
                      <a:pt x="2012" y="474"/>
                      <a:pt x="2206" y="583"/>
                      <a:pt x="2206" y="801"/>
                    </a:cubicBezTo>
                    <a:cubicBezTo>
                      <a:pt x="2206" y="946"/>
                      <a:pt x="2146" y="1080"/>
                      <a:pt x="2037" y="1201"/>
                    </a:cubicBezTo>
                    <a:cubicBezTo>
                      <a:pt x="1915" y="1334"/>
                      <a:pt x="1794" y="1431"/>
                      <a:pt x="1649" y="1504"/>
                    </a:cubicBezTo>
                    <a:cubicBezTo>
                      <a:pt x="1515" y="1589"/>
                      <a:pt x="1370" y="1661"/>
                      <a:pt x="1200" y="1758"/>
                    </a:cubicBezTo>
                    <a:cubicBezTo>
                      <a:pt x="1031" y="1843"/>
                      <a:pt x="909" y="1916"/>
                      <a:pt x="849" y="1964"/>
                    </a:cubicBezTo>
                    <a:cubicBezTo>
                      <a:pt x="1006" y="1431"/>
                      <a:pt x="1079" y="1055"/>
                      <a:pt x="1079" y="825"/>
                    </a:cubicBezTo>
                    <a:cubicBezTo>
                      <a:pt x="1079" y="752"/>
                      <a:pt x="1055" y="680"/>
                      <a:pt x="1019" y="607"/>
                    </a:cubicBezTo>
                    <a:cubicBezTo>
                      <a:pt x="1249" y="522"/>
                      <a:pt x="1455" y="474"/>
                      <a:pt x="1625" y="474"/>
                    </a:cubicBezTo>
                    <a:close/>
                    <a:moveTo>
                      <a:pt x="1600" y="1"/>
                    </a:moveTo>
                    <a:cubicBezTo>
                      <a:pt x="1309" y="1"/>
                      <a:pt x="1043" y="49"/>
                      <a:pt x="800" y="134"/>
                    </a:cubicBezTo>
                    <a:cubicBezTo>
                      <a:pt x="570" y="219"/>
                      <a:pt x="449" y="304"/>
                      <a:pt x="449" y="389"/>
                    </a:cubicBezTo>
                    <a:cubicBezTo>
                      <a:pt x="449" y="425"/>
                      <a:pt x="461" y="486"/>
                      <a:pt x="497" y="546"/>
                    </a:cubicBezTo>
                    <a:cubicBezTo>
                      <a:pt x="534" y="607"/>
                      <a:pt x="570" y="643"/>
                      <a:pt x="619" y="680"/>
                    </a:cubicBezTo>
                    <a:cubicBezTo>
                      <a:pt x="594" y="1031"/>
                      <a:pt x="485" y="1552"/>
                      <a:pt x="291" y="2243"/>
                    </a:cubicBezTo>
                    <a:cubicBezTo>
                      <a:pt x="97" y="2922"/>
                      <a:pt x="0" y="3310"/>
                      <a:pt x="0" y="3394"/>
                    </a:cubicBezTo>
                    <a:cubicBezTo>
                      <a:pt x="0" y="3467"/>
                      <a:pt x="25" y="3552"/>
                      <a:pt x="97" y="3625"/>
                    </a:cubicBezTo>
                    <a:cubicBezTo>
                      <a:pt x="158" y="3697"/>
                      <a:pt x="219" y="3746"/>
                      <a:pt x="279" y="3746"/>
                    </a:cubicBezTo>
                    <a:cubicBezTo>
                      <a:pt x="303" y="3746"/>
                      <a:pt x="352" y="3649"/>
                      <a:pt x="400" y="3467"/>
                    </a:cubicBezTo>
                    <a:cubicBezTo>
                      <a:pt x="437" y="3370"/>
                      <a:pt x="461" y="3285"/>
                      <a:pt x="485" y="3201"/>
                    </a:cubicBezTo>
                    <a:cubicBezTo>
                      <a:pt x="510" y="3116"/>
                      <a:pt x="606" y="2788"/>
                      <a:pt x="776" y="2243"/>
                    </a:cubicBezTo>
                    <a:cubicBezTo>
                      <a:pt x="861" y="2498"/>
                      <a:pt x="1103" y="2813"/>
                      <a:pt x="1491" y="3188"/>
                    </a:cubicBezTo>
                    <a:cubicBezTo>
                      <a:pt x="1891" y="3552"/>
                      <a:pt x="2194" y="3734"/>
                      <a:pt x="2400" y="3734"/>
                    </a:cubicBezTo>
                    <a:cubicBezTo>
                      <a:pt x="2521" y="3734"/>
                      <a:pt x="2582" y="3697"/>
                      <a:pt x="2582" y="3613"/>
                    </a:cubicBezTo>
                    <a:cubicBezTo>
                      <a:pt x="2582" y="3564"/>
                      <a:pt x="2533" y="3491"/>
                      <a:pt x="2449" y="3419"/>
                    </a:cubicBezTo>
                    <a:cubicBezTo>
                      <a:pt x="2400" y="3370"/>
                      <a:pt x="2352" y="3334"/>
                      <a:pt x="2303" y="3285"/>
                    </a:cubicBezTo>
                    <a:cubicBezTo>
                      <a:pt x="2267" y="3249"/>
                      <a:pt x="2206" y="3201"/>
                      <a:pt x="2134" y="3140"/>
                    </a:cubicBezTo>
                    <a:cubicBezTo>
                      <a:pt x="2061" y="3079"/>
                      <a:pt x="1988" y="3019"/>
                      <a:pt x="1903" y="2946"/>
                    </a:cubicBezTo>
                    <a:cubicBezTo>
                      <a:pt x="1818" y="2861"/>
                      <a:pt x="1758" y="2801"/>
                      <a:pt x="1709" y="2752"/>
                    </a:cubicBezTo>
                    <a:cubicBezTo>
                      <a:pt x="1661" y="2704"/>
                      <a:pt x="1576" y="2619"/>
                      <a:pt x="1443" y="2498"/>
                    </a:cubicBezTo>
                    <a:cubicBezTo>
                      <a:pt x="1334" y="2376"/>
                      <a:pt x="1273" y="2279"/>
                      <a:pt x="1273" y="2195"/>
                    </a:cubicBezTo>
                    <a:cubicBezTo>
                      <a:pt x="1273" y="2183"/>
                      <a:pt x="1309" y="2146"/>
                      <a:pt x="1406" y="2098"/>
                    </a:cubicBezTo>
                    <a:cubicBezTo>
                      <a:pt x="1515" y="2049"/>
                      <a:pt x="1625" y="1989"/>
                      <a:pt x="1770" y="1916"/>
                    </a:cubicBezTo>
                    <a:cubicBezTo>
                      <a:pt x="1903" y="1843"/>
                      <a:pt x="2037" y="1758"/>
                      <a:pt x="2182" y="1661"/>
                    </a:cubicBezTo>
                    <a:cubicBezTo>
                      <a:pt x="2315" y="1564"/>
                      <a:pt x="2437" y="1443"/>
                      <a:pt x="2533" y="1298"/>
                    </a:cubicBezTo>
                    <a:cubicBezTo>
                      <a:pt x="2630" y="1140"/>
                      <a:pt x="2679" y="983"/>
                      <a:pt x="2679" y="801"/>
                    </a:cubicBezTo>
                    <a:cubicBezTo>
                      <a:pt x="2679" y="546"/>
                      <a:pt x="2570" y="352"/>
                      <a:pt x="2364" y="219"/>
                    </a:cubicBezTo>
                    <a:cubicBezTo>
                      <a:pt x="2146" y="74"/>
                      <a:pt x="1891" y="1"/>
                      <a:pt x="1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5920234" y="3346645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807" y="1"/>
                    </a:moveTo>
                    <a:cubicBezTo>
                      <a:pt x="1104" y="1"/>
                      <a:pt x="716" y="61"/>
                      <a:pt x="655" y="194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4"/>
                      <a:pt x="583" y="922"/>
                      <a:pt x="473" y="1322"/>
                    </a:cubicBezTo>
                    <a:cubicBezTo>
                      <a:pt x="364" y="1722"/>
                      <a:pt x="255" y="2085"/>
                      <a:pt x="158" y="2437"/>
                    </a:cubicBezTo>
                    <a:cubicBezTo>
                      <a:pt x="49" y="2788"/>
                      <a:pt x="1" y="3043"/>
                      <a:pt x="1" y="3188"/>
                    </a:cubicBezTo>
                    <a:cubicBezTo>
                      <a:pt x="1" y="3321"/>
                      <a:pt x="61" y="3443"/>
                      <a:pt x="183" y="3540"/>
                    </a:cubicBezTo>
                    <a:cubicBezTo>
                      <a:pt x="304" y="3636"/>
                      <a:pt x="449" y="3685"/>
                      <a:pt x="607" y="3685"/>
                    </a:cubicBezTo>
                    <a:cubicBezTo>
                      <a:pt x="970" y="3685"/>
                      <a:pt x="1346" y="3624"/>
                      <a:pt x="1746" y="3479"/>
                    </a:cubicBezTo>
                    <a:cubicBezTo>
                      <a:pt x="2134" y="3346"/>
                      <a:pt x="2328" y="3224"/>
                      <a:pt x="2328" y="3091"/>
                    </a:cubicBezTo>
                    <a:cubicBezTo>
                      <a:pt x="2328" y="3018"/>
                      <a:pt x="2304" y="2982"/>
                      <a:pt x="2255" y="2982"/>
                    </a:cubicBezTo>
                    <a:cubicBezTo>
                      <a:pt x="2231" y="2982"/>
                      <a:pt x="2134" y="3006"/>
                      <a:pt x="1976" y="3043"/>
                    </a:cubicBezTo>
                    <a:cubicBezTo>
                      <a:pt x="1479" y="3176"/>
                      <a:pt x="1031" y="3237"/>
                      <a:pt x="631" y="3237"/>
                    </a:cubicBezTo>
                    <a:cubicBezTo>
                      <a:pt x="583" y="3237"/>
                      <a:pt x="546" y="3224"/>
                      <a:pt x="522" y="3200"/>
                    </a:cubicBezTo>
                    <a:cubicBezTo>
                      <a:pt x="498" y="3176"/>
                      <a:pt x="486" y="3140"/>
                      <a:pt x="486" y="3103"/>
                    </a:cubicBezTo>
                    <a:cubicBezTo>
                      <a:pt x="486" y="2970"/>
                      <a:pt x="583" y="2606"/>
                      <a:pt x="764" y="2000"/>
                    </a:cubicBezTo>
                    <a:cubicBezTo>
                      <a:pt x="1152" y="2000"/>
                      <a:pt x="1492" y="1964"/>
                      <a:pt x="1782" y="1915"/>
                    </a:cubicBezTo>
                    <a:cubicBezTo>
                      <a:pt x="2073" y="1855"/>
                      <a:pt x="2207" y="1758"/>
                      <a:pt x="2207" y="1637"/>
                    </a:cubicBezTo>
                    <a:cubicBezTo>
                      <a:pt x="2207" y="1588"/>
                      <a:pt x="2158" y="1564"/>
                      <a:pt x="2049" y="1564"/>
                    </a:cubicBezTo>
                    <a:cubicBezTo>
                      <a:pt x="1952" y="1564"/>
                      <a:pt x="1795" y="1564"/>
                      <a:pt x="1589" y="1588"/>
                    </a:cubicBezTo>
                    <a:cubicBezTo>
                      <a:pt x="1382" y="1600"/>
                      <a:pt x="1225" y="1612"/>
                      <a:pt x="1104" y="1612"/>
                    </a:cubicBezTo>
                    <a:lnTo>
                      <a:pt x="886" y="1612"/>
                    </a:lnTo>
                    <a:cubicBezTo>
                      <a:pt x="1019" y="1128"/>
                      <a:pt x="1079" y="764"/>
                      <a:pt x="1079" y="522"/>
                    </a:cubicBezTo>
                    <a:lnTo>
                      <a:pt x="1079" y="510"/>
                    </a:lnTo>
                    <a:cubicBezTo>
                      <a:pt x="1407" y="449"/>
                      <a:pt x="1613" y="413"/>
                      <a:pt x="1698" y="413"/>
                    </a:cubicBezTo>
                    <a:cubicBezTo>
                      <a:pt x="1782" y="401"/>
                      <a:pt x="1928" y="388"/>
                      <a:pt x="2134" y="364"/>
                    </a:cubicBezTo>
                    <a:cubicBezTo>
                      <a:pt x="2352" y="340"/>
                      <a:pt x="2522" y="328"/>
                      <a:pt x="2643" y="304"/>
                    </a:cubicBezTo>
                    <a:cubicBezTo>
                      <a:pt x="2800" y="267"/>
                      <a:pt x="2873" y="231"/>
                      <a:pt x="2873" y="158"/>
                    </a:cubicBezTo>
                    <a:cubicBezTo>
                      <a:pt x="2873" y="49"/>
                      <a:pt x="2522" y="1"/>
                      <a:pt x="18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5979967" y="3345008"/>
                <a:ext cx="43871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3758" extrusionOk="0">
                    <a:moveTo>
                      <a:pt x="849" y="1"/>
                    </a:moveTo>
                    <a:cubicBezTo>
                      <a:pt x="788" y="1"/>
                      <a:pt x="764" y="13"/>
                      <a:pt x="740" y="49"/>
                    </a:cubicBezTo>
                    <a:cubicBezTo>
                      <a:pt x="728" y="73"/>
                      <a:pt x="716" y="110"/>
                      <a:pt x="716" y="170"/>
                    </a:cubicBezTo>
                    <a:cubicBezTo>
                      <a:pt x="716" y="413"/>
                      <a:pt x="594" y="946"/>
                      <a:pt x="352" y="1794"/>
                    </a:cubicBezTo>
                    <a:cubicBezTo>
                      <a:pt x="110" y="2631"/>
                      <a:pt x="0" y="3128"/>
                      <a:pt x="0" y="3261"/>
                    </a:cubicBezTo>
                    <a:cubicBezTo>
                      <a:pt x="0" y="3394"/>
                      <a:pt x="61" y="3515"/>
                      <a:pt x="182" y="3612"/>
                    </a:cubicBezTo>
                    <a:cubicBezTo>
                      <a:pt x="303" y="3709"/>
                      <a:pt x="461" y="3758"/>
                      <a:pt x="631" y="3758"/>
                    </a:cubicBezTo>
                    <a:cubicBezTo>
                      <a:pt x="1006" y="3758"/>
                      <a:pt x="1370" y="3697"/>
                      <a:pt x="1734" y="3564"/>
                    </a:cubicBezTo>
                    <a:cubicBezTo>
                      <a:pt x="2097" y="3431"/>
                      <a:pt x="2279" y="3297"/>
                      <a:pt x="2279" y="3140"/>
                    </a:cubicBezTo>
                    <a:cubicBezTo>
                      <a:pt x="2279" y="3115"/>
                      <a:pt x="2267" y="3091"/>
                      <a:pt x="2255" y="3079"/>
                    </a:cubicBezTo>
                    <a:cubicBezTo>
                      <a:pt x="2243" y="3067"/>
                      <a:pt x="2230" y="3055"/>
                      <a:pt x="2194" y="3055"/>
                    </a:cubicBezTo>
                    <a:cubicBezTo>
                      <a:pt x="2170" y="3055"/>
                      <a:pt x="2073" y="3079"/>
                      <a:pt x="1927" y="3115"/>
                    </a:cubicBezTo>
                    <a:cubicBezTo>
                      <a:pt x="1443" y="3249"/>
                      <a:pt x="1006" y="3309"/>
                      <a:pt x="606" y="3309"/>
                    </a:cubicBezTo>
                    <a:cubicBezTo>
                      <a:pt x="522" y="3309"/>
                      <a:pt x="473" y="3273"/>
                      <a:pt x="473" y="3176"/>
                    </a:cubicBezTo>
                    <a:cubicBezTo>
                      <a:pt x="473" y="3079"/>
                      <a:pt x="546" y="2788"/>
                      <a:pt x="703" y="2291"/>
                    </a:cubicBezTo>
                    <a:cubicBezTo>
                      <a:pt x="1006" y="1298"/>
                      <a:pt x="1152" y="667"/>
                      <a:pt x="1152" y="425"/>
                    </a:cubicBezTo>
                    <a:cubicBezTo>
                      <a:pt x="1152" y="316"/>
                      <a:pt x="1115" y="231"/>
                      <a:pt x="1043" y="134"/>
                    </a:cubicBezTo>
                    <a:cubicBezTo>
                      <a:pt x="958" y="49"/>
                      <a:pt x="897" y="1"/>
                      <a:pt x="84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6035734" y="3346645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806" y="1"/>
                    </a:moveTo>
                    <a:cubicBezTo>
                      <a:pt x="1091" y="1"/>
                      <a:pt x="715" y="61"/>
                      <a:pt x="655" y="194"/>
                    </a:cubicBezTo>
                    <a:cubicBezTo>
                      <a:pt x="642" y="243"/>
                      <a:pt x="630" y="279"/>
                      <a:pt x="630" y="316"/>
                    </a:cubicBezTo>
                    <a:cubicBezTo>
                      <a:pt x="630" y="594"/>
                      <a:pt x="582" y="922"/>
                      <a:pt x="473" y="1322"/>
                    </a:cubicBezTo>
                    <a:cubicBezTo>
                      <a:pt x="364" y="1722"/>
                      <a:pt x="255" y="2085"/>
                      <a:pt x="158" y="2437"/>
                    </a:cubicBezTo>
                    <a:cubicBezTo>
                      <a:pt x="49" y="2788"/>
                      <a:pt x="0" y="3043"/>
                      <a:pt x="0" y="3188"/>
                    </a:cubicBezTo>
                    <a:cubicBezTo>
                      <a:pt x="0" y="3321"/>
                      <a:pt x="61" y="3443"/>
                      <a:pt x="182" y="3540"/>
                    </a:cubicBezTo>
                    <a:cubicBezTo>
                      <a:pt x="303" y="3636"/>
                      <a:pt x="449" y="3685"/>
                      <a:pt x="606" y="3685"/>
                    </a:cubicBezTo>
                    <a:cubicBezTo>
                      <a:pt x="970" y="3685"/>
                      <a:pt x="1345" y="3624"/>
                      <a:pt x="1733" y="3479"/>
                    </a:cubicBezTo>
                    <a:cubicBezTo>
                      <a:pt x="2133" y="3346"/>
                      <a:pt x="2327" y="3224"/>
                      <a:pt x="2327" y="3091"/>
                    </a:cubicBezTo>
                    <a:cubicBezTo>
                      <a:pt x="2327" y="3018"/>
                      <a:pt x="2303" y="2982"/>
                      <a:pt x="2242" y="2982"/>
                    </a:cubicBezTo>
                    <a:cubicBezTo>
                      <a:pt x="2218" y="2982"/>
                      <a:pt x="2133" y="3006"/>
                      <a:pt x="1976" y="3043"/>
                    </a:cubicBezTo>
                    <a:cubicBezTo>
                      <a:pt x="1479" y="3176"/>
                      <a:pt x="1030" y="3237"/>
                      <a:pt x="618" y="3237"/>
                    </a:cubicBezTo>
                    <a:cubicBezTo>
                      <a:pt x="582" y="3237"/>
                      <a:pt x="545" y="3224"/>
                      <a:pt x="521" y="3200"/>
                    </a:cubicBezTo>
                    <a:cubicBezTo>
                      <a:pt x="497" y="3176"/>
                      <a:pt x="485" y="3140"/>
                      <a:pt x="485" y="3103"/>
                    </a:cubicBezTo>
                    <a:cubicBezTo>
                      <a:pt x="485" y="2970"/>
                      <a:pt x="582" y="2606"/>
                      <a:pt x="764" y="2000"/>
                    </a:cubicBezTo>
                    <a:cubicBezTo>
                      <a:pt x="1151" y="2000"/>
                      <a:pt x="1491" y="1964"/>
                      <a:pt x="1770" y="1915"/>
                    </a:cubicBezTo>
                    <a:cubicBezTo>
                      <a:pt x="2060" y="1855"/>
                      <a:pt x="2206" y="1758"/>
                      <a:pt x="2206" y="1637"/>
                    </a:cubicBezTo>
                    <a:cubicBezTo>
                      <a:pt x="2206" y="1588"/>
                      <a:pt x="2157" y="1564"/>
                      <a:pt x="2048" y="1564"/>
                    </a:cubicBezTo>
                    <a:cubicBezTo>
                      <a:pt x="1951" y="1564"/>
                      <a:pt x="1794" y="1564"/>
                      <a:pt x="1588" y="1588"/>
                    </a:cubicBezTo>
                    <a:cubicBezTo>
                      <a:pt x="1382" y="1600"/>
                      <a:pt x="1224" y="1612"/>
                      <a:pt x="1091" y="1612"/>
                    </a:cubicBezTo>
                    <a:lnTo>
                      <a:pt x="885" y="1612"/>
                    </a:lnTo>
                    <a:cubicBezTo>
                      <a:pt x="1018" y="1128"/>
                      <a:pt x="1079" y="764"/>
                      <a:pt x="1079" y="522"/>
                    </a:cubicBezTo>
                    <a:lnTo>
                      <a:pt x="1079" y="510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8"/>
                      <a:pt x="2133" y="364"/>
                    </a:cubicBezTo>
                    <a:cubicBezTo>
                      <a:pt x="2351" y="340"/>
                      <a:pt x="2521" y="328"/>
                      <a:pt x="2642" y="304"/>
                    </a:cubicBezTo>
                    <a:cubicBezTo>
                      <a:pt x="2800" y="267"/>
                      <a:pt x="2872" y="231"/>
                      <a:pt x="2872" y="158"/>
                    </a:cubicBezTo>
                    <a:cubicBezTo>
                      <a:pt x="2872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6093349" y="3344546"/>
                <a:ext cx="53207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3794" extrusionOk="0">
                    <a:moveTo>
                      <a:pt x="1637" y="534"/>
                    </a:moveTo>
                    <a:cubicBezTo>
                      <a:pt x="1697" y="837"/>
                      <a:pt x="1758" y="1285"/>
                      <a:pt x="1831" y="1891"/>
                    </a:cubicBezTo>
                    <a:cubicBezTo>
                      <a:pt x="1552" y="1940"/>
                      <a:pt x="1285" y="1988"/>
                      <a:pt x="1031" y="2061"/>
                    </a:cubicBezTo>
                    <a:cubicBezTo>
                      <a:pt x="1273" y="1406"/>
                      <a:pt x="1479" y="897"/>
                      <a:pt x="1637" y="534"/>
                    </a:cubicBezTo>
                    <a:close/>
                    <a:moveTo>
                      <a:pt x="1758" y="0"/>
                    </a:moveTo>
                    <a:cubicBezTo>
                      <a:pt x="1673" y="0"/>
                      <a:pt x="1576" y="37"/>
                      <a:pt x="1479" y="110"/>
                    </a:cubicBezTo>
                    <a:cubicBezTo>
                      <a:pt x="1382" y="182"/>
                      <a:pt x="1310" y="255"/>
                      <a:pt x="1273" y="364"/>
                    </a:cubicBezTo>
                    <a:cubicBezTo>
                      <a:pt x="1237" y="449"/>
                      <a:pt x="1140" y="679"/>
                      <a:pt x="994" y="1031"/>
                    </a:cubicBezTo>
                    <a:cubicBezTo>
                      <a:pt x="849" y="1382"/>
                      <a:pt x="740" y="1649"/>
                      <a:pt x="655" y="1855"/>
                    </a:cubicBezTo>
                    <a:cubicBezTo>
                      <a:pt x="619" y="1952"/>
                      <a:pt x="582" y="2073"/>
                      <a:pt x="522" y="2194"/>
                    </a:cubicBezTo>
                    <a:cubicBezTo>
                      <a:pt x="170" y="2315"/>
                      <a:pt x="1" y="2400"/>
                      <a:pt x="1" y="2473"/>
                    </a:cubicBezTo>
                    <a:cubicBezTo>
                      <a:pt x="1" y="2546"/>
                      <a:pt x="25" y="2594"/>
                      <a:pt x="73" y="2643"/>
                    </a:cubicBezTo>
                    <a:cubicBezTo>
                      <a:pt x="134" y="2691"/>
                      <a:pt x="195" y="2715"/>
                      <a:pt x="267" y="2715"/>
                    </a:cubicBezTo>
                    <a:lnTo>
                      <a:pt x="304" y="2715"/>
                    </a:lnTo>
                    <a:cubicBezTo>
                      <a:pt x="98" y="3176"/>
                      <a:pt x="1" y="3430"/>
                      <a:pt x="1" y="3467"/>
                    </a:cubicBezTo>
                    <a:cubicBezTo>
                      <a:pt x="1" y="3539"/>
                      <a:pt x="37" y="3612"/>
                      <a:pt x="98" y="3685"/>
                    </a:cubicBezTo>
                    <a:cubicBezTo>
                      <a:pt x="158" y="3758"/>
                      <a:pt x="231" y="3794"/>
                      <a:pt x="279" y="3794"/>
                    </a:cubicBezTo>
                    <a:cubicBezTo>
                      <a:pt x="340" y="3794"/>
                      <a:pt x="522" y="3382"/>
                      <a:pt x="837" y="2570"/>
                    </a:cubicBezTo>
                    <a:cubicBezTo>
                      <a:pt x="1104" y="2497"/>
                      <a:pt x="1297" y="2437"/>
                      <a:pt x="1431" y="2412"/>
                    </a:cubicBezTo>
                    <a:cubicBezTo>
                      <a:pt x="1564" y="2376"/>
                      <a:pt x="1697" y="2340"/>
                      <a:pt x="1867" y="2291"/>
                    </a:cubicBezTo>
                    <a:cubicBezTo>
                      <a:pt x="1891" y="2618"/>
                      <a:pt x="1916" y="2958"/>
                      <a:pt x="1940" y="3297"/>
                    </a:cubicBezTo>
                    <a:cubicBezTo>
                      <a:pt x="1964" y="3479"/>
                      <a:pt x="1988" y="3600"/>
                      <a:pt x="2025" y="3673"/>
                    </a:cubicBezTo>
                    <a:cubicBezTo>
                      <a:pt x="2061" y="3758"/>
                      <a:pt x="2109" y="3794"/>
                      <a:pt x="2170" y="3794"/>
                    </a:cubicBezTo>
                    <a:cubicBezTo>
                      <a:pt x="2279" y="3794"/>
                      <a:pt x="2340" y="3564"/>
                      <a:pt x="2340" y="3127"/>
                    </a:cubicBezTo>
                    <a:cubicBezTo>
                      <a:pt x="2340" y="2861"/>
                      <a:pt x="2328" y="2546"/>
                      <a:pt x="2291" y="2182"/>
                    </a:cubicBezTo>
                    <a:cubicBezTo>
                      <a:pt x="2606" y="2097"/>
                      <a:pt x="2764" y="2012"/>
                      <a:pt x="2764" y="1952"/>
                    </a:cubicBezTo>
                    <a:cubicBezTo>
                      <a:pt x="2764" y="1855"/>
                      <a:pt x="2679" y="1806"/>
                      <a:pt x="2522" y="1806"/>
                    </a:cubicBezTo>
                    <a:cubicBezTo>
                      <a:pt x="2449" y="1806"/>
                      <a:pt x="2364" y="1818"/>
                      <a:pt x="2267" y="1831"/>
                    </a:cubicBezTo>
                    <a:cubicBezTo>
                      <a:pt x="2206" y="1309"/>
                      <a:pt x="2146" y="873"/>
                      <a:pt x="2049" y="534"/>
                    </a:cubicBezTo>
                    <a:cubicBezTo>
                      <a:pt x="1964" y="182"/>
                      <a:pt x="1867" y="0"/>
                      <a:pt x="17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6151446" y="3345720"/>
                <a:ext cx="51340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3697" extrusionOk="0">
                    <a:moveTo>
                      <a:pt x="2303" y="0"/>
                    </a:moveTo>
                    <a:cubicBezTo>
                      <a:pt x="2109" y="0"/>
                      <a:pt x="1867" y="61"/>
                      <a:pt x="1564" y="194"/>
                    </a:cubicBezTo>
                    <a:cubicBezTo>
                      <a:pt x="1285" y="315"/>
                      <a:pt x="1067" y="461"/>
                      <a:pt x="934" y="606"/>
                    </a:cubicBezTo>
                    <a:cubicBezTo>
                      <a:pt x="885" y="655"/>
                      <a:pt x="849" y="727"/>
                      <a:pt x="812" y="824"/>
                    </a:cubicBezTo>
                    <a:cubicBezTo>
                      <a:pt x="776" y="921"/>
                      <a:pt x="764" y="1018"/>
                      <a:pt x="764" y="1115"/>
                    </a:cubicBezTo>
                    <a:cubicBezTo>
                      <a:pt x="764" y="1200"/>
                      <a:pt x="825" y="1321"/>
                      <a:pt x="946" y="1467"/>
                    </a:cubicBezTo>
                    <a:cubicBezTo>
                      <a:pt x="1079" y="1624"/>
                      <a:pt x="1212" y="1770"/>
                      <a:pt x="1370" y="1903"/>
                    </a:cubicBezTo>
                    <a:cubicBezTo>
                      <a:pt x="1528" y="2024"/>
                      <a:pt x="1661" y="2170"/>
                      <a:pt x="1794" y="2315"/>
                    </a:cubicBezTo>
                    <a:cubicBezTo>
                      <a:pt x="1915" y="2460"/>
                      <a:pt x="1988" y="2594"/>
                      <a:pt x="1988" y="2679"/>
                    </a:cubicBezTo>
                    <a:cubicBezTo>
                      <a:pt x="1988" y="2836"/>
                      <a:pt x="1891" y="2969"/>
                      <a:pt x="1697" y="3103"/>
                    </a:cubicBezTo>
                    <a:cubicBezTo>
                      <a:pt x="1503" y="3224"/>
                      <a:pt x="1285" y="3285"/>
                      <a:pt x="1031" y="3285"/>
                    </a:cubicBezTo>
                    <a:cubicBezTo>
                      <a:pt x="909" y="3285"/>
                      <a:pt x="800" y="3260"/>
                      <a:pt x="691" y="3212"/>
                    </a:cubicBezTo>
                    <a:cubicBezTo>
                      <a:pt x="582" y="3151"/>
                      <a:pt x="497" y="3103"/>
                      <a:pt x="437" y="3042"/>
                    </a:cubicBezTo>
                    <a:cubicBezTo>
                      <a:pt x="267" y="2872"/>
                      <a:pt x="158" y="2788"/>
                      <a:pt x="97" y="2788"/>
                    </a:cubicBezTo>
                    <a:cubicBezTo>
                      <a:pt x="37" y="2788"/>
                      <a:pt x="0" y="2836"/>
                      <a:pt x="0" y="2945"/>
                    </a:cubicBezTo>
                    <a:cubicBezTo>
                      <a:pt x="0" y="3103"/>
                      <a:pt x="110" y="3260"/>
                      <a:pt x="340" y="3442"/>
                    </a:cubicBezTo>
                    <a:cubicBezTo>
                      <a:pt x="558" y="3612"/>
                      <a:pt x="837" y="3697"/>
                      <a:pt x="1164" y="3697"/>
                    </a:cubicBezTo>
                    <a:cubicBezTo>
                      <a:pt x="1503" y="3697"/>
                      <a:pt x="1806" y="3600"/>
                      <a:pt x="2073" y="3406"/>
                    </a:cubicBezTo>
                    <a:cubicBezTo>
                      <a:pt x="2327" y="3212"/>
                      <a:pt x="2461" y="2969"/>
                      <a:pt x="2461" y="2679"/>
                    </a:cubicBezTo>
                    <a:cubicBezTo>
                      <a:pt x="2461" y="2533"/>
                      <a:pt x="2400" y="2363"/>
                      <a:pt x="2267" y="2182"/>
                    </a:cubicBezTo>
                    <a:cubicBezTo>
                      <a:pt x="2133" y="2000"/>
                      <a:pt x="1988" y="1842"/>
                      <a:pt x="1831" y="1709"/>
                    </a:cubicBezTo>
                    <a:cubicBezTo>
                      <a:pt x="1418" y="1345"/>
                      <a:pt x="1212" y="1127"/>
                      <a:pt x="1212" y="1054"/>
                    </a:cubicBezTo>
                    <a:cubicBezTo>
                      <a:pt x="1212" y="909"/>
                      <a:pt x="1418" y="752"/>
                      <a:pt x="1818" y="594"/>
                    </a:cubicBezTo>
                    <a:cubicBezTo>
                      <a:pt x="1940" y="558"/>
                      <a:pt x="2073" y="521"/>
                      <a:pt x="2218" y="485"/>
                    </a:cubicBezTo>
                    <a:cubicBezTo>
                      <a:pt x="2376" y="449"/>
                      <a:pt x="2485" y="424"/>
                      <a:pt x="2558" y="400"/>
                    </a:cubicBezTo>
                    <a:cubicBezTo>
                      <a:pt x="2630" y="376"/>
                      <a:pt x="2667" y="352"/>
                      <a:pt x="2667" y="315"/>
                    </a:cubicBezTo>
                    <a:cubicBezTo>
                      <a:pt x="2667" y="242"/>
                      <a:pt x="2643" y="170"/>
                      <a:pt x="2570" y="97"/>
                    </a:cubicBezTo>
                    <a:cubicBezTo>
                      <a:pt x="2497" y="36"/>
                      <a:pt x="2412" y="0"/>
                      <a:pt x="23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6211641" y="3346645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806" y="1"/>
                    </a:moveTo>
                    <a:cubicBezTo>
                      <a:pt x="1103" y="1"/>
                      <a:pt x="715" y="61"/>
                      <a:pt x="655" y="194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4"/>
                      <a:pt x="582" y="922"/>
                      <a:pt x="473" y="1322"/>
                    </a:cubicBezTo>
                    <a:cubicBezTo>
                      <a:pt x="364" y="1722"/>
                      <a:pt x="267" y="2085"/>
                      <a:pt x="158" y="2437"/>
                    </a:cubicBezTo>
                    <a:cubicBezTo>
                      <a:pt x="49" y="2788"/>
                      <a:pt x="0" y="3043"/>
                      <a:pt x="0" y="3188"/>
                    </a:cubicBezTo>
                    <a:cubicBezTo>
                      <a:pt x="0" y="3321"/>
                      <a:pt x="61" y="3443"/>
                      <a:pt x="182" y="3540"/>
                    </a:cubicBezTo>
                    <a:cubicBezTo>
                      <a:pt x="303" y="3636"/>
                      <a:pt x="449" y="3685"/>
                      <a:pt x="606" y="3685"/>
                    </a:cubicBezTo>
                    <a:cubicBezTo>
                      <a:pt x="970" y="3685"/>
                      <a:pt x="1358" y="3624"/>
                      <a:pt x="1746" y="3479"/>
                    </a:cubicBezTo>
                    <a:cubicBezTo>
                      <a:pt x="2133" y="3346"/>
                      <a:pt x="2327" y="3224"/>
                      <a:pt x="2327" y="3091"/>
                    </a:cubicBezTo>
                    <a:cubicBezTo>
                      <a:pt x="2327" y="3018"/>
                      <a:pt x="2303" y="2982"/>
                      <a:pt x="2255" y="2982"/>
                    </a:cubicBezTo>
                    <a:cubicBezTo>
                      <a:pt x="2230" y="2982"/>
                      <a:pt x="2133" y="3006"/>
                      <a:pt x="1976" y="3043"/>
                    </a:cubicBezTo>
                    <a:cubicBezTo>
                      <a:pt x="1479" y="3176"/>
                      <a:pt x="1030" y="3237"/>
                      <a:pt x="631" y="3237"/>
                    </a:cubicBezTo>
                    <a:cubicBezTo>
                      <a:pt x="582" y="3237"/>
                      <a:pt x="546" y="3224"/>
                      <a:pt x="521" y="3200"/>
                    </a:cubicBezTo>
                    <a:cubicBezTo>
                      <a:pt x="497" y="3176"/>
                      <a:pt x="485" y="3140"/>
                      <a:pt x="485" y="3103"/>
                    </a:cubicBezTo>
                    <a:cubicBezTo>
                      <a:pt x="485" y="2970"/>
                      <a:pt x="582" y="2606"/>
                      <a:pt x="776" y="2000"/>
                    </a:cubicBezTo>
                    <a:cubicBezTo>
                      <a:pt x="1152" y="2000"/>
                      <a:pt x="1491" y="1964"/>
                      <a:pt x="1782" y="1915"/>
                    </a:cubicBezTo>
                    <a:cubicBezTo>
                      <a:pt x="2073" y="1855"/>
                      <a:pt x="2218" y="1758"/>
                      <a:pt x="2218" y="1637"/>
                    </a:cubicBezTo>
                    <a:cubicBezTo>
                      <a:pt x="2218" y="1588"/>
                      <a:pt x="2158" y="1564"/>
                      <a:pt x="2049" y="1564"/>
                    </a:cubicBezTo>
                    <a:cubicBezTo>
                      <a:pt x="1952" y="1564"/>
                      <a:pt x="1794" y="1564"/>
                      <a:pt x="1588" y="1588"/>
                    </a:cubicBezTo>
                    <a:cubicBezTo>
                      <a:pt x="1382" y="1600"/>
                      <a:pt x="1224" y="1612"/>
                      <a:pt x="1103" y="1612"/>
                    </a:cubicBezTo>
                    <a:lnTo>
                      <a:pt x="885" y="1612"/>
                    </a:lnTo>
                    <a:cubicBezTo>
                      <a:pt x="1018" y="1128"/>
                      <a:pt x="1079" y="764"/>
                      <a:pt x="1079" y="522"/>
                    </a:cubicBezTo>
                    <a:lnTo>
                      <a:pt x="1079" y="510"/>
                    </a:lnTo>
                    <a:cubicBezTo>
                      <a:pt x="1406" y="449"/>
                      <a:pt x="1612" y="413"/>
                      <a:pt x="1697" y="413"/>
                    </a:cubicBezTo>
                    <a:cubicBezTo>
                      <a:pt x="1782" y="401"/>
                      <a:pt x="1927" y="388"/>
                      <a:pt x="2133" y="364"/>
                    </a:cubicBezTo>
                    <a:cubicBezTo>
                      <a:pt x="2352" y="340"/>
                      <a:pt x="2521" y="328"/>
                      <a:pt x="2642" y="304"/>
                    </a:cubicBezTo>
                    <a:cubicBezTo>
                      <a:pt x="2800" y="267"/>
                      <a:pt x="2873" y="231"/>
                      <a:pt x="2873" y="158"/>
                    </a:cubicBezTo>
                    <a:cubicBezTo>
                      <a:pt x="2873" y="49"/>
                      <a:pt x="2521" y="1"/>
                      <a:pt x="1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6272990" y="3345470"/>
                <a:ext cx="54381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759" extrusionOk="0">
                    <a:moveTo>
                      <a:pt x="1031" y="607"/>
                    </a:moveTo>
                    <a:lnTo>
                      <a:pt x="1031" y="607"/>
                    </a:lnTo>
                    <a:cubicBezTo>
                      <a:pt x="1382" y="716"/>
                      <a:pt x="1685" y="910"/>
                      <a:pt x="1952" y="1164"/>
                    </a:cubicBezTo>
                    <a:cubicBezTo>
                      <a:pt x="2207" y="1419"/>
                      <a:pt x="2340" y="1661"/>
                      <a:pt x="2340" y="1880"/>
                    </a:cubicBezTo>
                    <a:cubicBezTo>
                      <a:pt x="2340" y="2001"/>
                      <a:pt x="2243" y="2158"/>
                      <a:pt x="2037" y="2364"/>
                    </a:cubicBezTo>
                    <a:cubicBezTo>
                      <a:pt x="1843" y="2582"/>
                      <a:pt x="1588" y="2776"/>
                      <a:pt x="1285" y="2958"/>
                    </a:cubicBezTo>
                    <a:cubicBezTo>
                      <a:pt x="982" y="3140"/>
                      <a:pt x="716" y="3237"/>
                      <a:pt x="473" y="3273"/>
                    </a:cubicBezTo>
                    <a:cubicBezTo>
                      <a:pt x="510" y="2995"/>
                      <a:pt x="570" y="2740"/>
                      <a:pt x="631" y="2510"/>
                    </a:cubicBezTo>
                    <a:cubicBezTo>
                      <a:pt x="801" y="1952"/>
                      <a:pt x="910" y="1552"/>
                      <a:pt x="970" y="1322"/>
                    </a:cubicBezTo>
                    <a:cubicBezTo>
                      <a:pt x="1031" y="1080"/>
                      <a:pt x="1067" y="922"/>
                      <a:pt x="1067" y="837"/>
                    </a:cubicBezTo>
                    <a:cubicBezTo>
                      <a:pt x="1067" y="752"/>
                      <a:pt x="1055" y="668"/>
                      <a:pt x="1031" y="607"/>
                    </a:cubicBezTo>
                    <a:close/>
                    <a:moveTo>
                      <a:pt x="389" y="1"/>
                    </a:moveTo>
                    <a:cubicBezTo>
                      <a:pt x="316" y="1"/>
                      <a:pt x="280" y="37"/>
                      <a:pt x="280" y="98"/>
                    </a:cubicBezTo>
                    <a:cubicBezTo>
                      <a:pt x="280" y="171"/>
                      <a:pt x="316" y="243"/>
                      <a:pt x="376" y="316"/>
                    </a:cubicBezTo>
                    <a:cubicBezTo>
                      <a:pt x="449" y="389"/>
                      <a:pt x="534" y="449"/>
                      <a:pt x="643" y="498"/>
                    </a:cubicBezTo>
                    <a:cubicBezTo>
                      <a:pt x="631" y="728"/>
                      <a:pt x="522" y="1213"/>
                      <a:pt x="316" y="1952"/>
                    </a:cubicBezTo>
                    <a:cubicBezTo>
                      <a:pt x="110" y="2679"/>
                      <a:pt x="1" y="3116"/>
                      <a:pt x="1" y="3237"/>
                    </a:cubicBezTo>
                    <a:cubicBezTo>
                      <a:pt x="1" y="3346"/>
                      <a:pt x="49" y="3467"/>
                      <a:pt x="134" y="3588"/>
                    </a:cubicBezTo>
                    <a:cubicBezTo>
                      <a:pt x="219" y="3697"/>
                      <a:pt x="304" y="3758"/>
                      <a:pt x="364" y="3758"/>
                    </a:cubicBezTo>
                    <a:cubicBezTo>
                      <a:pt x="631" y="3758"/>
                      <a:pt x="946" y="3649"/>
                      <a:pt x="1346" y="3443"/>
                    </a:cubicBezTo>
                    <a:cubicBezTo>
                      <a:pt x="1734" y="3237"/>
                      <a:pt x="2085" y="2982"/>
                      <a:pt x="2376" y="2692"/>
                    </a:cubicBezTo>
                    <a:cubicBezTo>
                      <a:pt x="2679" y="2401"/>
                      <a:pt x="2825" y="2146"/>
                      <a:pt x="2825" y="1928"/>
                    </a:cubicBezTo>
                    <a:cubicBezTo>
                      <a:pt x="2825" y="1601"/>
                      <a:pt x="2691" y="1286"/>
                      <a:pt x="2425" y="983"/>
                    </a:cubicBezTo>
                    <a:cubicBezTo>
                      <a:pt x="2146" y="680"/>
                      <a:pt x="1819" y="437"/>
                      <a:pt x="1443" y="268"/>
                    </a:cubicBezTo>
                    <a:cubicBezTo>
                      <a:pt x="1067" y="86"/>
                      <a:pt x="716" y="1"/>
                      <a:pt x="3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6379847" y="3345470"/>
                <a:ext cx="54381" cy="72389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759" extrusionOk="0">
                    <a:moveTo>
                      <a:pt x="1031" y="607"/>
                    </a:moveTo>
                    <a:lnTo>
                      <a:pt x="1031" y="607"/>
                    </a:lnTo>
                    <a:cubicBezTo>
                      <a:pt x="1382" y="716"/>
                      <a:pt x="1685" y="910"/>
                      <a:pt x="1940" y="1164"/>
                    </a:cubicBezTo>
                    <a:cubicBezTo>
                      <a:pt x="2206" y="1419"/>
                      <a:pt x="2340" y="1661"/>
                      <a:pt x="2340" y="1880"/>
                    </a:cubicBezTo>
                    <a:cubicBezTo>
                      <a:pt x="2340" y="2001"/>
                      <a:pt x="2231" y="2158"/>
                      <a:pt x="2037" y="2364"/>
                    </a:cubicBezTo>
                    <a:cubicBezTo>
                      <a:pt x="1831" y="2582"/>
                      <a:pt x="1588" y="2776"/>
                      <a:pt x="1285" y="2958"/>
                    </a:cubicBezTo>
                    <a:cubicBezTo>
                      <a:pt x="982" y="3140"/>
                      <a:pt x="704" y="3237"/>
                      <a:pt x="461" y="3273"/>
                    </a:cubicBezTo>
                    <a:cubicBezTo>
                      <a:pt x="510" y="2995"/>
                      <a:pt x="558" y="2740"/>
                      <a:pt x="631" y="2510"/>
                    </a:cubicBezTo>
                    <a:cubicBezTo>
                      <a:pt x="788" y="1952"/>
                      <a:pt x="897" y="1552"/>
                      <a:pt x="958" y="1322"/>
                    </a:cubicBezTo>
                    <a:cubicBezTo>
                      <a:pt x="1031" y="1080"/>
                      <a:pt x="1055" y="922"/>
                      <a:pt x="1055" y="837"/>
                    </a:cubicBezTo>
                    <a:cubicBezTo>
                      <a:pt x="1055" y="752"/>
                      <a:pt x="1043" y="668"/>
                      <a:pt x="1031" y="607"/>
                    </a:cubicBezTo>
                    <a:close/>
                    <a:moveTo>
                      <a:pt x="376" y="1"/>
                    </a:moveTo>
                    <a:cubicBezTo>
                      <a:pt x="304" y="1"/>
                      <a:pt x="267" y="37"/>
                      <a:pt x="267" y="98"/>
                    </a:cubicBezTo>
                    <a:cubicBezTo>
                      <a:pt x="267" y="171"/>
                      <a:pt x="304" y="243"/>
                      <a:pt x="376" y="316"/>
                    </a:cubicBezTo>
                    <a:cubicBezTo>
                      <a:pt x="437" y="389"/>
                      <a:pt x="534" y="449"/>
                      <a:pt x="643" y="498"/>
                    </a:cubicBezTo>
                    <a:cubicBezTo>
                      <a:pt x="631" y="728"/>
                      <a:pt x="510" y="1213"/>
                      <a:pt x="304" y="1952"/>
                    </a:cubicBezTo>
                    <a:cubicBezTo>
                      <a:pt x="110" y="2679"/>
                      <a:pt x="1" y="3116"/>
                      <a:pt x="1" y="3237"/>
                    </a:cubicBezTo>
                    <a:cubicBezTo>
                      <a:pt x="1" y="3346"/>
                      <a:pt x="49" y="3467"/>
                      <a:pt x="134" y="3588"/>
                    </a:cubicBezTo>
                    <a:cubicBezTo>
                      <a:pt x="219" y="3697"/>
                      <a:pt x="291" y="3758"/>
                      <a:pt x="364" y="3758"/>
                    </a:cubicBezTo>
                    <a:cubicBezTo>
                      <a:pt x="619" y="3758"/>
                      <a:pt x="946" y="3649"/>
                      <a:pt x="1334" y="3443"/>
                    </a:cubicBezTo>
                    <a:cubicBezTo>
                      <a:pt x="1734" y="3237"/>
                      <a:pt x="2073" y="2982"/>
                      <a:pt x="2376" y="2692"/>
                    </a:cubicBezTo>
                    <a:cubicBezTo>
                      <a:pt x="2667" y="2401"/>
                      <a:pt x="2824" y="2146"/>
                      <a:pt x="2824" y="1928"/>
                    </a:cubicBezTo>
                    <a:cubicBezTo>
                      <a:pt x="2824" y="1601"/>
                      <a:pt x="2691" y="1286"/>
                      <a:pt x="2412" y="983"/>
                    </a:cubicBezTo>
                    <a:cubicBezTo>
                      <a:pt x="2146" y="680"/>
                      <a:pt x="1819" y="437"/>
                      <a:pt x="1443" y="268"/>
                    </a:cubicBezTo>
                    <a:cubicBezTo>
                      <a:pt x="1067" y="86"/>
                      <a:pt x="716" y="1"/>
                      <a:pt x="3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6446106" y="3345720"/>
                <a:ext cx="49472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3758" extrusionOk="0">
                    <a:moveTo>
                      <a:pt x="570" y="0"/>
                    </a:moveTo>
                    <a:cubicBezTo>
                      <a:pt x="522" y="0"/>
                      <a:pt x="485" y="12"/>
                      <a:pt x="473" y="36"/>
                    </a:cubicBezTo>
                    <a:cubicBezTo>
                      <a:pt x="461" y="61"/>
                      <a:pt x="449" y="97"/>
                      <a:pt x="449" y="158"/>
                    </a:cubicBezTo>
                    <a:cubicBezTo>
                      <a:pt x="449" y="364"/>
                      <a:pt x="376" y="776"/>
                      <a:pt x="231" y="1370"/>
                    </a:cubicBezTo>
                    <a:cubicBezTo>
                      <a:pt x="85" y="1976"/>
                      <a:pt x="1" y="2412"/>
                      <a:pt x="1" y="2691"/>
                    </a:cubicBezTo>
                    <a:cubicBezTo>
                      <a:pt x="1" y="2969"/>
                      <a:pt x="85" y="3212"/>
                      <a:pt x="255" y="3430"/>
                    </a:cubicBezTo>
                    <a:cubicBezTo>
                      <a:pt x="413" y="3648"/>
                      <a:pt x="607" y="3757"/>
                      <a:pt x="837" y="3757"/>
                    </a:cubicBezTo>
                    <a:cubicBezTo>
                      <a:pt x="1140" y="3757"/>
                      <a:pt x="1419" y="3612"/>
                      <a:pt x="1697" y="3333"/>
                    </a:cubicBezTo>
                    <a:cubicBezTo>
                      <a:pt x="1964" y="3042"/>
                      <a:pt x="2170" y="2666"/>
                      <a:pt x="2340" y="2182"/>
                    </a:cubicBezTo>
                    <a:cubicBezTo>
                      <a:pt x="2497" y="1709"/>
                      <a:pt x="2570" y="1200"/>
                      <a:pt x="2570" y="655"/>
                    </a:cubicBezTo>
                    <a:cubicBezTo>
                      <a:pt x="2570" y="461"/>
                      <a:pt x="2521" y="303"/>
                      <a:pt x="2412" y="182"/>
                    </a:cubicBezTo>
                    <a:cubicBezTo>
                      <a:pt x="2303" y="61"/>
                      <a:pt x="2219" y="0"/>
                      <a:pt x="2134" y="0"/>
                    </a:cubicBezTo>
                    <a:cubicBezTo>
                      <a:pt x="2073" y="0"/>
                      <a:pt x="2037" y="36"/>
                      <a:pt x="2037" y="109"/>
                    </a:cubicBezTo>
                    <a:cubicBezTo>
                      <a:pt x="2037" y="146"/>
                      <a:pt x="2049" y="242"/>
                      <a:pt x="2061" y="388"/>
                    </a:cubicBezTo>
                    <a:cubicBezTo>
                      <a:pt x="2073" y="533"/>
                      <a:pt x="2085" y="691"/>
                      <a:pt x="2085" y="836"/>
                    </a:cubicBezTo>
                    <a:cubicBezTo>
                      <a:pt x="2085" y="1151"/>
                      <a:pt x="2037" y="1467"/>
                      <a:pt x="1952" y="1782"/>
                    </a:cubicBezTo>
                    <a:cubicBezTo>
                      <a:pt x="1879" y="2097"/>
                      <a:pt x="1770" y="2363"/>
                      <a:pt x="1649" y="2582"/>
                    </a:cubicBezTo>
                    <a:cubicBezTo>
                      <a:pt x="1528" y="2788"/>
                      <a:pt x="1394" y="2969"/>
                      <a:pt x="1261" y="3103"/>
                    </a:cubicBezTo>
                    <a:cubicBezTo>
                      <a:pt x="1116" y="3236"/>
                      <a:pt x="982" y="3309"/>
                      <a:pt x="873" y="3309"/>
                    </a:cubicBezTo>
                    <a:cubicBezTo>
                      <a:pt x="752" y="3309"/>
                      <a:pt x="655" y="3248"/>
                      <a:pt x="582" y="3115"/>
                    </a:cubicBezTo>
                    <a:cubicBezTo>
                      <a:pt x="510" y="2994"/>
                      <a:pt x="473" y="2836"/>
                      <a:pt x="473" y="2642"/>
                    </a:cubicBezTo>
                    <a:cubicBezTo>
                      <a:pt x="473" y="2436"/>
                      <a:pt x="546" y="2060"/>
                      <a:pt x="679" y="1491"/>
                    </a:cubicBezTo>
                    <a:cubicBezTo>
                      <a:pt x="825" y="933"/>
                      <a:pt x="897" y="594"/>
                      <a:pt x="897" y="473"/>
                    </a:cubicBezTo>
                    <a:cubicBezTo>
                      <a:pt x="897" y="352"/>
                      <a:pt x="861" y="230"/>
                      <a:pt x="776" y="146"/>
                    </a:cubicBezTo>
                    <a:cubicBezTo>
                      <a:pt x="691" y="49"/>
                      <a:pt x="619" y="0"/>
                      <a:pt x="5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6503259" y="3345470"/>
                <a:ext cx="51821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3746" extrusionOk="0">
                    <a:moveTo>
                      <a:pt x="1637" y="474"/>
                    </a:moveTo>
                    <a:cubicBezTo>
                      <a:pt x="2025" y="474"/>
                      <a:pt x="2207" y="583"/>
                      <a:pt x="2207" y="801"/>
                    </a:cubicBezTo>
                    <a:cubicBezTo>
                      <a:pt x="2207" y="946"/>
                      <a:pt x="2158" y="1080"/>
                      <a:pt x="2037" y="1201"/>
                    </a:cubicBezTo>
                    <a:cubicBezTo>
                      <a:pt x="1928" y="1334"/>
                      <a:pt x="1807" y="1431"/>
                      <a:pt x="1661" y="1504"/>
                    </a:cubicBezTo>
                    <a:cubicBezTo>
                      <a:pt x="1528" y="1589"/>
                      <a:pt x="1383" y="1661"/>
                      <a:pt x="1213" y="1758"/>
                    </a:cubicBezTo>
                    <a:cubicBezTo>
                      <a:pt x="1043" y="1843"/>
                      <a:pt x="922" y="1916"/>
                      <a:pt x="861" y="1964"/>
                    </a:cubicBezTo>
                    <a:cubicBezTo>
                      <a:pt x="1019" y="1431"/>
                      <a:pt x="1092" y="1055"/>
                      <a:pt x="1092" y="825"/>
                    </a:cubicBezTo>
                    <a:cubicBezTo>
                      <a:pt x="1092" y="752"/>
                      <a:pt x="1067" y="680"/>
                      <a:pt x="1031" y="607"/>
                    </a:cubicBezTo>
                    <a:cubicBezTo>
                      <a:pt x="1261" y="522"/>
                      <a:pt x="1467" y="474"/>
                      <a:pt x="1637" y="474"/>
                    </a:cubicBezTo>
                    <a:close/>
                    <a:moveTo>
                      <a:pt x="1613" y="1"/>
                    </a:moveTo>
                    <a:cubicBezTo>
                      <a:pt x="1322" y="1"/>
                      <a:pt x="1055" y="49"/>
                      <a:pt x="813" y="134"/>
                    </a:cubicBezTo>
                    <a:cubicBezTo>
                      <a:pt x="583" y="219"/>
                      <a:pt x="461" y="304"/>
                      <a:pt x="461" y="389"/>
                    </a:cubicBezTo>
                    <a:cubicBezTo>
                      <a:pt x="461" y="425"/>
                      <a:pt x="474" y="486"/>
                      <a:pt x="510" y="546"/>
                    </a:cubicBezTo>
                    <a:cubicBezTo>
                      <a:pt x="546" y="607"/>
                      <a:pt x="583" y="643"/>
                      <a:pt x="631" y="680"/>
                    </a:cubicBezTo>
                    <a:cubicBezTo>
                      <a:pt x="607" y="1031"/>
                      <a:pt x="498" y="1552"/>
                      <a:pt x="304" y="2243"/>
                    </a:cubicBezTo>
                    <a:cubicBezTo>
                      <a:pt x="110" y="2922"/>
                      <a:pt x="1" y="3310"/>
                      <a:pt x="1" y="3394"/>
                    </a:cubicBezTo>
                    <a:cubicBezTo>
                      <a:pt x="1" y="3467"/>
                      <a:pt x="37" y="3552"/>
                      <a:pt x="110" y="3625"/>
                    </a:cubicBezTo>
                    <a:cubicBezTo>
                      <a:pt x="171" y="3697"/>
                      <a:pt x="231" y="3746"/>
                      <a:pt x="292" y="3746"/>
                    </a:cubicBezTo>
                    <a:cubicBezTo>
                      <a:pt x="316" y="3746"/>
                      <a:pt x="365" y="3649"/>
                      <a:pt x="413" y="3467"/>
                    </a:cubicBezTo>
                    <a:cubicBezTo>
                      <a:pt x="449" y="3370"/>
                      <a:pt x="474" y="3285"/>
                      <a:pt x="498" y="3201"/>
                    </a:cubicBezTo>
                    <a:cubicBezTo>
                      <a:pt x="522" y="3116"/>
                      <a:pt x="619" y="2788"/>
                      <a:pt x="789" y="2243"/>
                    </a:cubicBezTo>
                    <a:cubicBezTo>
                      <a:pt x="874" y="2498"/>
                      <a:pt x="1116" y="2813"/>
                      <a:pt x="1504" y="3188"/>
                    </a:cubicBezTo>
                    <a:cubicBezTo>
                      <a:pt x="1904" y="3552"/>
                      <a:pt x="2207" y="3734"/>
                      <a:pt x="2413" y="3734"/>
                    </a:cubicBezTo>
                    <a:cubicBezTo>
                      <a:pt x="2534" y="3734"/>
                      <a:pt x="2595" y="3697"/>
                      <a:pt x="2595" y="3613"/>
                    </a:cubicBezTo>
                    <a:cubicBezTo>
                      <a:pt x="2595" y="3564"/>
                      <a:pt x="2546" y="3491"/>
                      <a:pt x="2461" y="3419"/>
                    </a:cubicBezTo>
                    <a:cubicBezTo>
                      <a:pt x="2413" y="3370"/>
                      <a:pt x="2364" y="3334"/>
                      <a:pt x="2316" y="3285"/>
                    </a:cubicBezTo>
                    <a:cubicBezTo>
                      <a:pt x="2279" y="3249"/>
                      <a:pt x="2219" y="3201"/>
                      <a:pt x="2146" y="3140"/>
                    </a:cubicBezTo>
                    <a:cubicBezTo>
                      <a:pt x="2073" y="3079"/>
                      <a:pt x="2001" y="3019"/>
                      <a:pt x="1916" y="2946"/>
                    </a:cubicBezTo>
                    <a:cubicBezTo>
                      <a:pt x="1831" y="2861"/>
                      <a:pt x="1770" y="2801"/>
                      <a:pt x="1722" y="2752"/>
                    </a:cubicBezTo>
                    <a:cubicBezTo>
                      <a:pt x="1673" y="2704"/>
                      <a:pt x="1589" y="2619"/>
                      <a:pt x="1455" y="2498"/>
                    </a:cubicBezTo>
                    <a:cubicBezTo>
                      <a:pt x="1334" y="2376"/>
                      <a:pt x="1273" y="2279"/>
                      <a:pt x="1273" y="2195"/>
                    </a:cubicBezTo>
                    <a:cubicBezTo>
                      <a:pt x="1273" y="2183"/>
                      <a:pt x="1322" y="2146"/>
                      <a:pt x="1419" y="2098"/>
                    </a:cubicBezTo>
                    <a:cubicBezTo>
                      <a:pt x="1516" y="2049"/>
                      <a:pt x="1637" y="1989"/>
                      <a:pt x="1783" y="1916"/>
                    </a:cubicBezTo>
                    <a:cubicBezTo>
                      <a:pt x="1916" y="1843"/>
                      <a:pt x="2049" y="1758"/>
                      <a:pt x="2195" y="1661"/>
                    </a:cubicBezTo>
                    <a:cubicBezTo>
                      <a:pt x="2328" y="1564"/>
                      <a:pt x="2449" y="1443"/>
                      <a:pt x="2546" y="1298"/>
                    </a:cubicBezTo>
                    <a:cubicBezTo>
                      <a:pt x="2643" y="1140"/>
                      <a:pt x="2691" y="983"/>
                      <a:pt x="2691" y="801"/>
                    </a:cubicBezTo>
                    <a:cubicBezTo>
                      <a:pt x="2691" y="546"/>
                      <a:pt x="2582" y="352"/>
                      <a:pt x="2376" y="219"/>
                    </a:cubicBezTo>
                    <a:cubicBezTo>
                      <a:pt x="2158" y="74"/>
                      <a:pt x="1904" y="1"/>
                      <a:pt x="16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6565090" y="3345951"/>
                <a:ext cx="21021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697" extrusionOk="0">
                    <a:moveTo>
                      <a:pt x="764" y="0"/>
                    </a:moveTo>
                    <a:cubicBezTo>
                      <a:pt x="716" y="0"/>
                      <a:pt x="679" y="12"/>
                      <a:pt x="655" y="37"/>
                    </a:cubicBezTo>
                    <a:cubicBezTo>
                      <a:pt x="643" y="49"/>
                      <a:pt x="643" y="97"/>
                      <a:pt x="643" y="158"/>
                    </a:cubicBezTo>
                    <a:cubicBezTo>
                      <a:pt x="631" y="376"/>
                      <a:pt x="522" y="946"/>
                      <a:pt x="316" y="1855"/>
                    </a:cubicBezTo>
                    <a:cubicBezTo>
                      <a:pt x="110" y="2776"/>
                      <a:pt x="1" y="3273"/>
                      <a:pt x="1" y="3345"/>
                    </a:cubicBezTo>
                    <a:cubicBezTo>
                      <a:pt x="1" y="3406"/>
                      <a:pt x="37" y="3491"/>
                      <a:pt x="98" y="3576"/>
                    </a:cubicBezTo>
                    <a:cubicBezTo>
                      <a:pt x="170" y="3660"/>
                      <a:pt x="231" y="3697"/>
                      <a:pt x="267" y="3697"/>
                    </a:cubicBezTo>
                    <a:cubicBezTo>
                      <a:pt x="316" y="3697"/>
                      <a:pt x="364" y="3600"/>
                      <a:pt x="425" y="3394"/>
                    </a:cubicBezTo>
                    <a:cubicBezTo>
                      <a:pt x="461" y="3273"/>
                      <a:pt x="485" y="3176"/>
                      <a:pt x="510" y="3079"/>
                    </a:cubicBezTo>
                    <a:cubicBezTo>
                      <a:pt x="534" y="2982"/>
                      <a:pt x="570" y="2848"/>
                      <a:pt x="607" y="2667"/>
                    </a:cubicBezTo>
                    <a:cubicBezTo>
                      <a:pt x="655" y="2485"/>
                      <a:pt x="679" y="2351"/>
                      <a:pt x="704" y="2254"/>
                    </a:cubicBezTo>
                    <a:cubicBezTo>
                      <a:pt x="958" y="1212"/>
                      <a:pt x="1091" y="643"/>
                      <a:pt x="1091" y="509"/>
                    </a:cubicBezTo>
                    <a:cubicBezTo>
                      <a:pt x="1091" y="388"/>
                      <a:pt x="1043" y="267"/>
                      <a:pt x="958" y="158"/>
                    </a:cubicBezTo>
                    <a:cubicBezTo>
                      <a:pt x="885" y="49"/>
                      <a:pt x="813" y="0"/>
                      <a:pt x="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6595197" y="3345239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12" y="1"/>
                    </a:moveTo>
                    <a:cubicBezTo>
                      <a:pt x="2739" y="1"/>
                      <a:pt x="2715" y="86"/>
                      <a:pt x="2703" y="231"/>
                    </a:cubicBezTo>
                    <a:cubicBezTo>
                      <a:pt x="2703" y="267"/>
                      <a:pt x="2679" y="474"/>
                      <a:pt x="2654" y="861"/>
                    </a:cubicBezTo>
                    <a:cubicBezTo>
                      <a:pt x="2569" y="1710"/>
                      <a:pt x="2412" y="2437"/>
                      <a:pt x="2182" y="3043"/>
                    </a:cubicBezTo>
                    <a:cubicBezTo>
                      <a:pt x="2036" y="2716"/>
                      <a:pt x="1673" y="1807"/>
                      <a:pt x="1103" y="328"/>
                    </a:cubicBezTo>
                    <a:cubicBezTo>
                      <a:pt x="1079" y="255"/>
                      <a:pt x="1018" y="183"/>
                      <a:pt x="958" y="110"/>
                    </a:cubicBezTo>
                    <a:cubicBezTo>
                      <a:pt x="885" y="49"/>
                      <a:pt x="836" y="13"/>
                      <a:pt x="788" y="13"/>
                    </a:cubicBezTo>
                    <a:cubicBezTo>
                      <a:pt x="727" y="13"/>
                      <a:pt x="703" y="74"/>
                      <a:pt x="703" y="183"/>
                    </a:cubicBezTo>
                    <a:cubicBezTo>
                      <a:pt x="691" y="413"/>
                      <a:pt x="582" y="983"/>
                      <a:pt x="352" y="1892"/>
                    </a:cubicBezTo>
                    <a:cubicBezTo>
                      <a:pt x="121" y="2800"/>
                      <a:pt x="0" y="3297"/>
                      <a:pt x="0" y="3382"/>
                    </a:cubicBezTo>
                    <a:cubicBezTo>
                      <a:pt x="0" y="3467"/>
                      <a:pt x="36" y="3552"/>
                      <a:pt x="97" y="3637"/>
                    </a:cubicBezTo>
                    <a:cubicBezTo>
                      <a:pt x="170" y="3709"/>
                      <a:pt x="218" y="3746"/>
                      <a:pt x="267" y="3746"/>
                    </a:cubicBezTo>
                    <a:cubicBezTo>
                      <a:pt x="303" y="3746"/>
                      <a:pt x="339" y="3673"/>
                      <a:pt x="376" y="3540"/>
                    </a:cubicBezTo>
                    <a:cubicBezTo>
                      <a:pt x="424" y="3394"/>
                      <a:pt x="509" y="3067"/>
                      <a:pt x="630" y="2546"/>
                    </a:cubicBezTo>
                    <a:cubicBezTo>
                      <a:pt x="764" y="2025"/>
                      <a:pt x="885" y="1564"/>
                      <a:pt x="994" y="1152"/>
                    </a:cubicBezTo>
                    <a:cubicBezTo>
                      <a:pt x="1503" y="2473"/>
                      <a:pt x="1818" y="3261"/>
                      <a:pt x="1927" y="3516"/>
                    </a:cubicBezTo>
                    <a:cubicBezTo>
                      <a:pt x="1963" y="3576"/>
                      <a:pt x="2000" y="3637"/>
                      <a:pt x="2060" y="3685"/>
                    </a:cubicBezTo>
                    <a:cubicBezTo>
                      <a:pt x="2121" y="3722"/>
                      <a:pt x="2169" y="3746"/>
                      <a:pt x="2218" y="3746"/>
                    </a:cubicBezTo>
                    <a:cubicBezTo>
                      <a:pt x="2351" y="3746"/>
                      <a:pt x="2497" y="3516"/>
                      <a:pt x="2642" y="3067"/>
                    </a:cubicBezTo>
                    <a:cubicBezTo>
                      <a:pt x="2800" y="2607"/>
                      <a:pt x="2921" y="2110"/>
                      <a:pt x="3006" y="1576"/>
                    </a:cubicBezTo>
                    <a:cubicBezTo>
                      <a:pt x="3091" y="1043"/>
                      <a:pt x="3139" y="631"/>
                      <a:pt x="3139" y="340"/>
                    </a:cubicBezTo>
                    <a:cubicBezTo>
                      <a:pt x="3139" y="280"/>
                      <a:pt x="3103" y="207"/>
                      <a:pt x="3030" y="122"/>
                    </a:cubicBezTo>
                    <a:cubicBezTo>
                      <a:pt x="2945" y="49"/>
                      <a:pt x="2872" y="1"/>
                      <a:pt x="2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6663554" y="3345951"/>
                <a:ext cx="49935" cy="82403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4279" extrusionOk="0">
                    <a:moveTo>
                      <a:pt x="2157" y="0"/>
                    </a:moveTo>
                    <a:cubicBezTo>
                      <a:pt x="1867" y="0"/>
                      <a:pt x="1539" y="158"/>
                      <a:pt x="1200" y="473"/>
                    </a:cubicBezTo>
                    <a:cubicBezTo>
                      <a:pt x="861" y="788"/>
                      <a:pt x="570" y="1152"/>
                      <a:pt x="339" y="1600"/>
                    </a:cubicBezTo>
                    <a:cubicBezTo>
                      <a:pt x="121" y="2036"/>
                      <a:pt x="0" y="2436"/>
                      <a:pt x="0" y="2788"/>
                    </a:cubicBezTo>
                    <a:cubicBezTo>
                      <a:pt x="0" y="3018"/>
                      <a:pt x="109" y="3236"/>
                      <a:pt x="303" y="3430"/>
                    </a:cubicBezTo>
                    <a:cubicBezTo>
                      <a:pt x="509" y="3612"/>
                      <a:pt x="715" y="3709"/>
                      <a:pt x="921" y="3709"/>
                    </a:cubicBezTo>
                    <a:cubicBezTo>
                      <a:pt x="1127" y="3709"/>
                      <a:pt x="1333" y="3624"/>
                      <a:pt x="1564" y="3454"/>
                    </a:cubicBezTo>
                    <a:cubicBezTo>
                      <a:pt x="1782" y="3285"/>
                      <a:pt x="1976" y="3054"/>
                      <a:pt x="2145" y="2751"/>
                    </a:cubicBezTo>
                    <a:lnTo>
                      <a:pt x="2145" y="2751"/>
                    </a:lnTo>
                    <a:cubicBezTo>
                      <a:pt x="2109" y="2873"/>
                      <a:pt x="2060" y="3018"/>
                      <a:pt x="2012" y="3200"/>
                    </a:cubicBezTo>
                    <a:cubicBezTo>
                      <a:pt x="1951" y="3369"/>
                      <a:pt x="1903" y="3551"/>
                      <a:pt x="1842" y="3721"/>
                    </a:cubicBezTo>
                    <a:cubicBezTo>
                      <a:pt x="1794" y="3891"/>
                      <a:pt x="1770" y="4024"/>
                      <a:pt x="1770" y="4121"/>
                    </a:cubicBezTo>
                    <a:cubicBezTo>
                      <a:pt x="1770" y="4218"/>
                      <a:pt x="1818" y="4278"/>
                      <a:pt x="1903" y="4278"/>
                    </a:cubicBezTo>
                    <a:cubicBezTo>
                      <a:pt x="2000" y="4278"/>
                      <a:pt x="2133" y="4012"/>
                      <a:pt x="2303" y="3479"/>
                    </a:cubicBezTo>
                    <a:cubicBezTo>
                      <a:pt x="2485" y="2945"/>
                      <a:pt x="2570" y="2606"/>
                      <a:pt x="2570" y="2473"/>
                    </a:cubicBezTo>
                    <a:cubicBezTo>
                      <a:pt x="2570" y="2327"/>
                      <a:pt x="2533" y="2206"/>
                      <a:pt x="2448" y="2097"/>
                    </a:cubicBezTo>
                    <a:cubicBezTo>
                      <a:pt x="2376" y="1988"/>
                      <a:pt x="2267" y="1927"/>
                      <a:pt x="2145" y="1927"/>
                    </a:cubicBezTo>
                    <a:cubicBezTo>
                      <a:pt x="1915" y="1927"/>
                      <a:pt x="1721" y="1951"/>
                      <a:pt x="1564" y="1988"/>
                    </a:cubicBezTo>
                    <a:cubicBezTo>
                      <a:pt x="1418" y="2012"/>
                      <a:pt x="1345" y="2061"/>
                      <a:pt x="1345" y="2121"/>
                    </a:cubicBezTo>
                    <a:cubicBezTo>
                      <a:pt x="1345" y="2158"/>
                      <a:pt x="1370" y="2206"/>
                      <a:pt x="1442" y="2267"/>
                    </a:cubicBezTo>
                    <a:cubicBezTo>
                      <a:pt x="1503" y="2315"/>
                      <a:pt x="1588" y="2339"/>
                      <a:pt x="1685" y="2339"/>
                    </a:cubicBezTo>
                    <a:cubicBezTo>
                      <a:pt x="1782" y="2339"/>
                      <a:pt x="1927" y="2315"/>
                      <a:pt x="2121" y="2254"/>
                    </a:cubicBezTo>
                    <a:lnTo>
                      <a:pt x="2121" y="2254"/>
                    </a:lnTo>
                    <a:cubicBezTo>
                      <a:pt x="1927" y="2557"/>
                      <a:pt x="1721" y="2788"/>
                      <a:pt x="1491" y="2982"/>
                    </a:cubicBezTo>
                    <a:cubicBezTo>
                      <a:pt x="1261" y="3163"/>
                      <a:pt x="1067" y="3260"/>
                      <a:pt x="897" y="3260"/>
                    </a:cubicBezTo>
                    <a:cubicBezTo>
                      <a:pt x="788" y="3260"/>
                      <a:pt x="691" y="3212"/>
                      <a:pt x="606" y="3127"/>
                    </a:cubicBezTo>
                    <a:cubicBezTo>
                      <a:pt x="533" y="3030"/>
                      <a:pt x="485" y="2921"/>
                      <a:pt x="485" y="2800"/>
                    </a:cubicBezTo>
                    <a:cubicBezTo>
                      <a:pt x="485" y="2485"/>
                      <a:pt x="582" y="2145"/>
                      <a:pt x="776" y="1782"/>
                    </a:cubicBezTo>
                    <a:cubicBezTo>
                      <a:pt x="970" y="1406"/>
                      <a:pt x="1200" y="1103"/>
                      <a:pt x="1467" y="861"/>
                    </a:cubicBezTo>
                    <a:cubicBezTo>
                      <a:pt x="1733" y="618"/>
                      <a:pt x="1988" y="497"/>
                      <a:pt x="2206" y="497"/>
                    </a:cubicBezTo>
                    <a:cubicBezTo>
                      <a:pt x="2279" y="497"/>
                      <a:pt x="2351" y="509"/>
                      <a:pt x="2424" y="533"/>
                    </a:cubicBezTo>
                    <a:cubicBezTo>
                      <a:pt x="2485" y="558"/>
                      <a:pt x="2533" y="570"/>
                      <a:pt x="2533" y="570"/>
                    </a:cubicBezTo>
                    <a:cubicBezTo>
                      <a:pt x="2582" y="570"/>
                      <a:pt x="2594" y="533"/>
                      <a:pt x="2594" y="461"/>
                    </a:cubicBezTo>
                    <a:cubicBezTo>
                      <a:pt x="2594" y="388"/>
                      <a:pt x="2545" y="291"/>
                      <a:pt x="2448" y="182"/>
                    </a:cubicBezTo>
                    <a:cubicBezTo>
                      <a:pt x="2363" y="61"/>
                      <a:pt x="2267" y="0"/>
                      <a:pt x="21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6082858" y="3468005"/>
                <a:ext cx="51571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746" extrusionOk="0">
                    <a:moveTo>
                      <a:pt x="1624" y="473"/>
                    </a:moveTo>
                    <a:cubicBezTo>
                      <a:pt x="2012" y="473"/>
                      <a:pt x="2206" y="583"/>
                      <a:pt x="2206" y="801"/>
                    </a:cubicBezTo>
                    <a:cubicBezTo>
                      <a:pt x="2206" y="946"/>
                      <a:pt x="2145" y="1079"/>
                      <a:pt x="2036" y="1201"/>
                    </a:cubicBezTo>
                    <a:cubicBezTo>
                      <a:pt x="1915" y="1334"/>
                      <a:pt x="1794" y="1431"/>
                      <a:pt x="1661" y="1504"/>
                    </a:cubicBezTo>
                    <a:cubicBezTo>
                      <a:pt x="1527" y="1588"/>
                      <a:pt x="1370" y="1661"/>
                      <a:pt x="1200" y="1758"/>
                    </a:cubicBezTo>
                    <a:cubicBezTo>
                      <a:pt x="1030" y="1843"/>
                      <a:pt x="921" y="1916"/>
                      <a:pt x="861" y="1964"/>
                    </a:cubicBezTo>
                    <a:cubicBezTo>
                      <a:pt x="1006" y="1431"/>
                      <a:pt x="1079" y="1055"/>
                      <a:pt x="1079" y="825"/>
                    </a:cubicBezTo>
                    <a:cubicBezTo>
                      <a:pt x="1079" y="752"/>
                      <a:pt x="1055" y="680"/>
                      <a:pt x="1030" y="607"/>
                    </a:cubicBezTo>
                    <a:cubicBezTo>
                      <a:pt x="1261" y="522"/>
                      <a:pt x="1455" y="473"/>
                      <a:pt x="1624" y="473"/>
                    </a:cubicBezTo>
                    <a:close/>
                    <a:moveTo>
                      <a:pt x="1600" y="1"/>
                    </a:moveTo>
                    <a:cubicBezTo>
                      <a:pt x="1309" y="1"/>
                      <a:pt x="1043" y="49"/>
                      <a:pt x="812" y="134"/>
                    </a:cubicBezTo>
                    <a:cubicBezTo>
                      <a:pt x="570" y="219"/>
                      <a:pt x="449" y="304"/>
                      <a:pt x="449" y="389"/>
                    </a:cubicBezTo>
                    <a:cubicBezTo>
                      <a:pt x="449" y="425"/>
                      <a:pt x="461" y="486"/>
                      <a:pt x="497" y="546"/>
                    </a:cubicBezTo>
                    <a:cubicBezTo>
                      <a:pt x="534" y="607"/>
                      <a:pt x="582" y="643"/>
                      <a:pt x="618" y="680"/>
                    </a:cubicBezTo>
                    <a:cubicBezTo>
                      <a:pt x="594" y="1031"/>
                      <a:pt x="485" y="1552"/>
                      <a:pt x="291" y="2243"/>
                    </a:cubicBezTo>
                    <a:cubicBezTo>
                      <a:pt x="97" y="2922"/>
                      <a:pt x="0" y="3309"/>
                      <a:pt x="0" y="3394"/>
                    </a:cubicBezTo>
                    <a:cubicBezTo>
                      <a:pt x="0" y="3467"/>
                      <a:pt x="24" y="3552"/>
                      <a:pt x="97" y="3625"/>
                    </a:cubicBezTo>
                    <a:cubicBezTo>
                      <a:pt x="170" y="3697"/>
                      <a:pt x="218" y="3746"/>
                      <a:pt x="279" y="3746"/>
                    </a:cubicBezTo>
                    <a:cubicBezTo>
                      <a:pt x="303" y="3746"/>
                      <a:pt x="352" y="3649"/>
                      <a:pt x="400" y="3467"/>
                    </a:cubicBezTo>
                    <a:cubicBezTo>
                      <a:pt x="437" y="3370"/>
                      <a:pt x="461" y="3285"/>
                      <a:pt x="485" y="3200"/>
                    </a:cubicBezTo>
                    <a:cubicBezTo>
                      <a:pt x="509" y="3116"/>
                      <a:pt x="606" y="2788"/>
                      <a:pt x="776" y="2243"/>
                    </a:cubicBezTo>
                    <a:cubicBezTo>
                      <a:pt x="861" y="2497"/>
                      <a:pt x="1103" y="2813"/>
                      <a:pt x="1491" y="3188"/>
                    </a:cubicBezTo>
                    <a:cubicBezTo>
                      <a:pt x="1891" y="3552"/>
                      <a:pt x="2194" y="3734"/>
                      <a:pt x="2400" y="3734"/>
                    </a:cubicBezTo>
                    <a:cubicBezTo>
                      <a:pt x="2521" y="3734"/>
                      <a:pt x="2582" y="3697"/>
                      <a:pt x="2582" y="3612"/>
                    </a:cubicBezTo>
                    <a:cubicBezTo>
                      <a:pt x="2582" y="3564"/>
                      <a:pt x="2533" y="3491"/>
                      <a:pt x="2448" y="3419"/>
                    </a:cubicBezTo>
                    <a:cubicBezTo>
                      <a:pt x="2400" y="3370"/>
                      <a:pt x="2351" y="3334"/>
                      <a:pt x="2303" y="3285"/>
                    </a:cubicBezTo>
                    <a:cubicBezTo>
                      <a:pt x="2267" y="3249"/>
                      <a:pt x="2206" y="3200"/>
                      <a:pt x="2133" y="3140"/>
                    </a:cubicBezTo>
                    <a:cubicBezTo>
                      <a:pt x="2061" y="3079"/>
                      <a:pt x="1988" y="3019"/>
                      <a:pt x="1903" y="2946"/>
                    </a:cubicBezTo>
                    <a:cubicBezTo>
                      <a:pt x="1818" y="2861"/>
                      <a:pt x="1758" y="2800"/>
                      <a:pt x="1709" y="2752"/>
                    </a:cubicBezTo>
                    <a:cubicBezTo>
                      <a:pt x="1661" y="2704"/>
                      <a:pt x="1576" y="2619"/>
                      <a:pt x="1455" y="2497"/>
                    </a:cubicBezTo>
                    <a:cubicBezTo>
                      <a:pt x="1333" y="2376"/>
                      <a:pt x="1273" y="2279"/>
                      <a:pt x="1273" y="2194"/>
                    </a:cubicBezTo>
                    <a:cubicBezTo>
                      <a:pt x="1273" y="2182"/>
                      <a:pt x="1321" y="2146"/>
                      <a:pt x="1406" y="2098"/>
                    </a:cubicBezTo>
                    <a:cubicBezTo>
                      <a:pt x="1515" y="2049"/>
                      <a:pt x="1624" y="1988"/>
                      <a:pt x="1770" y="1916"/>
                    </a:cubicBezTo>
                    <a:cubicBezTo>
                      <a:pt x="1903" y="1843"/>
                      <a:pt x="2048" y="1758"/>
                      <a:pt x="2182" y="1661"/>
                    </a:cubicBezTo>
                    <a:cubicBezTo>
                      <a:pt x="2327" y="1564"/>
                      <a:pt x="2436" y="1443"/>
                      <a:pt x="2533" y="1298"/>
                    </a:cubicBezTo>
                    <a:cubicBezTo>
                      <a:pt x="2630" y="1140"/>
                      <a:pt x="2679" y="983"/>
                      <a:pt x="2679" y="801"/>
                    </a:cubicBezTo>
                    <a:cubicBezTo>
                      <a:pt x="2679" y="546"/>
                      <a:pt x="2582" y="352"/>
                      <a:pt x="2364" y="219"/>
                    </a:cubicBezTo>
                    <a:cubicBezTo>
                      <a:pt x="2145" y="74"/>
                      <a:pt x="1891" y="1"/>
                      <a:pt x="16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6143977" y="3469180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806" y="0"/>
                    </a:moveTo>
                    <a:cubicBezTo>
                      <a:pt x="1103" y="0"/>
                      <a:pt x="716" y="61"/>
                      <a:pt x="655" y="194"/>
                    </a:cubicBezTo>
                    <a:cubicBezTo>
                      <a:pt x="643" y="243"/>
                      <a:pt x="631" y="279"/>
                      <a:pt x="631" y="316"/>
                    </a:cubicBezTo>
                    <a:cubicBezTo>
                      <a:pt x="631" y="594"/>
                      <a:pt x="582" y="922"/>
                      <a:pt x="473" y="1321"/>
                    </a:cubicBezTo>
                    <a:cubicBezTo>
                      <a:pt x="364" y="1721"/>
                      <a:pt x="267" y="2085"/>
                      <a:pt x="158" y="2436"/>
                    </a:cubicBezTo>
                    <a:cubicBezTo>
                      <a:pt x="49" y="2788"/>
                      <a:pt x="1" y="3042"/>
                      <a:pt x="1" y="3188"/>
                    </a:cubicBezTo>
                    <a:cubicBezTo>
                      <a:pt x="1" y="3321"/>
                      <a:pt x="61" y="3442"/>
                      <a:pt x="182" y="3539"/>
                    </a:cubicBezTo>
                    <a:cubicBezTo>
                      <a:pt x="304" y="3636"/>
                      <a:pt x="449" y="3685"/>
                      <a:pt x="607" y="3685"/>
                    </a:cubicBezTo>
                    <a:cubicBezTo>
                      <a:pt x="982" y="3685"/>
                      <a:pt x="1358" y="3624"/>
                      <a:pt x="1746" y="3479"/>
                    </a:cubicBezTo>
                    <a:cubicBezTo>
                      <a:pt x="2134" y="3345"/>
                      <a:pt x="2328" y="3224"/>
                      <a:pt x="2328" y="3091"/>
                    </a:cubicBezTo>
                    <a:cubicBezTo>
                      <a:pt x="2328" y="3018"/>
                      <a:pt x="2303" y="2982"/>
                      <a:pt x="2255" y="2982"/>
                    </a:cubicBezTo>
                    <a:cubicBezTo>
                      <a:pt x="2231" y="2982"/>
                      <a:pt x="2134" y="3006"/>
                      <a:pt x="1976" y="3042"/>
                    </a:cubicBezTo>
                    <a:cubicBezTo>
                      <a:pt x="1479" y="3176"/>
                      <a:pt x="1031" y="3236"/>
                      <a:pt x="631" y="3236"/>
                    </a:cubicBezTo>
                    <a:cubicBezTo>
                      <a:pt x="582" y="3236"/>
                      <a:pt x="546" y="3224"/>
                      <a:pt x="522" y="3200"/>
                    </a:cubicBezTo>
                    <a:cubicBezTo>
                      <a:pt x="498" y="3176"/>
                      <a:pt x="485" y="3139"/>
                      <a:pt x="485" y="3103"/>
                    </a:cubicBezTo>
                    <a:cubicBezTo>
                      <a:pt x="485" y="2970"/>
                      <a:pt x="582" y="2606"/>
                      <a:pt x="776" y="2000"/>
                    </a:cubicBezTo>
                    <a:cubicBezTo>
                      <a:pt x="1152" y="2000"/>
                      <a:pt x="1491" y="1964"/>
                      <a:pt x="1782" y="1915"/>
                    </a:cubicBezTo>
                    <a:cubicBezTo>
                      <a:pt x="2073" y="1855"/>
                      <a:pt x="2219" y="1758"/>
                      <a:pt x="2219" y="1637"/>
                    </a:cubicBezTo>
                    <a:cubicBezTo>
                      <a:pt x="2219" y="1588"/>
                      <a:pt x="2158" y="1564"/>
                      <a:pt x="2049" y="1564"/>
                    </a:cubicBezTo>
                    <a:cubicBezTo>
                      <a:pt x="1952" y="1564"/>
                      <a:pt x="1794" y="1564"/>
                      <a:pt x="1588" y="1588"/>
                    </a:cubicBezTo>
                    <a:cubicBezTo>
                      <a:pt x="1394" y="1600"/>
                      <a:pt x="1225" y="1612"/>
                      <a:pt x="1103" y="1612"/>
                    </a:cubicBezTo>
                    <a:lnTo>
                      <a:pt x="885" y="1612"/>
                    </a:lnTo>
                    <a:cubicBezTo>
                      <a:pt x="1019" y="1128"/>
                      <a:pt x="1079" y="764"/>
                      <a:pt x="1079" y="522"/>
                    </a:cubicBezTo>
                    <a:lnTo>
                      <a:pt x="1079" y="509"/>
                    </a:lnTo>
                    <a:cubicBezTo>
                      <a:pt x="1406" y="449"/>
                      <a:pt x="1613" y="412"/>
                      <a:pt x="1697" y="412"/>
                    </a:cubicBezTo>
                    <a:cubicBezTo>
                      <a:pt x="1782" y="400"/>
                      <a:pt x="1928" y="388"/>
                      <a:pt x="2134" y="364"/>
                    </a:cubicBezTo>
                    <a:cubicBezTo>
                      <a:pt x="2352" y="340"/>
                      <a:pt x="2521" y="328"/>
                      <a:pt x="2643" y="303"/>
                    </a:cubicBezTo>
                    <a:cubicBezTo>
                      <a:pt x="2800" y="267"/>
                      <a:pt x="2873" y="231"/>
                      <a:pt x="2873" y="158"/>
                    </a:cubicBezTo>
                    <a:cubicBezTo>
                      <a:pt x="2873" y="49"/>
                      <a:pt x="2521" y="0"/>
                      <a:pt x="18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6201611" y="3467081"/>
                <a:ext cx="53207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3794" extrusionOk="0">
                    <a:moveTo>
                      <a:pt x="1648" y="534"/>
                    </a:moveTo>
                    <a:cubicBezTo>
                      <a:pt x="1709" y="837"/>
                      <a:pt x="1770" y="1285"/>
                      <a:pt x="1830" y="1891"/>
                    </a:cubicBezTo>
                    <a:cubicBezTo>
                      <a:pt x="1551" y="1939"/>
                      <a:pt x="1285" y="1988"/>
                      <a:pt x="1030" y="2061"/>
                    </a:cubicBezTo>
                    <a:cubicBezTo>
                      <a:pt x="1285" y="1406"/>
                      <a:pt x="1479" y="897"/>
                      <a:pt x="1648" y="534"/>
                    </a:cubicBezTo>
                    <a:close/>
                    <a:moveTo>
                      <a:pt x="1770" y="0"/>
                    </a:moveTo>
                    <a:cubicBezTo>
                      <a:pt x="1673" y="0"/>
                      <a:pt x="1576" y="37"/>
                      <a:pt x="1479" y="109"/>
                    </a:cubicBezTo>
                    <a:cubicBezTo>
                      <a:pt x="1382" y="182"/>
                      <a:pt x="1321" y="255"/>
                      <a:pt x="1273" y="364"/>
                    </a:cubicBezTo>
                    <a:cubicBezTo>
                      <a:pt x="1236" y="449"/>
                      <a:pt x="1152" y="679"/>
                      <a:pt x="1006" y="1031"/>
                    </a:cubicBezTo>
                    <a:cubicBezTo>
                      <a:pt x="861" y="1382"/>
                      <a:pt x="739" y="1649"/>
                      <a:pt x="667" y="1855"/>
                    </a:cubicBezTo>
                    <a:cubicBezTo>
                      <a:pt x="630" y="1952"/>
                      <a:pt x="582" y="2073"/>
                      <a:pt x="521" y="2194"/>
                    </a:cubicBezTo>
                    <a:cubicBezTo>
                      <a:pt x="170" y="2315"/>
                      <a:pt x="0" y="2400"/>
                      <a:pt x="0" y="2473"/>
                    </a:cubicBezTo>
                    <a:cubicBezTo>
                      <a:pt x="0" y="2545"/>
                      <a:pt x="24" y="2594"/>
                      <a:pt x="73" y="2642"/>
                    </a:cubicBezTo>
                    <a:cubicBezTo>
                      <a:pt x="133" y="2691"/>
                      <a:pt x="194" y="2715"/>
                      <a:pt x="267" y="2715"/>
                    </a:cubicBezTo>
                    <a:lnTo>
                      <a:pt x="303" y="2715"/>
                    </a:lnTo>
                    <a:cubicBezTo>
                      <a:pt x="109" y="3176"/>
                      <a:pt x="0" y="3430"/>
                      <a:pt x="0" y="3467"/>
                    </a:cubicBezTo>
                    <a:cubicBezTo>
                      <a:pt x="0" y="3539"/>
                      <a:pt x="37" y="3612"/>
                      <a:pt x="97" y="3685"/>
                    </a:cubicBezTo>
                    <a:cubicBezTo>
                      <a:pt x="170" y="3757"/>
                      <a:pt x="230" y="3794"/>
                      <a:pt x="291" y="3794"/>
                    </a:cubicBezTo>
                    <a:cubicBezTo>
                      <a:pt x="340" y="3794"/>
                      <a:pt x="521" y="3382"/>
                      <a:pt x="836" y="2570"/>
                    </a:cubicBezTo>
                    <a:cubicBezTo>
                      <a:pt x="1103" y="2497"/>
                      <a:pt x="1297" y="2436"/>
                      <a:pt x="1430" y="2412"/>
                    </a:cubicBezTo>
                    <a:cubicBezTo>
                      <a:pt x="1564" y="2376"/>
                      <a:pt x="1709" y="2339"/>
                      <a:pt x="1867" y="2291"/>
                    </a:cubicBezTo>
                    <a:cubicBezTo>
                      <a:pt x="1891" y="2618"/>
                      <a:pt x="1915" y="2958"/>
                      <a:pt x="1939" y="3297"/>
                    </a:cubicBezTo>
                    <a:cubicBezTo>
                      <a:pt x="1964" y="3479"/>
                      <a:pt x="2000" y="3600"/>
                      <a:pt x="2024" y="3673"/>
                    </a:cubicBezTo>
                    <a:cubicBezTo>
                      <a:pt x="2061" y="3757"/>
                      <a:pt x="2109" y="3794"/>
                      <a:pt x="2170" y="3794"/>
                    </a:cubicBezTo>
                    <a:cubicBezTo>
                      <a:pt x="2291" y="3794"/>
                      <a:pt x="2339" y="3564"/>
                      <a:pt x="2339" y="3127"/>
                    </a:cubicBezTo>
                    <a:cubicBezTo>
                      <a:pt x="2339" y="2861"/>
                      <a:pt x="2327" y="2545"/>
                      <a:pt x="2303" y="2182"/>
                    </a:cubicBezTo>
                    <a:cubicBezTo>
                      <a:pt x="2606" y="2097"/>
                      <a:pt x="2763" y="2012"/>
                      <a:pt x="2763" y="1952"/>
                    </a:cubicBezTo>
                    <a:cubicBezTo>
                      <a:pt x="2763" y="1855"/>
                      <a:pt x="2691" y="1806"/>
                      <a:pt x="2533" y="1806"/>
                    </a:cubicBezTo>
                    <a:cubicBezTo>
                      <a:pt x="2448" y="1806"/>
                      <a:pt x="2364" y="1818"/>
                      <a:pt x="2267" y="1830"/>
                    </a:cubicBezTo>
                    <a:cubicBezTo>
                      <a:pt x="2218" y="1309"/>
                      <a:pt x="2145" y="873"/>
                      <a:pt x="2061" y="534"/>
                    </a:cubicBezTo>
                    <a:cubicBezTo>
                      <a:pt x="1976" y="182"/>
                      <a:pt x="1879" y="0"/>
                      <a:pt x="17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6266003" y="3468487"/>
                <a:ext cx="49704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3685" extrusionOk="0">
                    <a:moveTo>
                      <a:pt x="2145" y="0"/>
                    </a:moveTo>
                    <a:cubicBezTo>
                      <a:pt x="1830" y="0"/>
                      <a:pt x="1503" y="145"/>
                      <a:pt x="1164" y="448"/>
                    </a:cubicBezTo>
                    <a:cubicBezTo>
                      <a:pt x="824" y="751"/>
                      <a:pt x="546" y="1115"/>
                      <a:pt x="327" y="1539"/>
                    </a:cubicBezTo>
                    <a:cubicBezTo>
                      <a:pt x="109" y="1951"/>
                      <a:pt x="0" y="2327"/>
                      <a:pt x="0" y="2666"/>
                    </a:cubicBezTo>
                    <a:cubicBezTo>
                      <a:pt x="0" y="2921"/>
                      <a:pt x="109" y="3151"/>
                      <a:pt x="327" y="3369"/>
                    </a:cubicBezTo>
                    <a:cubicBezTo>
                      <a:pt x="546" y="3587"/>
                      <a:pt x="776" y="3684"/>
                      <a:pt x="1030" y="3684"/>
                    </a:cubicBezTo>
                    <a:cubicBezTo>
                      <a:pt x="1224" y="3684"/>
                      <a:pt x="1430" y="3636"/>
                      <a:pt x="1673" y="3527"/>
                    </a:cubicBezTo>
                    <a:cubicBezTo>
                      <a:pt x="1915" y="3430"/>
                      <a:pt x="2121" y="3309"/>
                      <a:pt x="2279" y="3175"/>
                    </a:cubicBezTo>
                    <a:cubicBezTo>
                      <a:pt x="2448" y="3042"/>
                      <a:pt x="2521" y="2933"/>
                      <a:pt x="2521" y="2860"/>
                    </a:cubicBezTo>
                    <a:cubicBezTo>
                      <a:pt x="2521" y="2775"/>
                      <a:pt x="2497" y="2739"/>
                      <a:pt x="2436" y="2739"/>
                    </a:cubicBezTo>
                    <a:cubicBezTo>
                      <a:pt x="2400" y="2739"/>
                      <a:pt x="2254" y="2812"/>
                      <a:pt x="1964" y="2969"/>
                    </a:cubicBezTo>
                    <a:cubicBezTo>
                      <a:pt x="1855" y="3018"/>
                      <a:pt x="1721" y="3078"/>
                      <a:pt x="1539" y="3127"/>
                    </a:cubicBezTo>
                    <a:cubicBezTo>
                      <a:pt x="1370" y="3175"/>
                      <a:pt x="1200" y="3200"/>
                      <a:pt x="1042" y="3200"/>
                    </a:cubicBezTo>
                    <a:cubicBezTo>
                      <a:pt x="873" y="3200"/>
                      <a:pt x="739" y="3151"/>
                      <a:pt x="643" y="3066"/>
                    </a:cubicBezTo>
                    <a:cubicBezTo>
                      <a:pt x="546" y="2969"/>
                      <a:pt x="497" y="2824"/>
                      <a:pt x="497" y="2630"/>
                    </a:cubicBezTo>
                    <a:cubicBezTo>
                      <a:pt x="497" y="2436"/>
                      <a:pt x="558" y="2206"/>
                      <a:pt x="679" y="1951"/>
                    </a:cubicBezTo>
                    <a:cubicBezTo>
                      <a:pt x="800" y="1673"/>
                      <a:pt x="946" y="1442"/>
                      <a:pt x="1127" y="1224"/>
                    </a:cubicBezTo>
                    <a:cubicBezTo>
                      <a:pt x="1297" y="1018"/>
                      <a:pt x="1491" y="848"/>
                      <a:pt x="1685" y="703"/>
                    </a:cubicBezTo>
                    <a:cubicBezTo>
                      <a:pt x="1879" y="558"/>
                      <a:pt x="2048" y="497"/>
                      <a:pt x="2182" y="497"/>
                    </a:cubicBezTo>
                    <a:cubicBezTo>
                      <a:pt x="2242" y="497"/>
                      <a:pt x="2315" y="509"/>
                      <a:pt x="2388" y="533"/>
                    </a:cubicBezTo>
                    <a:cubicBezTo>
                      <a:pt x="2460" y="558"/>
                      <a:pt x="2509" y="570"/>
                      <a:pt x="2533" y="570"/>
                    </a:cubicBezTo>
                    <a:cubicBezTo>
                      <a:pt x="2557" y="570"/>
                      <a:pt x="2582" y="533"/>
                      <a:pt x="2582" y="461"/>
                    </a:cubicBezTo>
                    <a:cubicBezTo>
                      <a:pt x="2582" y="388"/>
                      <a:pt x="2533" y="291"/>
                      <a:pt x="2424" y="170"/>
                    </a:cubicBezTo>
                    <a:cubicBezTo>
                      <a:pt x="2327" y="49"/>
                      <a:pt x="2242" y="0"/>
                      <a:pt x="21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6326890" y="3468718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649" y="0"/>
                    </a:moveTo>
                    <a:cubicBezTo>
                      <a:pt x="958" y="0"/>
                      <a:pt x="509" y="12"/>
                      <a:pt x="303" y="24"/>
                    </a:cubicBezTo>
                    <a:cubicBezTo>
                      <a:pt x="97" y="49"/>
                      <a:pt x="0" y="85"/>
                      <a:pt x="0" y="158"/>
                    </a:cubicBezTo>
                    <a:cubicBezTo>
                      <a:pt x="0" y="218"/>
                      <a:pt x="37" y="291"/>
                      <a:pt x="97" y="364"/>
                    </a:cubicBezTo>
                    <a:cubicBezTo>
                      <a:pt x="158" y="449"/>
                      <a:pt x="206" y="485"/>
                      <a:pt x="267" y="485"/>
                    </a:cubicBezTo>
                    <a:lnTo>
                      <a:pt x="1176" y="436"/>
                    </a:lnTo>
                    <a:lnTo>
                      <a:pt x="1176" y="436"/>
                    </a:lnTo>
                    <a:cubicBezTo>
                      <a:pt x="1140" y="776"/>
                      <a:pt x="1031" y="1321"/>
                      <a:pt x="837" y="2073"/>
                    </a:cubicBezTo>
                    <a:cubicBezTo>
                      <a:pt x="655" y="2824"/>
                      <a:pt x="558" y="3248"/>
                      <a:pt x="558" y="3333"/>
                    </a:cubicBezTo>
                    <a:cubicBezTo>
                      <a:pt x="558" y="3406"/>
                      <a:pt x="582" y="3491"/>
                      <a:pt x="655" y="3575"/>
                    </a:cubicBezTo>
                    <a:cubicBezTo>
                      <a:pt x="715" y="3648"/>
                      <a:pt x="776" y="3685"/>
                      <a:pt x="825" y="3685"/>
                    </a:cubicBezTo>
                    <a:cubicBezTo>
                      <a:pt x="873" y="3685"/>
                      <a:pt x="909" y="3600"/>
                      <a:pt x="958" y="3406"/>
                    </a:cubicBezTo>
                    <a:cubicBezTo>
                      <a:pt x="994" y="3309"/>
                      <a:pt x="1031" y="3139"/>
                      <a:pt x="1091" y="2909"/>
                    </a:cubicBezTo>
                    <a:cubicBezTo>
                      <a:pt x="1152" y="2667"/>
                      <a:pt x="1188" y="2485"/>
                      <a:pt x="1212" y="2376"/>
                    </a:cubicBezTo>
                    <a:cubicBezTo>
                      <a:pt x="1491" y="1285"/>
                      <a:pt x="1624" y="679"/>
                      <a:pt x="1624" y="546"/>
                    </a:cubicBezTo>
                    <a:cubicBezTo>
                      <a:pt x="1624" y="509"/>
                      <a:pt x="1624" y="473"/>
                      <a:pt x="1612" y="436"/>
                    </a:cubicBezTo>
                    <a:cubicBezTo>
                      <a:pt x="1806" y="436"/>
                      <a:pt x="2000" y="449"/>
                      <a:pt x="2218" y="461"/>
                    </a:cubicBezTo>
                    <a:cubicBezTo>
                      <a:pt x="2424" y="473"/>
                      <a:pt x="2582" y="485"/>
                      <a:pt x="2703" y="485"/>
                    </a:cubicBezTo>
                    <a:cubicBezTo>
                      <a:pt x="2812" y="485"/>
                      <a:pt x="2873" y="449"/>
                      <a:pt x="2873" y="376"/>
                    </a:cubicBezTo>
                    <a:cubicBezTo>
                      <a:pt x="2873" y="279"/>
                      <a:pt x="2764" y="194"/>
                      <a:pt x="2521" y="121"/>
                    </a:cubicBezTo>
                    <a:cubicBezTo>
                      <a:pt x="2291" y="37"/>
                      <a:pt x="2000" y="0"/>
                      <a:pt x="1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6381945" y="3468487"/>
                <a:ext cx="21021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697" extrusionOk="0">
                    <a:moveTo>
                      <a:pt x="764" y="0"/>
                    </a:moveTo>
                    <a:cubicBezTo>
                      <a:pt x="716" y="0"/>
                      <a:pt x="679" y="12"/>
                      <a:pt x="667" y="36"/>
                    </a:cubicBezTo>
                    <a:cubicBezTo>
                      <a:pt x="655" y="49"/>
                      <a:pt x="643" y="97"/>
                      <a:pt x="643" y="158"/>
                    </a:cubicBezTo>
                    <a:cubicBezTo>
                      <a:pt x="643" y="376"/>
                      <a:pt x="534" y="945"/>
                      <a:pt x="316" y="1854"/>
                    </a:cubicBezTo>
                    <a:cubicBezTo>
                      <a:pt x="110" y="2775"/>
                      <a:pt x="1" y="3272"/>
                      <a:pt x="1" y="3345"/>
                    </a:cubicBezTo>
                    <a:cubicBezTo>
                      <a:pt x="1" y="3406"/>
                      <a:pt x="37" y="3491"/>
                      <a:pt x="110" y="3575"/>
                    </a:cubicBezTo>
                    <a:cubicBezTo>
                      <a:pt x="182" y="3660"/>
                      <a:pt x="231" y="3697"/>
                      <a:pt x="279" y="3697"/>
                    </a:cubicBezTo>
                    <a:cubicBezTo>
                      <a:pt x="316" y="3697"/>
                      <a:pt x="364" y="3600"/>
                      <a:pt x="425" y="3394"/>
                    </a:cubicBezTo>
                    <a:cubicBezTo>
                      <a:pt x="461" y="3272"/>
                      <a:pt x="485" y="3175"/>
                      <a:pt x="510" y="3078"/>
                    </a:cubicBezTo>
                    <a:cubicBezTo>
                      <a:pt x="534" y="2982"/>
                      <a:pt x="570" y="2848"/>
                      <a:pt x="607" y="2666"/>
                    </a:cubicBezTo>
                    <a:cubicBezTo>
                      <a:pt x="655" y="2485"/>
                      <a:pt x="692" y="2351"/>
                      <a:pt x="716" y="2254"/>
                    </a:cubicBezTo>
                    <a:cubicBezTo>
                      <a:pt x="970" y="1212"/>
                      <a:pt x="1091" y="642"/>
                      <a:pt x="1091" y="509"/>
                    </a:cubicBezTo>
                    <a:cubicBezTo>
                      <a:pt x="1091" y="388"/>
                      <a:pt x="1055" y="267"/>
                      <a:pt x="970" y="158"/>
                    </a:cubicBezTo>
                    <a:cubicBezTo>
                      <a:pt x="885" y="49"/>
                      <a:pt x="813" y="0"/>
                      <a:pt x="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6412283" y="3468005"/>
                <a:ext cx="54843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3734" extrusionOk="0">
                    <a:moveTo>
                      <a:pt x="1842" y="449"/>
                    </a:moveTo>
                    <a:cubicBezTo>
                      <a:pt x="1976" y="449"/>
                      <a:pt x="2097" y="534"/>
                      <a:pt x="2206" y="704"/>
                    </a:cubicBezTo>
                    <a:cubicBezTo>
                      <a:pt x="2315" y="873"/>
                      <a:pt x="2364" y="1092"/>
                      <a:pt x="2364" y="1370"/>
                    </a:cubicBezTo>
                    <a:cubicBezTo>
                      <a:pt x="2364" y="1637"/>
                      <a:pt x="2279" y="1928"/>
                      <a:pt x="2109" y="2231"/>
                    </a:cubicBezTo>
                    <a:cubicBezTo>
                      <a:pt x="1952" y="2534"/>
                      <a:pt x="1745" y="2800"/>
                      <a:pt x="1515" y="3007"/>
                    </a:cubicBezTo>
                    <a:cubicBezTo>
                      <a:pt x="1285" y="3213"/>
                      <a:pt x="1079" y="3322"/>
                      <a:pt x="909" y="3322"/>
                    </a:cubicBezTo>
                    <a:cubicBezTo>
                      <a:pt x="788" y="3322"/>
                      <a:pt x="691" y="3261"/>
                      <a:pt x="606" y="3140"/>
                    </a:cubicBezTo>
                    <a:cubicBezTo>
                      <a:pt x="521" y="3019"/>
                      <a:pt x="485" y="2849"/>
                      <a:pt x="485" y="2655"/>
                    </a:cubicBezTo>
                    <a:cubicBezTo>
                      <a:pt x="485" y="2340"/>
                      <a:pt x="570" y="2001"/>
                      <a:pt x="740" y="1637"/>
                    </a:cubicBezTo>
                    <a:cubicBezTo>
                      <a:pt x="909" y="1286"/>
                      <a:pt x="1091" y="995"/>
                      <a:pt x="1309" y="776"/>
                    </a:cubicBezTo>
                    <a:cubicBezTo>
                      <a:pt x="1515" y="558"/>
                      <a:pt x="1697" y="449"/>
                      <a:pt x="1842" y="449"/>
                    </a:cubicBezTo>
                    <a:close/>
                    <a:moveTo>
                      <a:pt x="1818" y="1"/>
                    </a:moveTo>
                    <a:cubicBezTo>
                      <a:pt x="1624" y="1"/>
                      <a:pt x="1430" y="74"/>
                      <a:pt x="1212" y="231"/>
                    </a:cubicBezTo>
                    <a:cubicBezTo>
                      <a:pt x="994" y="389"/>
                      <a:pt x="800" y="595"/>
                      <a:pt x="618" y="837"/>
                    </a:cubicBezTo>
                    <a:cubicBezTo>
                      <a:pt x="449" y="1092"/>
                      <a:pt x="291" y="1382"/>
                      <a:pt x="170" y="1710"/>
                    </a:cubicBezTo>
                    <a:cubicBezTo>
                      <a:pt x="61" y="2037"/>
                      <a:pt x="0" y="2364"/>
                      <a:pt x="0" y="2691"/>
                    </a:cubicBezTo>
                    <a:cubicBezTo>
                      <a:pt x="0" y="2934"/>
                      <a:pt x="85" y="3164"/>
                      <a:pt x="255" y="3394"/>
                    </a:cubicBezTo>
                    <a:cubicBezTo>
                      <a:pt x="437" y="3625"/>
                      <a:pt x="643" y="3734"/>
                      <a:pt x="873" y="3734"/>
                    </a:cubicBezTo>
                    <a:cubicBezTo>
                      <a:pt x="1188" y="3734"/>
                      <a:pt x="1503" y="3600"/>
                      <a:pt x="1818" y="3346"/>
                    </a:cubicBezTo>
                    <a:cubicBezTo>
                      <a:pt x="2133" y="3079"/>
                      <a:pt x="2388" y="2764"/>
                      <a:pt x="2570" y="2388"/>
                    </a:cubicBezTo>
                    <a:cubicBezTo>
                      <a:pt x="2764" y="2013"/>
                      <a:pt x="2848" y="1661"/>
                      <a:pt x="2848" y="1322"/>
                    </a:cubicBezTo>
                    <a:cubicBezTo>
                      <a:pt x="2848" y="983"/>
                      <a:pt x="2751" y="680"/>
                      <a:pt x="2557" y="401"/>
                    </a:cubicBezTo>
                    <a:cubicBezTo>
                      <a:pt x="2351" y="134"/>
                      <a:pt x="2109" y="1"/>
                      <a:pt x="18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6474807" y="3467774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1"/>
                    </a:moveTo>
                    <a:cubicBezTo>
                      <a:pt x="2739" y="1"/>
                      <a:pt x="2703" y="86"/>
                      <a:pt x="2691" y="231"/>
                    </a:cubicBezTo>
                    <a:cubicBezTo>
                      <a:pt x="2691" y="267"/>
                      <a:pt x="2679" y="473"/>
                      <a:pt x="2642" y="861"/>
                    </a:cubicBezTo>
                    <a:cubicBezTo>
                      <a:pt x="2570" y="1710"/>
                      <a:pt x="2412" y="2437"/>
                      <a:pt x="2182" y="3043"/>
                    </a:cubicBezTo>
                    <a:cubicBezTo>
                      <a:pt x="2024" y="2716"/>
                      <a:pt x="1673" y="1807"/>
                      <a:pt x="1103" y="328"/>
                    </a:cubicBezTo>
                    <a:cubicBezTo>
                      <a:pt x="1067" y="255"/>
                      <a:pt x="1018" y="182"/>
                      <a:pt x="946" y="110"/>
                    </a:cubicBezTo>
                    <a:cubicBezTo>
                      <a:pt x="873" y="49"/>
                      <a:pt x="824" y="13"/>
                      <a:pt x="788" y="13"/>
                    </a:cubicBezTo>
                    <a:cubicBezTo>
                      <a:pt x="728" y="13"/>
                      <a:pt x="691" y="73"/>
                      <a:pt x="691" y="182"/>
                    </a:cubicBezTo>
                    <a:cubicBezTo>
                      <a:pt x="691" y="413"/>
                      <a:pt x="570" y="982"/>
                      <a:pt x="340" y="1891"/>
                    </a:cubicBezTo>
                    <a:cubicBezTo>
                      <a:pt x="109" y="2800"/>
                      <a:pt x="0" y="3297"/>
                      <a:pt x="0" y="3382"/>
                    </a:cubicBezTo>
                    <a:cubicBezTo>
                      <a:pt x="0" y="3467"/>
                      <a:pt x="25" y="3552"/>
                      <a:pt x="97" y="3637"/>
                    </a:cubicBezTo>
                    <a:cubicBezTo>
                      <a:pt x="158" y="3709"/>
                      <a:pt x="218" y="3746"/>
                      <a:pt x="267" y="3746"/>
                    </a:cubicBezTo>
                    <a:cubicBezTo>
                      <a:pt x="291" y="3746"/>
                      <a:pt x="328" y="3673"/>
                      <a:pt x="376" y="3540"/>
                    </a:cubicBezTo>
                    <a:cubicBezTo>
                      <a:pt x="412" y="3394"/>
                      <a:pt x="497" y="3067"/>
                      <a:pt x="631" y="2546"/>
                    </a:cubicBezTo>
                    <a:cubicBezTo>
                      <a:pt x="764" y="2025"/>
                      <a:pt x="873" y="1564"/>
                      <a:pt x="982" y="1152"/>
                    </a:cubicBezTo>
                    <a:cubicBezTo>
                      <a:pt x="1503" y="2473"/>
                      <a:pt x="1818" y="3261"/>
                      <a:pt x="1915" y="3515"/>
                    </a:cubicBezTo>
                    <a:cubicBezTo>
                      <a:pt x="1952" y="3576"/>
                      <a:pt x="2000" y="3637"/>
                      <a:pt x="2049" y="3685"/>
                    </a:cubicBezTo>
                    <a:cubicBezTo>
                      <a:pt x="2109" y="3721"/>
                      <a:pt x="2170" y="3746"/>
                      <a:pt x="2218" y="3746"/>
                    </a:cubicBezTo>
                    <a:cubicBezTo>
                      <a:pt x="2352" y="3746"/>
                      <a:pt x="2485" y="3515"/>
                      <a:pt x="2642" y="3067"/>
                    </a:cubicBezTo>
                    <a:cubicBezTo>
                      <a:pt x="2788" y="2606"/>
                      <a:pt x="2909" y="2110"/>
                      <a:pt x="2994" y="1576"/>
                    </a:cubicBezTo>
                    <a:cubicBezTo>
                      <a:pt x="3091" y="1043"/>
                      <a:pt x="3139" y="631"/>
                      <a:pt x="3139" y="340"/>
                    </a:cubicBezTo>
                    <a:cubicBezTo>
                      <a:pt x="3139" y="279"/>
                      <a:pt x="3091" y="207"/>
                      <a:pt x="3018" y="122"/>
                    </a:cubicBezTo>
                    <a:cubicBezTo>
                      <a:pt x="2945" y="49"/>
                      <a:pt x="2873" y="1"/>
                      <a:pt x="28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6060682" y="3816470"/>
                <a:ext cx="54381" cy="75181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3904" extrusionOk="0">
                    <a:moveTo>
                      <a:pt x="1722" y="449"/>
                    </a:moveTo>
                    <a:cubicBezTo>
                      <a:pt x="1892" y="449"/>
                      <a:pt x="2037" y="497"/>
                      <a:pt x="2158" y="607"/>
                    </a:cubicBezTo>
                    <a:cubicBezTo>
                      <a:pt x="2279" y="704"/>
                      <a:pt x="2340" y="837"/>
                      <a:pt x="2340" y="994"/>
                    </a:cubicBezTo>
                    <a:cubicBezTo>
                      <a:pt x="2340" y="1225"/>
                      <a:pt x="2207" y="1443"/>
                      <a:pt x="1940" y="1649"/>
                    </a:cubicBezTo>
                    <a:cubicBezTo>
                      <a:pt x="1673" y="1855"/>
                      <a:pt x="1322" y="2012"/>
                      <a:pt x="886" y="2122"/>
                    </a:cubicBezTo>
                    <a:cubicBezTo>
                      <a:pt x="1067" y="1467"/>
                      <a:pt x="1152" y="1043"/>
                      <a:pt x="1152" y="837"/>
                    </a:cubicBezTo>
                    <a:cubicBezTo>
                      <a:pt x="1152" y="764"/>
                      <a:pt x="1128" y="691"/>
                      <a:pt x="1092" y="607"/>
                    </a:cubicBezTo>
                    <a:cubicBezTo>
                      <a:pt x="1334" y="497"/>
                      <a:pt x="1552" y="449"/>
                      <a:pt x="1722" y="449"/>
                    </a:cubicBezTo>
                    <a:close/>
                    <a:moveTo>
                      <a:pt x="1625" y="1"/>
                    </a:moveTo>
                    <a:cubicBezTo>
                      <a:pt x="1395" y="1"/>
                      <a:pt x="1164" y="37"/>
                      <a:pt x="910" y="122"/>
                    </a:cubicBezTo>
                    <a:cubicBezTo>
                      <a:pt x="667" y="207"/>
                      <a:pt x="546" y="291"/>
                      <a:pt x="546" y="388"/>
                    </a:cubicBezTo>
                    <a:cubicBezTo>
                      <a:pt x="546" y="449"/>
                      <a:pt x="583" y="522"/>
                      <a:pt x="680" y="607"/>
                    </a:cubicBezTo>
                    <a:cubicBezTo>
                      <a:pt x="667" y="1031"/>
                      <a:pt x="486" y="1794"/>
                      <a:pt x="158" y="2873"/>
                    </a:cubicBezTo>
                    <a:cubicBezTo>
                      <a:pt x="61" y="3237"/>
                      <a:pt x="1" y="3455"/>
                      <a:pt x="1" y="3527"/>
                    </a:cubicBezTo>
                    <a:cubicBezTo>
                      <a:pt x="1" y="3612"/>
                      <a:pt x="37" y="3697"/>
                      <a:pt x="110" y="3782"/>
                    </a:cubicBezTo>
                    <a:cubicBezTo>
                      <a:pt x="183" y="3855"/>
                      <a:pt x="243" y="3903"/>
                      <a:pt x="292" y="3903"/>
                    </a:cubicBezTo>
                    <a:cubicBezTo>
                      <a:pt x="340" y="3903"/>
                      <a:pt x="498" y="3455"/>
                      <a:pt x="764" y="2546"/>
                    </a:cubicBezTo>
                    <a:cubicBezTo>
                      <a:pt x="1383" y="2437"/>
                      <a:pt x="1879" y="2231"/>
                      <a:pt x="2255" y="1964"/>
                    </a:cubicBezTo>
                    <a:cubicBezTo>
                      <a:pt x="2631" y="1685"/>
                      <a:pt x="2825" y="1358"/>
                      <a:pt x="2825" y="970"/>
                    </a:cubicBezTo>
                    <a:cubicBezTo>
                      <a:pt x="2825" y="679"/>
                      <a:pt x="2704" y="449"/>
                      <a:pt x="2485" y="267"/>
                    </a:cubicBezTo>
                    <a:cubicBezTo>
                      <a:pt x="2255" y="85"/>
                      <a:pt x="1976" y="1"/>
                      <a:pt x="1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6118086" y="3817414"/>
                <a:ext cx="53438" cy="73987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3842" extrusionOk="0">
                    <a:moveTo>
                      <a:pt x="1685" y="485"/>
                    </a:moveTo>
                    <a:cubicBezTo>
                      <a:pt x="2073" y="485"/>
                      <a:pt x="2279" y="594"/>
                      <a:pt x="2279" y="824"/>
                    </a:cubicBezTo>
                    <a:cubicBezTo>
                      <a:pt x="2279" y="970"/>
                      <a:pt x="2218" y="1103"/>
                      <a:pt x="2097" y="1236"/>
                    </a:cubicBezTo>
                    <a:cubicBezTo>
                      <a:pt x="1988" y="1357"/>
                      <a:pt x="1855" y="1467"/>
                      <a:pt x="1709" y="1551"/>
                    </a:cubicBezTo>
                    <a:cubicBezTo>
                      <a:pt x="1576" y="1624"/>
                      <a:pt x="1418" y="1709"/>
                      <a:pt x="1249" y="1806"/>
                    </a:cubicBezTo>
                    <a:cubicBezTo>
                      <a:pt x="1067" y="1891"/>
                      <a:pt x="946" y="1963"/>
                      <a:pt x="885" y="2012"/>
                    </a:cubicBezTo>
                    <a:cubicBezTo>
                      <a:pt x="1043" y="1467"/>
                      <a:pt x="1115" y="1079"/>
                      <a:pt x="1115" y="836"/>
                    </a:cubicBezTo>
                    <a:cubicBezTo>
                      <a:pt x="1115" y="776"/>
                      <a:pt x="1103" y="703"/>
                      <a:pt x="1067" y="618"/>
                    </a:cubicBezTo>
                    <a:cubicBezTo>
                      <a:pt x="1297" y="533"/>
                      <a:pt x="1503" y="485"/>
                      <a:pt x="1685" y="485"/>
                    </a:cubicBezTo>
                    <a:close/>
                    <a:moveTo>
                      <a:pt x="1661" y="0"/>
                    </a:moveTo>
                    <a:cubicBezTo>
                      <a:pt x="1358" y="0"/>
                      <a:pt x="1091" y="49"/>
                      <a:pt x="837" y="133"/>
                    </a:cubicBezTo>
                    <a:cubicBezTo>
                      <a:pt x="594" y="218"/>
                      <a:pt x="473" y="303"/>
                      <a:pt x="473" y="388"/>
                    </a:cubicBezTo>
                    <a:cubicBezTo>
                      <a:pt x="473" y="436"/>
                      <a:pt x="485" y="497"/>
                      <a:pt x="521" y="558"/>
                    </a:cubicBezTo>
                    <a:cubicBezTo>
                      <a:pt x="558" y="618"/>
                      <a:pt x="606" y="667"/>
                      <a:pt x="655" y="691"/>
                    </a:cubicBezTo>
                    <a:cubicBezTo>
                      <a:pt x="618" y="1054"/>
                      <a:pt x="509" y="1600"/>
                      <a:pt x="303" y="2303"/>
                    </a:cubicBezTo>
                    <a:cubicBezTo>
                      <a:pt x="109" y="3006"/>
                      <a:pt x="0" y="3406"/>
                      <a:pt x="0" y="3478"/>
                    </a:cubicBezTo>
                    <a:cubicBezTo>
                      <a:pt x="0" y="3563"/>
                      <a:pt x="37" y="3648"/>
                      <a:pt x="109" y="3721"/>
                    </a:cubicBezTo>
                    <a:cubicBezTo>
                      <a:pt x="182" y="3806"/>
                      <a:pt x="243" y="3842"/>
                      <a:pt x="291" y="3842"/>
                    </a:cubicBezTo>
                    <a:cubicBezTo>
                      <a:pt x="328" y="3842"/>
                      <a:pt x="364" y="3745"/>
                      <a:pt x="425" y="3563"/>
                    </a:cubicBezTo>
                    <a:cubicBezTo>
                      <a:pt x="461" y="3466"/>
                      <a:pt x="485" y="3369"/>
                      <a:pt x="509" y="3284"/>
                    </a:cubicBezTo>
                    <a:cubicBezTo>
                      <a:pt x="534" y="3200"/>
                      <a:pt x="643" y="2872"/>
                      <a:pt x="812" y="2303"/>
                    </a:cubicBezTo>
                    <a:cubicBezTo>
                      <a:pt x="897" y="2569"/>
                      <a:pt x="1152" y="2885"/>
                      <a:pt x="1552" y="3272"/>
                    </a:cubicBezTo>
                    <a:cubicBezTo>
                      <a:pt x="1952" y="3648"/>
                      <a:pt x="2267" y="3842"/>
                      <a:pt x="2485" y="3842"/>
                    </a:cubicBezTo>
                    <a:cubicBezTo>
                      <a:pt x="2606" y="3842"/>
                      <a:pt x="2667" y="3794"/>
                      <a:pt x="2667" y="3709"/>
                    </a:cubicBezTo>
                    <a:cubicBezTo>
                      <a:pt x="2667" y="3660"/>
                      <a:pt x="2618" y="3587"/>
                      <a:pt x="2521" y="3503"/>
                    </a:cubicBezTo>
                    <a:cubicBezTo>
                      <a:pt x="2473" y="3466"/>
                      <a:pt x="2436" y="3418"/>
                      <a:pt x="2388" y="3381"/>
                    </a:cubicBezTo>
                    <a:cubicBezTo>
                      <a:pt x="2339" y="3345"/>
                      <a:pt x="2279" y="3284"/>
                      <a:pt x="2206" y="3224"/>
                    </a:cubicBezTo>
                    <a:cubicBezTo>
                      <a:pt x="2133" y="3163"/>
                      <a:pt x="2049" y="3103"/>
                      <a:pt x="1964" y="3018"/>
                    </a:cubicBezTo>
                    <a:cubicBezTo>
                      <a:pt x="1891" y="2945"/>
                      <a:pt x="1818" y="2872"/>
                      <a:pt x="1770" y="2824"/>
                    </a:cubicBezTo>
                    <a:cubicBezTo>
                      <a:pt x="1721" y="2788"/>
                      <a:pt x="1624" y="2691"/>
                      <a:pt x="1503" y="2569"/>
                    </a:cubicBezTo>
                    <a:cubicBezTo>
                      <a:pt x="1382" y="2436"/>
                      <a:pt x="1309" y="2339"/>
                      <a:pt x="1309" y="2254"/>
                    </a:cubicBezTo>
                    <a:cubicBezTo>
                      <a:pt x="1309" y="2230"/>
                      <a:pt x="1370" y="2206"/>
                      <a:pt x="1467" y="2157"/>
                    </a:cubicBezTo>
                    <a:cubicBezTo>
                      <a:pt x="1564" y="2097"/>
                      <a:pt x="1685" y="2036"/>
                      <a:pt x="1830" y="1963"/>
                    </a:cubicBezTo>
                    <a:cubicBezTo>
                      <a:pt x="1964" y="1891"/>
                      <a:pt x="2109" y="1794"/>
                      <a:pt x="2255" y="1697"/>
                    </a:cubicBezTo>
                    <a:cubicBezTo>
                      <a:pt x="2400" y="1600"/>
                      <a:pt x="2521" y="1479"/>
                      <a:pt x="2618" y="1321"/>
                    </a:cubicBezTo>
                    <a:cubicBezTo>
                      <a:pt x="2715" y="1164"/>
                      <a:pt x="2776" y="1006"/>
                      <a:pt x="2776" y="824"/>
                    </a:cubicBezTo>
                    <a:cubicBezTo>
                      <a:pt x="2776" y="558"/>
                      <a:pt x="2655" y="364"/>
                      <a:pt x="2436" y="218"/>
                    </a:cubicBezTo>
                    <a:cubicBezTo>
                      <a:pt x="2218" y="73"/>
                      <a:pt x="1964" y="0"/>
                      <a:pt x="1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6180148" y="3817163"/>
                <a:ext cx="56711" cy="74238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3855" extrusionOk="0">
                    <a:moveTo>
                      <a:pt x="1903" y="474"/>
                    </a:moveTo>
                    <a:cubicBezTo>
                      <a:pt x="2048" y="474"/>
                      <a:pt x="2170" y="558"/>
                      <a:pt x="2279" y="728"/>
                    </a:cubicBezTo>
                    <a:cubicBezTo>
                      <a:pt x="2388" y="910"/>
                      <a:pt x="2436" y="1128"/>
                      <a:pt x="2436" y="1419"/>
                    </a:cubicBezTo>
                    <a:cubicBezTo>
                      <a:pt x="2436" y="1698"/>
                      <a:pt x="2351" y="1989"/>
                      <a:pt x="2182" y="2304"/>
                    </a:cubicBezTo>
                    <a:cubicBezTo>
                      <a:pt x="2012" y="2619"/>
                      <a:pt x="1806" y="2885"/>
                      <a:pt x="1564" y="3104"/>
                    </a:cubicBezTo>
                    <a:cubicBezTo>
                      <a:pt x="1333" y="3310"/>
                      <a:pt x="1115" y="3419"/>
                      <a:pt x="933" y="3419"/>
                    </a:cubicBezTo>
                    <a:cubicBezTo>
                      <a:pt x="824" y="3419"/>
                      <a:pt x="715" y="3358"/>
                      <a:pt x="630" y="3237"/>
                    </a:cubicBezTo>
                    <a:cubicBezTo>
                      <a:pt x="546" y="3104"/>
                      <a:pt x="497" y="2946"/>
                      <a:pt x="497" y="2740"/>
                    </a:cubicBezTo>
                    <a:cubicBezTo>
                      <a:pt x="497" y="2413"/>
                      <a:pt x="594" y="2061"/>
                      <a:pt x="764" y="1698"/>
                    </a:cubicBezTo>
                    <a:cubicBezTo>
                      <a:pt x="933" y="1334"/>
                      <a:pt x="1139" y="1031"/>
                      <a:pt x="1358" y="813"/>
                    </a:cubicBezTo>
                    <a:cubicBezTo>
                      <a:pt x="1576" y="583"/>
                      <a:pt x="1758" y="474"/>
                      <a:pt x="1903" y="474"/>
                    </a:cubicBezTo>
                    <a:close/>
                    <a:moveTo>
                      <a:pt x="1867" y="1"/>
                    </a:moveTo>
                    <a:cubicBezTo>
                      <a:pt x="1685" y="1"/>
                      <a:pt x="1479" y="86"/>
                      <a:pt x="1248" y="255"/>
                    </a:cubicBezTo>
                    <a:cubicBezTo>
                      <a:pt x="1030" y="413"/>
                      <a:pt x="824" y="619"/>
                      <a:pt x="642" y="874"/>
                    </a:cubicBezTo>
                    <a:cubicBezTo>
                      <a:pt x="461" y="1128"/>
                      <a:pt x="303" y="1431"/>
                      <a:pt x="182" y="1770"/>
                    </a:cubicBezTo>
                    <a:cubicBezTo>
                      <a:pt x="61" y="2110"/>
                      <a:pt x="0" y="2449"/>
                      <a:pt x="0" y="2776"/>
                    </a:cubicBezTo>
                    <a:cubicBezTo>
                      <a:pt x="0" y="3019"/>
                      <a:pt x="97" y="3261"/>
                      <a:pt x="267" y="3491"/>
                    </a:cubicBezTo>
                    <a:cubicBezTo>
                      <a:pt x="449" y="3734"/>
                      <a:pt x="667" y="3855"/>
                      <a:pt x="909" y="3855"/>
                    </a:cubicBezTo>
                    <a:cubicBezTo>
                      <a:pt x="1236" y="3855"/>
                      <a:pt x="1551" y="3722"/>
                      <a:pt x="1879" y="3443"/>
                    </a:cubicBezTo>
                    <a:cubicBezTo>
                      <a:pt x="2194" y="3176"/>
                      <a:pt x="2460" y="2849"/>
                      <a:pt x="2654" y="2461"/>
                    </a:cubicBezTo>
                    <a:cubicBezTo>
                      <a:pt x="2848" y="2086"/>
                      <a:pt x="2945" y="1710"/>
                      <a:pt x="2945" y="1370"/>
                    </a:cubicBezTo>
                    <a:cubicBezTo>
                      <a:pt x="2945" y="1019"/>
                      <a:pt x="2836" y="704"/>
                      <a:pt x="2630" y="425"/>
                    </a:cubicBezTo>
                    <a:cubicBezTo>
                      <a:pt x="2436" y="146"/>
                      <a:pt x="2182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6247330" y="3817414"/>
                <a:ext cx="55786" cy="74238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855" extrusionOk="0">
                    <a:moveTo>
                      <a:pt x="1055" y="618"/>
                    </a:moveTo>
                    <a:lnTo>
                      <a:pt x="1055" y="618"/>
                    </a:lnTo>
                    <a:cubicBezTo>
                      <a:pt x="1419" y="739"/>
                      <a:pt x="1722" y="933"/>
                      <a:pt x="2000" y="1188"/>
                    </a:cubicBezTo>
                    <a:cubicBezTo>
                      <a:pt x="2267" y="1454"/>
                      <a:pt x="2400" y="1697"/>
                      <a:pt x="2400" y="1927"/>
                    </a:cubicBezTo>
                    <a:cubicBezTo>
                      <a:pt x="2400" y="2048"/>
                      <a:pt x="2291" y="2218"/>
                      <a:pt x="2085" y="2436"/>
                    </a:cubicBezTo>
                    <a:cubicBezTo>
                      <a:pt x="1891" y="2642"/>
                      <a:pt x="1625" y="2848"/>
                      <a:pt x="1310" y="3042"/>
                    </a:cubicBezTo>
                    <a:cubicBezTo>
                      <a:pt x="1007" y="3224"/>
                      <a:pt x="728" y="3333"/>
                      <a:pt x="473" y="3369"/>
                    </a:cubicBezTo>
                    <a:cubicBezTo>
                      <a:pt x="522" y="3078"/>
                      <a:pt x="570" y="2812"/>
                      <a:pt x="643" y="2569"/>
                    </a:cubicBezTo>
                    <a:cubicBezTo>
                      <a:pt x="813" y="2000"/>
                      <a:pt x="922" y="1600"/>
                      <a:pt x="982" y="1357"/>
                    </a:cubicBezTo>
                    <a:cubicBezTo>
                      <a:pt x="1055" y="1103"/>
                      <a:pt x="1091" y="945"/>
                      <a:pt x="1091" y="861"/>
                    </a:cubicBezTo>
                    <a:cubicBezTo>
                      <a:pt x="1091" y="764"/>
                      <a:pt x="1079" y="691"/>
                      <a:pt x="1055" y="618"/>
                    </a:cubicBezTo>
                    <a:close/>
                    <a:moveTo>
                      <a:pt x="388" y="0"/>
                    </a:moveTo>
                    <a:cubicBezTo>
                      <a:pt x="316" y="0"/>
                      <a:pt x="279" y="36"/>
                      <a:pt x="279" y="97"/>
                    </a:cubicBezTo>
                    <a:cubicBezTo>
                      <a:pt x="279" y="170"/>
                      <a:pt x="316" y="242"/>
                      <a:pt x="376" y="315"/>
                    </a:cubicBezTo>
                    <a:cubicBezTo>
                      <a:pt x="449" y="400"/>
                      <a:pt x="546" y="461"/>
                      <a:pt x="655" y="509"/>
                    </a:cubicBezTo>
                    <a:cubicBezTo>
                      <a:pt x="643" y="751"/>
                      <a:pt x="522" y="1248"/>
                      <a:pt x="316" y="2000"/>
                    </a:cubicBezTo>
                    <a:cubicBezTo>
                      <a:pt x="110" y="2751"/>
                      <a:pt x="1" y="3200"/>
                      <a:pt x="1" y="3321"/>
                    </a:cubicBezTo>
                    <a:cubicBezTo>
                      <a:pt x="1" y="3442"/>
                      <a:pt x="49" y="3563"/>
                      <a:pt x="134" y="3684"/>
                    </a:cubicBezTo>
                    <a:cubicBezTo>
                      <a:pt x="219" y="3794"/>
                      <a:pt x="304" y="3854"/>
                      <a:pt x="376" y="3854"/>
                    </a:cubicBezTo>
                    <a:cubicBezTo>
                      <a:pt x="631" y="3854"/>
                      <a:pt x="970" y="3745"/>
                      <a:pt x="1370" y="3539"/>
                    </a:cubicBezTo>
                    <a:cubicBezTo>
                      <a:pt x="1782" y="3321"/>
                      <a:pt x="2134" y="3066"/>
                      <a:pt x="2437" y="2775"/>
                    </a:cubicBezTo>
                    <a:cubicBezTo>
                      <a:pt x="2752" y="2472"/>
                      <a:pt x="2897" y="2206"/>
                      <a:pt x="2897" y="1988"/>
                    </a:cubicBezTo>
                    <a:cubicBezTo>
                      <a:pt x="2897" y="1648"/>
                      <a:pt x="2764" y="1321"/>
                      <a:pt x="2485" y="1006"/>
                    </a:cubicBezTo>
                    <a:cubicBezTo>
                      <a:pt x="2206" y="691"/>
                      <a:pt x="1867" y="448"/>
                      <a:pt x="1479" y="267"/>
                    </a:cubicBezTo>
                    <a:cubicBezTo>
                      <a:pt x="1091" y="85"/>
                      <a:pt x="728" y="0"/>
                      <a:pt x="3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6315456" y="3817645"/>
                <a:ext cx="50878" cy="74238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855" extrusionOk="0">
                    <a:moveTo>
                      <a:pt x="582" y="0"/>
                    </a:moveTo>
                    <a:cubicBezTo>
                      <a:pt x="534" y="0"/>
                      <a:pt x="497" y="12"/>
                      <a:pt x="485" y="37"/>
                    </a:cubicBezTo>
                    <a:cubicBezTo>
                      <a:pt x="473" y="61"/>
                      <a:pt x="461" y="97"/>
                      <a:pt x="461" y="158"/>
                    </a:cubicBezTo>
                    <a:cubicBezTo>
                      <a:pt x="461" y="376"/>
                      <a:pt x="388" y="788"/>
                      <a:pt x="231" y="1406"/>
                    </a:cubicBezTo>
                    <a:cubicBezTo>
                      <a:pt x="85" y="2024"/>
                      <a:pt x="1" y="2473"/>
                      <a:pt x="1" y="2763"/>
                    </a:cubicBezTo>
                    <a:cubicBezTo>
                      <a:pt x="1" y="3054"/>
                      <a:pt x="85" y="3309"/>
                      <a:pt x="255" y="3527"/>
                    </a:cubicBezTo>
                    <a:cubicBezTo>
                      <a:pt x="425" y="3745"/>
                      <a:pt x="631" y="3854"/>
                      <a:pt x="861" y="3854"/>
                    </a:cubicBezTo>
                    <a:cubicBezTo>
                      <a:pt x="1164" y="3854"/>
                      <a:pt x="1467" y="3709"/>
                      <a:pt x="1746" y="3418"/>
                    </a:cubicBezTo>
                    <a:cubicBezTo>
                      <a:pt x="2012" y="3127"/>
                      <a:pt x="2243" y="2739"/>
                      <a:pt x="2400" y="2242"/>
                    </a:cubicBezTo>
                    <a:cubicBezTo>
                      <a:pt x="2570" y="1758"/>
                      <a:pt x="2643" y="1224"/>
                      <a:pt x="2643" y="667"/>
                    </a:cubicBezTo>
                    <a:cubicBezTo>
                      <a:pt x="2643" y="473"/>
                      <a:pt x="2594" y="315"/>
                      <a:pt x="2485" y="194"/>
                    </a:cubicBezTo>
                    <a:cubicBezTo>
                      <a:pt x="2376" y="61"/>
                      <a:pt x="2279" y="0"/>
                      <a:pt x="2194" y="0"/>
                    </a:cubicBezTo>
                    <a:cubicBezTo>
                      <a:pt x="2134" y="0"/>
                      <a:pt x="2097" y="37"/>
                      <a:pt x="2097" y="109"/>
                    </a:cubicBezTo>
                    <a:cubicBezTo>
                      <a:pt x="2097" y="146"/>
                      <a:pt x="2097" y="243"/>
                      <a:pt x="2122" y="400"/>
                    </a:cubicBezTo>
                    <a:cubicBezTo>
                      <a:pt x="2134" y="546"/>
                      <a:pt x="2146" y="703"/>
                      <a:pt x="2146" y="849"/>
                    </a:cubicBezTo>
                    <a:cubicBezTo>
                      <a:pt x="2146" y="1176"/>
                      <a:pt x="2097" y="1503"/>
                      <a:pt x="2012" y="1830"/>
                    </a:cubicBezTo>
                    <a:cubicBezTo>
                      <a:pt x="1928" y="2145"/>
                      <a:pt x="1819" y="2424"/>
                      <a:pt x="1697" y="2654"/>
                    </a:cubicBezTo>
                    <a:cubicBezTo>
                      <a:pt x="1576" y="2873"/>
                      <a:pt x="1443" y="3054"/>
                      <a:pt x="1297" y="3188"/>
                    </a:cubicBezTo>
                    <a:cubicBezTo>
                      <a:pt x="1152" y="3321"/>
                      <a:pt x="1019" y="3394"/>
                      <a:pt x="897" y="3394"/>
                    </a:cubicBezTo>
                    <a:cubicBezTo>
                      <a:pt x="776" y="3394"/>
                      <a:pt x="679" y="3333"/>
                      <a:pt x="607" y="3200"/>
                    </a:cubicBezTo>
                    <a:cubicBezTo>
                      <a:pt x="522" y="3079"/>
                      <a:pt x="485" y="2909"/>
                      <a:pt x="485" y="2703"/>
                    </a:cubicBezTo>
                    <a:cubicBezTo>
                      <a:pt x="485" y="2497"/>
                      <a:pt x="558" y="2109"/>
                      <a:pt x="704" y="1539"/>
                    </a:cubicBezTo>
                    <a:cubicBezTo>
                      <a:pt x="849" y="958"/>
                      <a:pt x="934" y="606"/>
                      <a:pt x="934" y="485"/>
                    </a:cubicBezTo>
                    <a:cubicBezTo>
                      <a:pt x="934" y="352"/>
                      <a:pt x="885" y="243"/>
                      <a:pt x="800" y="146"/>
                    </a:cubicBezTo>
                    <a:cubicBezTo>
                      <a:pt x="716" y="49"/>
                      <a:pt x="643" y="0"/>
                      <a:pt x="5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6376344" y="3817645"/>
                <a:ext cx="50878" cy="73294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806" extrusionOk="0">
                    <a:moveTo>
                      <a:pt x="2207" y="0"/>
                    </a:moveTo>
                    <a:cubicBezTo>
                      <a:pt x="1879" y="0"/>
                      <a:pt x="1540" y="158"/>
                      <a:pt x="1189" y="473"/>
                    </a:cubicBezTo>
                    <a:cubicBezTo>
                      <a:pt x="837" y="788"/>
                      <a:pt x="558" y="1164"/>
                      <a:pt x="328" y="1588"/>
                    </a:cubicBezTo>
                    <a:cubicBezTo>
                      <a:pt x="110" y="2024"/>
                      <a:pt x="1" y="2400"/>
                      <a:pt x="1" y="2751"/>
                    </a:cubicBezTo>
                    <a:cubicBezTo>
                      <a:pt x="1" y="3018"/>
                      <a:pt x="110" y="3260"/>
                      <a:pt x="328" y="3479"/>
                    </a:cubicBezTo>
                    <a:cubicBezTo>
                      <a:pt x="558" y="3697"/>
                      <a:pt x="801" y="3806"/>
                      <a:pt x="1055" y="3806"/>
                    </a:cubicBezTo>
                    <a:cubicBezTo>
                      <a:pt x="1249" y="3806"/>
                      <a:pt x="1467" y="3745"/>
                      <a:pt x="1722" y="3636"/>
                    </a:cubicBezTo>
                    <a:cubicBezTo>
                      <a:pt x="1964" y="3527"/>
                      <a:pt x="2170" y="3406"/>
                      <a:pt x="2340" y="3272"/>
                    </a:cubicBezTo>
                    <a:cubicBezTo>
                      <a:pt x="2510" y="3139"/>
                      <a:pt x="2594" y="3030"/>
                      <a:pt x="2594" y="2945"/>
                    </a:cubicBezTo>
                    <a:cubicBezTo>
                      <a:pt x="2594" y="2860"/>
                      <a:pt x="2558" y="2824"/>
                      <a:pt x="2497" y="2824"/>
                    </a:cubicBezTo>
                    <a:cubicBezTo>
                      <a:pt x="2473" y="2824"/>
                      <a:pt x="2316" y="2897"/>
                      <a:pt x="2025" y="3054"/>
                    </a:cubicBezTo>
                    <a:cubicBezTo>
                      <a:pt x="1904" y="3115"/>
                      <a:pt x="1758" y="3176"/>
                      <a:pt x="1588" y="3224"/>
                    </a:cubicBezTo>
                    <a:cubicBezTo>
                      <a:pt x="1407" y="3272"/>
                      <a:pt x="1237" y="3297"/>
                      <a:pt x="1067" y="3297"/>
                    </a:cubicBezTo>
                    <a:cubicBezTo>
                      <a:pt x="898" y="3297"/>
                      <a:pt x="764" y="3248"/>
                      <a:pt x="655" y="3163"/>
                    </a:cubicBezTo>
                    <a:cubicBezTo>
                      <a:pt x="558" y="3066"/>
                      <a:pt x="498" y="2921"/>
                      <a:pt x="498" y="2715"/>
                    </a:cubicBezTo>
                    <a:cubicBezTo>
                      <a:pt x="498" y="2521"/>
                      <a:pt x="570" y="2279"/>
                      <a:pt x="692" y="2012"/>
                    </a:cubicBezTo>
                    <a:cubicBezTo>
                      <a:pt x="825" y="1733"/>
                      <a:pt x="970" y="1491"/>
                      <a:pt x="1152" y="1273"/>
                    </a:cubicBezTo>
                    <a:cubicBezTo>
                      <a:pt x="1334" y="1055"/>
                      <a:pt x="1528" y="885"/>
                      <a:pt x="1722" y="739"/>
                    </a:cubicBezTo>
                    <a:cubicBezTo>
                      <a:pt x="1928" y="594"/>
                      <a:pt x="2098" y="521"/>
                      <a:pt x="2243" y="521"/>
                    </a:cubicBezTo>
                    <a:cubicBezTo>
                      <a:pt x="2304" y="521"/>
                      <a:pt x="2376" y="533"/>
                      <a:pt x="2449" y="558"/>
                    </a:cubicBezTo>
                    <a:cubicBezTo>
                      <a:pt x="2522" y="582"/>
                      <a:pt x="2582" y="594"/>
                      <a:pt x="2607" y="594"/>
                    </a:cubicBezTo>
                    <a:cubicBezTo>
                      <a:pt x="2631" y="594"/>
                      <a:pt x="2643" y="558"/>
                      <a:pt x="2643" y="485"/>
                    </a:cubicBezTo>
                    <a:cubicBezTo>
                      <a:pt x="2643" y="400"/>
                      <a:pt x="2594" y="303"/>
                      <a:pt x="2497" y="182"/>
                    </a:cubicBezTo>
                    <a:cubicBezTo>
                      <a:pt x="2401" y="61"/>
                      <a:pt x="2304" y="0"/>
                      <a:pt x="22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6438868" y="3818107"/>
                <a:ext cx="56961" cy="73063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794" extrusionOk="0">
                    <a:moveTo>
                      <a:pt x="1698" y="0"/>
                    </a:moveTo>
                    <a:cubicBezTo>
                      <a:pt x="983" y="0"/>
                      <a:pt x="522" y="13"/>
                      <a:pt x="316" y="25"/>
                    </a:cubicBezTo>
                    <a:cubicBezTo>
                      <a:pt x="110" y="49"/>
                      <a:pt x="1" y="85"/>
                      <a:pt x="1" y="158"/>
                    </a:cubicBezTo>
                    <a:cubicBezTo>
                      <a:pt x="1" y="231"/>
                      <a:pt x="37" y="303"/>
                      <a:pt x="98" y="376"/>
                    </a:cubicBezTo>
                    <a:cubicBezTo>
                      <a:pt x="158" y="449"/>
                      <a:pt x="219" y="497"/>
                      <a:pt x="280" y="497"/>
                    </a:cubicBezTo>
                    <a:lnTo>
                      <a:pt x="1213" y="449"/>
                    </a:lnTo>
                    <a:lnTo>
                      <a:pt x="1213" y="449"/>
                    </a:lnTo>
                    <a:cubicBezTo>
                      <a:pt x="1176" y="788"/>
                      <a:pt x="1067" y="1358"/>
                      <a:pt x="861" y="2133"/>
                    </a:cubicBezTo>
                    <a:cubicBezTo>
                      <a:pt x="667" y="2909"/>
                      <a:pt x="571" y="3333"/>
                      <a:pt x="571" y="3418"/>
                    </a:cubicBezTo>
                    <a:cubicBezTo>
                      <a:pt x="571" y="3503"/>
                      <a:pt x="607" y="3588"/>
                      <a:pt x="667" y="3673"/>
                    </a:cubicBezTo>
                    <a:cubicBezTo>
                      <a:pt x="740" y="3758"/>
                      <a:pt x="801" y="3794"/>
                      <a:pt x="849" y="3794"/>
                    </a:cubicBezTo>
                    <a:cubicBezTo>
                      <a:pt x="898" y="3794"/>
                      <a:pt x="934" y="3697"/>
                      <a:pt x="995" y="3503"/>
                    </a:cubicBezTo>
                    <a:cubicBezTo>
                      <a:pt x="1019" y="3406"/>
                      <a:pt x="1067" y="3236"/>
                      <a:pt x="1116" y="2982"/>
                    </a:cubicBezTo>
                    <a:cubicBezTo>
                      <a:pt x="1176" y="2739"/>
                      <a:pt x="1225" y="2558"/>
                      <a:pt x="1249" y="2436"/>
                    </a:cubicBezTo>
                    <a:cubicBezTo>
                      <a:pt x="1540" y="1321"/>
                      <a:pt x="1673" y="703"/>
                      <a:pt x="1673" y="558"/>
                    </a:cubicBezTo>
                    <a:cubicBezTo>
                      <a:pt x="1673" y="522"/>
                      <a:pt x="1673" y="485"/>
                      <a:pt x="1661" y="449"/>
                    </a:cubicBezTo>
                    <a:cubicBezTo>
                      <a:pt x="1855" y="449"/>
                      <a:pt x="2061" y="461"/>
                      <a:pt x="2279" y="473"/>
                    </a:cubicBezTo>
                    <a:cubicBezTo>
                      <a:pt x="2498" y="485"/>
                      <a:pt x="2655" y="497"/>
                      <a:pt x="2776" y="497"/>
                    </a:cubicBezTo>
                    <a:cubicBezTo>
                      <a:pt x="2897" y="497"/>
                      <a:pt x="2958" y="461"/>
                      <a:pt x="2958" y="388"/>
                    </a:cubicBezTo>
                    <a:cubicBezTo>
                      <a:pt x="2958" y="291"/>
                      <a:pt x="2837" y="206"/>
                      <a:pt x="2595" y="122"/>
                    </a:cubicBezTo>
                    <a:cubicBezTo>
                      <a:pt x="2364" y="37"/>
                      <a:pt x="2061" y="0"/>
                      <a:pt x="16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6489033" y="3817645"/>
                <a:ext cx="52745" cy="73294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806" extrusionOk="0">
                    <a:moveTo>
                      <a:pt x="2364" y="0"/>
                    </a:moveTo>
                    <a:cubicBezTo>
                      <a:pt x="2158" y="0"/>
                      <a:pt x="1916" y="61"/>
                      <a:pt x="1613" y="194"/>
                    </a:cubicBezTo>
                    <a:cubicBezTo>
                      <a:pt x="1310" y="327"/>
                      <a:pt x="1091" y="473"/>
                      <a:pt x="946" y="630"/>
                    </a:cubicBezTo>
                    <a:cubicBezTo>
                      <a:pt x="910" y="667"/>
                      <a:pt x="861" y="752"/>
                      <a:pt x="825" y="849"/>
                    </a:cubicBezTo>
                    <a:cubicBezTo>
                      <a:pt x="788" y="945"/>
                      <a:pt x="776" y="1042"/>
                      <a:pt x="776" y="1139"/>
                    </a:cubicBezTo>
                    <a:cubicBezTo>
                      <a:pt x="776" y="1224"/>
                      <a:pt x="837" y="1358"/>
                      <a:pt x="970" y="1503"/>
                    </a:cubicBezTo>
                    <a:cubicBezTo>
                      <a:pt x="1104" y="1661"/>
                      <a:pt x="1249" y="1818"/>
                      <a:pt x="1407" y="1951"/>
                    </a:cubicBezTo>
                    <a:cubicBezTo>
                      <a:pt x="1564" y="2085"/>
                      <a:pt x="1709" y="2230"/>
                      <a:pt x="1843" y="2376"/>
                    </a:cubicBezTo>
                    <a:cubicBezTo>
                      <a:pt x="1964" y="2533"/>
                      <a:pt x="2037" y="2654"/>
                      <a:pt x="2037" y="2763"/>
                    </a:cubicBezTo>
                    <a:cubicBezTo>
                      <a:pt x="2037" y="2909"/>
                      <a:pt x="1928" y="3054"/>
                      <a:pt x="1734" y="3188"/>
                    </a:cubicBezTo>
                    <a:cubicBezTo>
                      <a:pt x="1540" y="3309"/>
                      <a:pt x="1310" y="3382"/>
                      <a:pt x="1055" y="3382"/>
                    </a:cubicBezTo>
                    <a:cubicBezTo>
                      <a:pt x="934" y="3382"/>
                      <a:pt x="813" y="3357"/>
                      <a:pt x="704" y="3297"/>
                    </a:cubicBezTo>
                    <a:cubicBezTo>
                      <a:pt x="594" y="3248"/>
                      <a:pt x="510" y="3188"/>
                      <a:pt x="437" y="3127"/>
                    </a:cubicBezTo>
                    <a:cubicBezTo>
                      <a:pt x="267" y="2945"/>
                      <a:pt x="158" y="2860"/>
                      <a:pt x="98" y="2860"/>
                    </a:cubicBezTo>
                    <a:cubicBezTo>
                      <a:pt x="37" y="2860"/>
                      <a:pt x="1" y="2921"/>
                      <a:pt x="1" y="3030"/>
                    </a:cubicBezTo>
                    <a:cubicBezTo>
                      <a:pt x="1" y="3188"/>
                      <a:pt x="110" y="3357"/>
                      <a:pt x="340" y="3539"/>
                    </a:cubicBezTo>
                    <a:cubicBezTo>
                      <a:pt x="558" y="3721"/>
                      <a:pt x="849" y="3806"/>
                      <a:pt x="1188" y="3806"/>
                    </a:cubicBezTo>
                    <a:cubicBezTo>
                      <a:pt x="1540" y="3806"/>
                      <a:pt x="1855" y="3709"/>
                      <a:pt x="2122" y="3503"/>
                    </a:cubicBezTo>
                    <a:cubicBezTo>
                      <a:pt x="2388" y="3297"/>
                      <a:pt x="2522" y="3054"/>
                      <a:pt x="2522" y="2751"/>
                    </a:cubicBezTo>
                    <a:cubicBezTo>
                      <a:pt x="2522" y="2594"/>
                      <a:pt x="2461" y="2436"/>
                      <a:pt x="2328" y="2242"/>
                    </a:cubicBezTo>
                    <a:cubicBezTo>
                      <a:pt x="2194" y="2061"/>
                      <a:pt x="2049" y="1891"/>
                      <a:pt x="1879" y="1745"/>
                    </a:cubicBezTo>
                    <a:cubicBezTo>
                      <a:pt x="1455" y="1382"/>
                      <a:pt x="1237" y="1164"/>
                      <a:pt x="1237" y="1079"/>
                    </a:cubicBezTo>
                    <a:cubicBezTo>
                      <a:pt x="1237" y="933"/>
                      <a:pt x="1455" y="776"/>
                      <a:pt x="1867" y="618"/>
                    </a:cubicBezTo>
                    <a:cubicBezTo>
                      <a:pt x="1988" y="570"/>
                      <a:pt x="2122" y="521"/>
                      <a:pt x="2279" y="497"/>
                    </a:cubicBezTo>
                    <a:cubicBezTo>
                      <a:pt x="2437" y="461"/>
                      <a:pt x="2546" y="424"/>
                      <a:pt x="2631" y="412"/>
                    </a:cubicBezTo>
                    <a:cubicBezTo>
                      <a:pt x="2703" y="388"/>
                      <a:pt x="2740" y="352"/>
                      <a:pt x="2740" y="315"/>
                    </a:cubicBezTo>
                    <a:cubicBezTo>
                      <a:pt x="2740" y="243"/>
                      <a:pt x="2703" y="170"/>
                      <a:pt x="2631" y="97"/>
                    </a:cubicBezTo>
                    <a:cubicBezTo>
                      <a:pt x="2558" y="37"/>
                      <a:pt x="2473" y="0"/>
                      <a:pt x="23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65717" y="1600143"/>
                <a:ext cx="67664" cy="71676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3722" extrusionOk="0">
                    <a:moveTo>
                      <a:pt x="2266" y="1"/>
                    </a:moveTo>
                    <a:cubicBezTo>
                      <a:pt x="2097" y="1"/>
                      <a:pt x="2012" y="61"/>
                      <a:pt x="2012" y="158"/>
                    </a:cubicBezTo>
                    <a:cubicBezTo>
                      <a:pt x="2012" y="219"/>
                      <a:pt x="2048" y="292"/>
                      <a:pt x="2133" y="376"/>
                    </a:cubicBezTo>
                    <a:cubicBezTo>
                      <a:pt x="2218" y="449"/>
                      <a:pt x="2315" y="498"/>
                      <a:pt x="2436" y="498"/>
                    </a:cubicBezTo>
                    <a:cubicBezTo>
                      <a:pt x="2557" y="498"/>
                      <a:pt x="2666" y="558"/>
                      <a:pt x="2763" y="679"/>
                    </a:cubicBezTo>
                    <a:cubicBezTo>
                      <a:pt x="2957" y="910"/>
                      <a:pt x="3042" y="1249"/>
                      <a:pt x="3042" y="1673"/>
                    </a:cubicBezTo>
                    <a:cubicBezTo>
                      <a:pt x="3042" y="2061"/>
                      <a:pt x="2969" y="2425"/>
                      <a:pt x="2824" y="2740"/>
                    </a:cubicBezTo>
                    <a:cubicBezTo>
                      <a:pt x="2679" y="3055"/>
                      <a:pt x="2509" y="3225"/>
                      <a:pt x="2315" y="3225"/>
                    </a:cubicBezTo>
                    <a:cubicBezTo>
                      <a:pt x="2218" y="3225"/>
                      <a:pt x="2145" y="3140"/>
                      <a:pt x="2097" y="2970"/>
                    </a:cubicBezTo>
                    <a:cubicBezTo>
                      <a:pt x="2048" y="2800"/>
                      <a:pt x="2012" y="2619"/>
                      <a:pt x="2000" y="2425"/>
                    </a:cubicBezTo>
                    <a:cubicBezTo>
                      <a:pt x="1951" y="1891"/>
                      <a:pt x="1867" y="1625"/>
                      <a:pt x="1745" y="1625"/>
                    </a:cubicBezTo>
                    <a:cubicBezTo>
                      <a:pt x="1636" y="1625"/>
                      <a:pt x="1442" y="1782"/>
                      <a:pt x="1164" y="2097"/>
                    </a:cubicBezTo>
                    <a:cubicBezTo>
                      <a:pt x="897" y="2400"/>
                      <a:pt x="655" y="2740"/>
                      <a:pt x="436" y="3103"/>
                    </a:cubicBezTo>
                    <a:cubicBezTo>
                      <a:pt x="461" y="2715"/>
                      <a:pt x="533" y="2194"/>
                      <a:pt x="655" y="1528"/>
                    </a:cubicBezTo>
                    <a:cubicBezTo>
                      <a:pt x="776" y="849"/>
                      <a:pt x="836" y="473"/>
                      <a:pt x="836" y="401"/>
                    </a:cubicBezTo>
                    <a:cubicBezTo>
                      <a:pt x="836" y="328"/>
                      <a:pt x="788" y="243"/>
                      <a:pt x="679" y="146"/>
                    </a:cubicBezTo>
                    <a:cubicBezTo>
                      <a:pt x="570" y="61"/>
                      <a:pt x="485" y="13"/>
                      <a:pt x="400" y="13"/>
                    </a:cubicBezTo>
                    <a:cubicBezTo>
                      <a:pt x="327" y="13"/>
                      <a:pt x="291" y="73"/>
                      <a:pt x="291" y="207"/>
                    </a:cubicBezTo>
                    <a:cubicBezTo>
                      <a:pt x="291" y="619"/>
                      <a:pt x="242" y="1188"/>
                      <a:pt x="146" y="1928"/>
                    </a:cubicBezTo>
                    <a:cubicBezTo>
                      <a:pt x="49" y="2655"/>
                      <a:pt x="0" y="3091"/>
                      <a:pt x="0" y="3237"/>
                    </a:cubicBezTo>
                    <a:cubicBezTo>
                      <a:pt x="0" y="3370"/>
                      <a:pt x="36" y="3491"/>
                      <a:pt x="109" y="3576"/>
                    </a:cubicBezTo>
                    <a:cubicBezTo>
                      <a:pt x="194" y="3673"/>
                      <a:pt x="255" y="3721"/>
                      <a:pt x="315" y="3721"/>
                    </a:cubicBezTo>
                    <a:cubicBezTo>
                      <a:pt x="461" y="3721"/>
                      <a:pt x="715" y="3467"/>
                      <a:pt x="1091" y="2958"/>
                    </a:cubicBezTo>
                    <a:cubicBezTo>
                      <a:pt x="1273" y="2691"/>
                      <a:pt x="1442" y="2449"/>
                      <a:pt x="1600" y="2243"/>
                    </a:cubicBezTo>
                    <a:cubicBezTo>
                      <a:pt x="1624" y="2715"/>
                      <a:pt x="1697" y="3079"/>
                      <a:pt x="1806" y="3334"/>
                    </a:cubicBezTo>
                    <a:cubicBezTo>
                      <a:pt x="1903" y="3588"/>
                      <a:pt x="2073" y="3709"/>
                      <a:pt x="2303" y="3709"/>
                    </a:cubicBezTo>
                    <a:cubicBezTo>
                      <a:pt x="2618" y="3709"/>
                      <a:pt x="2909" y="3503"/>
                      <a:pt x="3151" y="3103"/>
                    </a:cubicBezTo>
                    <a:cubicBezTo>
                      <a:pt x="3394" y="2691"/>
                      <a:pt x="3515" y="2243"/>
                      <a:pt x="3515" y="1734"/>
                    </a:cubicBezTo>
                    <a:cubicBezTo>
                      <a:pt x="3515" y="1237"/>
                      <a:pt x="3418" y="825"/>
                      <a:pt x="3200" y="498"/>
                    </a:cubicBezTo>
                    <a:cubicBezTo>
                      <a:pt x="2994" y="170"/>
                      <a:pt x="2679" y="1"/>
                      <a:pt x="22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345258" y="1600375"/>
                <a:ext cx="20790" cy="71445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3710" extrusionOk="0">
                    <a:moveTo>
                      <a:pt x="752" y="1"/>
                    </a:moveTo>
                    <a:cubicBezTo>
                      <a:pt x="704" y="1"/>
                      <a:pt x="667" y="13"/>
                      <a:pt x="655" y="37"/>
                    </a:cubicBezTo>
                    <a:cubicBezTo>
                      <a:pt x="643" y="61"/>
                      <a:pt x="631" y="98"/>
                      <a:pt x="631" y="158"/>
                    </a:cubicBezTo>
                    <a:cubicBezTo>
                      <a:pt x="631" y="377"/>
                      <a:pt x="522" y="946"/>
                      <a:pt x="304" y="1867"/>
                    </a:cubicBezTo>
                    <a:cubicBezTo>
                      <a:pt x="98" y="2776"/>
                      <a:pt x="1" y="3273"/>
                      <a:pt x="1" y="3346"/>
                    </a:cubicBezTo>
                    <a:cubicBezTo>
                      <a:pt x="1" y="3419"/>
                      <a:pt x="25" y="3491"/>
                      <a:pt x="98" y="3576"/>
                    </a:cubicBezTo>
                    <a:cubicBezTo>
                      <a:pt x="171" y="3661"/>
                      <a:pt x="219" y="3709"/>
                      <a:pt x="268" y="3709"/>
                    </a:cubicBezTo>
                    <a:cubicBezTo>
                      <a:pt x="304" y="3709"/>
                      <a:pt x="364" y="3600"/>
                      <a:pt x="425" y="3394"/>
                    </a:cubicBezTo>
                    <a:cubicBezTo>
                      <a:pt x="449" y="3285"/>
                      <a:pt x="474" y="3176"/>
                      <a:pt x="498" y="3079"/>
                    </a:cubicBezTo>
                    <a:cubicBezTo>
                      <a:pt x="522" y="2982"/>
                      <a:pt x="558" y="2849"/>
                      <a:pt x="595" y="2667"/>
                    </a:cubicBezTo>
                    <a:cubicBezTo>
                      <a:pt x="643" y="2497"/>
                      <a:pt x="680" y="2352"/>
                      <a:pt x="704" y="2255"/>
                    </a:cubicBezTo>
                    <a:cubicBezTo>
                      <a:pt x="958" y="1225"/>
                      <a:pt x="1080" y="643"/>
                      <a:pt x="1080" y="522"/>
                    </a:cubicBezTo>
                    <a:cubicBezTo>
                      <a:pt x="1080" y="389"/>
                      <a:pt x="1043" y="267"/>
                      <a:pt x="958" y="158"/>
                    </a:cubicBezTo>
                    <a:cubicBezTo>
                      <a:pt x="874" y="49"/>
                      <a:pt x="813" y="1"/>
                      <a:pt x="752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376289" y="1600856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649" y="0"/>
                    </a:moveTo>
                    <a:cubicBezTo>
                      <a:pt x="958" y="0"/>
                      <a:pt x="510" y="0"/>
                      <a:pt x="304" y="24"/>
                    </a:cubicBezTo>
                    <a:cubicBezTo>
                      <a:pt x="98" y="36"/>
                      <a:pt x="1" y="85"/>
                      <a:pt x="1" y="145"/>
                    </a:cubicBezTo>
                    <a:cubicBezTo>
                      <a:pt x="1" y="218"/>
                      <a:pt x="37" y="291"/>
                      <a:pt x="86" y="364"/>
                    </a:cubicBezTo>
                    <a:cubicBezTo>
                      <a:pt x="146" y="436"/>
                      <a:pt x="207" y="473"/>
                      <a:pt x="267" y="473"/>
                    </a:cubicBezTo>
                    <a:lnTo>
                      <a:pt x="1176" y="436"/>
                    </a:lnTo>
                    <a:lnTo>
                      <a:pt x="1176" y="436"/>
                    </a:lnTo>
                    <a:cubicBezTo>
                      <a:pt x="1140" y="764"/>
                      <a:pt x="1031" y="1309"/>
                      <a:pt x="837" y="2073"/>
                    </a:cubicBezTo>
                    <a:cubicBezTo>
                      <a:pt x="643" y="2824"/>
                      <a:pt x="558" y="3236"/>
                      <a:pt x="558" y="3321"/>
                    </a:cubicBezTo>
                    <a:cubicBezTo>
                      <a:pt x="558" y="3406"/>
                      <a:pt x="583" y="3478"/>
                      <a:pt x="643" y="3563"/>
                    </a:cubicBezTo>
                    <a:cubicBezTo>
                      <a:pt x="716" y="3636"/>
                      <a:pt x="776" y="3684"/>
                      <a:pt x="825" y="3684"/>
                    </a:cubicBezTo>
                    <a:cubicBezTo>
                      <a:pt x="873" y="3684"/>
                      <a:pt x="910" y="3587"/>
                      <a:pt x="958" y="3406"/>
                    </a:cubicBezTo>
                    <a:cubicBezTo>
                      <a:pt x="995" y="3309"/>
                      <a:pt x="1031" y="3139"/>
                      <a:pt x="1092" y="2897"/>
                    </a:cubicBezTo>
                    <a:cubicBezTo>
                      <a:pt x="1140" y="2654"/>
                      <a:pt x="1189" y="2485"/>
                      <a:pt x="1213" y="2363"/>
                    </a:cubicBezTo>
                    <a:cubicBezTo>
                      <a:pt x="1492" y="1285"/>
                      <a:pt x="1625" y="667"/>
                      <a:pt x="1625" y="545"/>
                    </a:cubicBezTo>
                    <a:cubicBezTo>
                      <a:pt x="1625" y="497"/>
                      <a:pt x="1625" y="461"/>
                      <a:pt x="1613" y="424"/>
                    </a:cubicBezTo>
                    <a:cubicBezTo>
                      <a:pt x="1807" y="424"/>
                      <a:pt x="2001" y="436"/>
                      <a:pt x="2207" y="448"/>
                    </a:cubicBezTo>
                    <a:cubicBezTo>
                      <a:pt x="2425" y="461"/>
                      <a:pt x="2582" y="473"/>
                      <a:pt x="2704" y="473"/>
                    </a:cubicBezTo>
                    <a:cubicBezTo>
                      <a:pt x="2813" y="473"/>
                      <a:pt x="2873" y="436"/>
                      <a:pt x="2873" y="376"/>
                    </a:cubicBezTo>
                    <a:cubicBezTo>
                      <a:pt x="2873" y="279"/>
                      <a:pt x="2764" y="194"/>
                      <a:pt x="2522" y="109"/>
                    </a:cubicBezTo>
                    <a:cubicBezTo>
                      <a:pt x="2291" y="36"/>
                      <a:pt x="2001" y="0"/>
                      <a:pt x="164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431113" y="1600143"/>
                <a:ext cx="56961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3734" extrusionOk="0">
                    <a:moveTo>
                      <a:pt x="813" y="1"/>
                    </a:moveTo>
                    <a:cubicBezTo>
                      <a:pt x="777" y="1"/>
                      <a:pt x="740" y="13"/>
                      <a:pt x="716" y="37"/>
                    </a:cubicBezTo>
                    <a:cubicBezTo>
                      <a:pt x="704" y="61"/>
                      <a:pt x="704" y="98"/>
                      <a:pt x="704" y="158"/>
                    </a:cubicBezTo>
                    <a:cubicBezTo>
                      <a:pt x="704" y="389"/>
                      <a:pt x="583" y="958"/>
                      <a:pt x="340" y="1879"/>
                    </a:cubicBezTo>
                    <a:cubicBezTo>
                      <a:pt x="159" y="1940"/>
                      <a:pt x="74" y="1988"/>
                      <a:pt x="74" y="2037"/>
                    </a:cubicBezTo>
                    <a:cubicBezTo>
                      <a:pt x="74" y="2097"/>
                      <a:pt x="86" y="2146"/>
                      <a:pt x="122" y="2194"/>
                    </a:cubicBezTo>
                    <a:cubicBezTo>
                      <a:pt x="159" y="2231"/>
                      <a:pt x="195" y="2267"/>
                      <a:pt x="243" y="2279"/>
                    </a:cubicBezTo>
                    <a:cubicBezTo>
                      <a:pt x="86" y="2885"/>
                      <a:pt x="1" y="3237"/>
                      <a:pt x="1" y="3321"/>
                    </a:cubicBezTo>
                    <a:cubicBezTo>
                      <a:pt x="1" y="3406"/>
                      <a:pt x="37" y="3491"/>
                      <a:pt x="122" y="3588"/>
                    </a:cubicBezTo>
                    <a:cubicBezTo>
                      <a:pt x="195" y="3685"/>
                      <a:pt x="255" y="3734"/>
                      <a:pt x="292" y="3734"/>
                    </a:cubicBezTo>
                    <a:cubicBezTo>
                      <a:pt x="328" y="3734"/>
                      <a:pt x="365" y="3637"/>
                      <a:pt x="425" y="3443"/>
                    </a:cubicBezTo>
                    <a:cubicBezTo>
                      <a:pt x="449" y="3358"/>
                      <a:pt x="474" y="3261"/>
                      <a:pt x="498" y="3164"/>
                    </a:cubicBezTo>
                    <a:cubicBezTo>
                      <a:pt x="522" y="3067"/>
                      <a:pt x="558" y="2934"/>
                      <a:pt x="595" y="2764"/>
                    </a:cubicBezTo>
                    <a:cubicBezTo>
                      <a:pt x="643" y="2594"/>
                      <a:pt x="692" y="2412"/>
                      <a:pt x="740" y="2231"/>
                    </a:cubicBezTo>
                    <a:cubicBezTo>
                      <a:pt x="1152" y="2134"/>
                      <a:pt x="1625" y="2049"/>
                      <a:pt x="2134" y="1988"/>
                    </a:cubicBezTo>
                    <a:lnTo>
                      <a:pt x="2134" y="1988"/>
                    </a:lnTo>
                    <a:cubicBezTo>
                      <a:pt x="1928" y="2800"/>
                      <a:pt x="1819" y="3261"/>
                      <a:pt x="1819" y="3346"/>
                    </a:cubicBezTo>
                    <a:cubicBezTo>
                      <a:pt x="1819" y="3431"/>
                      <a:pt x="1855" y="3528"/>
                      <a:pt x="1916" y="3612"/>
                    </a:cubicBezTo>
                    <a:cubicBezTo>
                      <a:pt x="1976" y="3685"/>
                      <a:pt x="2037" y="3734"/>
                      <a:pt x="2086" y="3734"/>
                    </a:cubicBezTo>
                    <a:cubicBezTo>
                      <a:pt x="2134" y="3734"/>
                      <a:pt x="2170" y="3637"/>
                      <a:pt x="2219" y="3443"/>
                    </a:cubicBezTo>
                    <a:cubicBezTo>
                      <a:pt x="2255" y="3358"/>
                      <a:pt x="2279" y="3261"/>
                      <a:pt x="2304" y="3164"/>
                    </a:cubicBezTo>
                    <a:cubicBezTo>
                      <a:pt x="2328" y="3067"/>
                      <a:pt x="2364" y="2934"/>
                      <a:pt x="2401" y="2776"/>
                    </a:cubicBezTo>
                    <a:cubicBezTo>
                      <a:pt x="2437" y="2619"/>
                      <a:pt x="2522" y="2328"/>
                      <a:pt x="2631" y="1903"/>
                    </a:cubicBezTo>
                    <a:cubicBezTo>
                      <a:pt x="2849" y="1867"/>
                      <a:pt x="2958" y="1807"/>
                      <a:pt x="2958" y="1734"/>
                    </a:cubicBezTo>
                    <a:cubicBezTo>
                      <a:pt x="2958" y="1661"/>
                      <a:pt x="2873" y="1613"/>
                      <a:pt x="2716" y="1588"/>
                    </a:cubicBezTo>
                    <a:cubicBezTo>
                      <a:pt x="2873" y="982"/>
                      <a:pt x="2958" y="631"/>
                      <a:pt x="2958" y="510"/>
                    </a:cubicBezTo>
                    <a:cubicBezTo>
                      <a:pt x="2958" y="389"/>
                      <a:pt x="2910" y="279"/>
                      <a:pt x="2837" y="170"/>
                    </a:cubicBezTo>
                    <a:cubicBezTo>
                      <a:pt x="2752" y="61"/>
                      <a:pt x="2679" y="1"/>
                      <a:pt x="2619" y="1"/>
                    </a:cubicBezTo>
                    <a:cubicBezTo>
                      <a:pt x="2546" y="1"/>
                      <a:pt x="2510" y="49"/>
                      <a:pt x="2510" y="158"/>
                    </a:cubicBezTo>
                    <a:cubicBezTo>
                      <a:pt x="2510" y="364"/>
                      <a:pt x="2425" y="837"/>
                      <a:pt x="2243" y="1576"/>
                    </a:cubicBezTo>
                    <a:cubicBezTo>
                      <a:pt x="1795" y="1600"/>
                      <a:pt x="1334" y="1661"/>
                      <a:pt x="874" y="1758"/>
                    </a:cubicBezTo>
                    <a:cubicBezTo>
                      <a:pt x="1043" y="1079"/>
                      <a:pt x="1128" y="667"/>
                      <a:pt x="1128" y="534"/>
                    </a:cubicBezTo>
                    <a:cubicBezTo>
                      <a:pt x="1128" y="401"/>
                      <a:pt x="1092" y="279"/>
                      <a:pt x="1007" y="170"/>
                    </a:cubicBezTo>
                    <a:cubicBezTo>
                      <a:pt x="934" y="61"/>
                      <a:pt x="861" y="1"/>
                      <a:pt x="813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498315" y="1599912"/>
                <a:ext cx="55074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3746" extrusionOk="0">
                    <a:moveTo>
                      <a:pt x="1843" y="449"/>
                    </a:moveTo>
                    <a:cubicBezTo>
                      <a:pt x="1988" y="449"/>
                      <a:pt x="2109" y="534"/>
                      <a:pt x="2206" y="703"/>
                    </a:cubicBezTo>
                    <a:cubicBezTo>
                      <a:pt x="2315" y="873"/>
                      <a:pt x="2364" y="1103"/>
                      <a:pt x="2364" y="1370"/>
                    </a:cubicBezTo>
                    <a:cubicBezTo>
                      <a:pt x="2364" y="1637"/>
                      <a:pt x="2291" y="1928"/>
                      <a:pt x="2121" y="2243"/>
                    </a:cubicBezTo>
                    <a:cubicBezTo>
                      <a:pt x="1952" y="2546"/>
                      <a:pt x="1758" y="2800"/>
                      <a:pt x="1515" y="3006"/>
                    </a:cubicBezTo>
                    <a:cubicBezTo>
                      <a:pt x="1285" y="3212"/>
                      <a:pt x="1091" y="3321"/>
                      <a:pt x="909" y="3321"/>
                    </a:cubicBezTo>
                    <a:cubicBezTo>
                      <a:pt x="800" y="3321"/>
                      <a:pt x="703" y="3261"/>
                      <a:pt x="619" y="3140"/>
                    </a:cubicBezTo>
                    <a:cubicBezTo>
                      <a:pt x="534" y="3018"/>
                      <a:pt x="485" y="2861"/>
                      <a:pt x="485" y="2667"/>
                    </a:cubicBezTo>
                    <a:cubicBezTo>
                      <a:pt x="485" y="2340"/>
                      <a:pt x="570" y="2000"/>
                      <a:pt x="740" y="1649"/>
                    </a:cubicBezTo>
                    <a:cubicBezTo>
                      <a:pt x="909" y="1285"/>
                      <a:pt x="1103" y="1006"/>
                      <a:pt x="1309" y="776"/>
                    </a:cubicBezTo>
                    <a:cubicBezTo>
                      <a:pt x="1527" y="558"/>
                      <a:pt x="1697" y="449"/>
                      <a:pt x="1843" y="449"/>
                    </a:cubicBezTo>
                    <a:close/>
                    <a:moveTo>
                      <a:pt x="1818" y="1"/>
                    </a:moveTo>
                    <a:cubicBezTo>
                      <a:pt x="1637" y="1"/>
                      <a:pt x="1431" y="85"/>
                      <a:pt x="1212" y="243"/>
                    </a:cubicBezTo>
                    <a:cubicBezTo>
                      <a:pt x="1006" y="401"/>
                      <a:pt x="800" y="594"/>
                      <a:pt x="619" y="849"/>
                    </a:cubicBezTo>
                    <a:cubicBezTo>
                      <a:pt x="449" y="1091"/>
                      <a:pt x="303" y="1382"/>
                      <a:pt x="182" y="1709"/>
                    </a:cubicBezTo>
                    <a:cubicBezTo>
                      <a:pt x="61" y="2049"/>
                      <a:pt x="0" y="2376"/>
                      <a:pt x="0" y="2691"/>
                    </a:cubicBezTo>
                    <a:cubicBezTo>
                      <a:pt x="0" y="2934"/>
                      <a:pt x="85" y="3164"/>
                      <a:pt x="267" y="3394"/>
                    </a:cubicBezTo>
                    <a:cubicBezTo>
                      <a:pt x="437" y="3624"/>
                      <a:pt x="643" y="3746"/>
                      <a:pt x="873" y="3746"/>
                    </a:cubicBezTo>
                    <a:cubicBezTo>
                      <a:pt x="1200" y="3746"/>
                      <a:pt x="1515" y="3612"/>
                      <a:pt x="1818" y="3346"/>
                    </a:cubicBezTo>
                    <a:cubicBezTo>
                      <a:pt x="2133" y="3079"/>
                      <a:pt x="2388" y="2764"/>
                      <a:pt x="2570" y="2388"/>
                    </a:cubicBezTo>
                    <a:cubicBezTo>
                      <a:pt x="2764" y="2025"/>
                      <a:pt x="2861" y="1661"/>
                      <a:pt x="2861" y="1322"/>
                    </a:cubicBezTo>
                    <a:cubicBezTo>
                      <a:pt x="2861" y="982"/>
                      <a:pt x="2764" y="679"/>
                      <a:pt x="2558" y="413"/>
                    </a:cubicBezTo>
                    <a:cubicBezTo>
                      <a:pt x="2364" y="134"/>
                      <a:pt x="2109" y="1"/>
                      <a:pt x="181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564111" y="1600143"/>
                <a:ext cx="49472" cy="7237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3758" extrusionOk="0">
                    <a:moveTo>
                      <a:pt x="558" y="1"/>
                    </a:moveTo>
                    <a:cubicBezTo>
                      <a:pt x="509" y="1"/>
                      <a:pt x="485" y="13"/>
                      <a:pt x="473" y="49"/>
                    </a:cubicBezTo>
                    <a:cubicBezTo>
                      <a:pt x="449" y="61"/>
                      <a:pt x="449" y="110"/>
                      <a:pt x="449" y="170"/>
                    </a:cubicBezTo>
                    <a:cubicBezTo>
                      <a:pt x="449" y="376"/>
                      <a:pt x="376" y="776"/>
                      <a:pt x="218" y="1382"/>
                    </a:cubicBezTo>
                    <a:cubicBezTo>
                      <a:pt x="73" y="1976"/>
                      <a:pt x="0" y="2412"/>
                      <a:pt x="0" y="2691"/>
                    </a:cubicBezTo>
                    <a:cubicBezTo>
                      <a:pt x="0" y="2970"/>
                      <a:pt x="85" y="3225"/>
                      <a:pt x="243" y="3443"/>
                    </a:cubicBezTo>
                    <a:cubicBezTo>
                      <a:pt x="412" y="3649"/>
                      <a:pt x="606" y="3758"/>
                      <a:pt x="824" y="3758"/>
                    </a:cubicBezTo>
                    <a:cubicBezTo>
                      <a:pt x="1127" y="3758"/>
                      <a:pt x="1418" y="3624"/>
                      <a:pt x="1685" y="3334"/>
                    </a:cubicBezTo>
                    <a:cubicBezTo>
                      <a:pt x="1951" y="3055"/>
                      <a:pt x="2170" y="2667"/>
                      <a:pt x="2327" y="2194"/>
                    </a:cubicBezTo>
                    <a:cubicBezTo>
                      <a:pt x="2485" y="1710"/>
                      <a:pt x="2570" y="1201"/>
                      <a:pt x="2570" y="655"/>
                    </a:cubicBezTo>
                    <a:cubicBezTo>
                      <a:pt x="2570" y="473"/>
                      <a:pt x="2509" y="316"/>
                      <a:pt x="2412" y="195"/>
                    </a:cubicBezTo>
                    <a:cubicBezTo>
                      <a:pt x="2303" y="73"/>
                      <a:pt x="2206" y="1"/>
                      <a:pt x="2121" y="1"/>
                    </a:cubicBezTo>
                    <a:cubicBezTo>
                      <a:pt x="2061" y="1"/>
                      <a:pt x="2036" y="49"/>
                      <a:pt x="2036" y="122"/>
                    </a:cubicBezTo>
                    <a:cubicBezTo>
                      <a:pt x="2036" y="158"/>
                      <a:pt x="2036" y="243"/>
                      <a:pt x="2048" y="389"/>
                    </a:cubicBezTo>
                    <a:cubicBezTo>
                      <a:pt x="2073" y="546"/>
                      <a:pt x="2085" y="691"/>
                      <a:pt x="2085" y="837"/>
                    </a:cubicBezTo>
                    <a:cubicBezTo>
                      <a:pt x="2085" y="1152"/>
                      <a:pt x="2036" y="1467"/>
                      <a:pt x="1951" y="1782"/>
                    </a:cubicBezTo>
                    <a:cubicBezTo>
                      <a:pt x="1867" y="2097"/>
                      <a:pt x="1770" y="2364"/>
                      <a:pt x="1648" y="2582"/>
                    </a:cubicBezTo>
                    <a:cubicBezTo>
                      <a:pt x="1527" y="2800"/>
                      <a:pt x="1394" y="2970"/>
                      <a:pt x="1248" y="3103"/>
                    </a:cubicBezTo>
                    <a:cubicBezTo>
                      <a:pt x="1115" y="3237"/>
                      <a:pt x="982" y="3309"/>
                      <a:pt x="861" y="3309"/>
                    </a:cubicBezTo>
                    <a:cubicBezTo>
                      <a:pt x="752" y="3309"/>
                      <a:pt x="655" y="3249"/>
                      <a:pt x="582" y="3128"/>
                    </a:cubicBezTo>
                    <a:cubicBezTo>
                      <a:pt x="509" y="2994"/>
                      <a:pt x="473" y="2837"/>
                      <a:pt x="473" y="2643"/>
                    </a:cubicBezTo>
                    <a:cubicBezTo>
                      <a:pt x="473" y="2437"/>
                      <a:pt x="533" y="2061"/>
                      <a:pt x="679" y="1504"/>
                    </a:cubicBezTo>
                    <a:cubicBezTo>
                      <a:pt x="824" y="946"/>
                      <a:pt x="897" y="607"/>
                      <a:pt x="897" y="473"/>
                    </a:cubicBezTo>
                    <a:cubicBezTo>
                      <a:pt x="897" y="352"/>
                      <a:pt x="849" y="243"/>
                      <a:pt x="764" y="146"/>
                    </a:cubicBezTo>
                    <a:cubicBezTo>
                      <a:pt x="679" y="49"/>
                      <a:pt x="618" y="1"/>
                      <a:pt x="55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622901" y="1600856"/>
                <a:ext cx="5530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5" extrusionOk="0">
                    <a:moveTo>
                      <a:pt x="1649" y="0"/>
                    </a:moveTo>
                    <a:cubicBezTo>
                      <a:pt x="958" y="0"/>
                      <a:pt x="509" y="0"/>
                      <a:pt x="303" y="24"/>
                    </a:cubicBezTo>
                    <a:cubicBezTo>
                      <a:pt x="97" y="36"/>
                      <a:pt x="0" y="85"/>
                      <a:pt x="0" y="145"/>
                    </a:cubicBezTo>
                    <a:cubicBezTo>
                      <a:pt x="0" y="218"/>
                      <a:pt x="37" y="291"/>
                      <a:pt x="85" y="364"/>
                    </a:cubicBezTo>
                    <a:cubicBezTo>
                      <a:pt x="146" y="436"/>
                      <a:pt x="206" y="473"/>
                      <a:pt x="267" y="473"/>
                    </a:cubicBezTo>
                    <a:lnTo>
                      <a:pt x="1176" y="436"/>
                    </a:lnTo>
                    <a:lnTo>
                      <a:pt x="1176" y="436"/>
                    </a:lnTo>
                    <a:cubicBezTo>
                      <a:pt x="1140" y="764"/>
                      <a:pt x="1031" y="1309"/>
                      <a:pt x="837" y="2073"/>
                    </a:cubicBezTo>
                    <a:cubicBezTo>
                      <a:pt x="643" y="2824"/>
                      <a:pt x="558" y="3236"/>
                      <a:pt x="558" y="3321"/>
                    </a:cubicBezTo>
                    <a:cubicBezTo>
                      <a:pt x="558" y="3406"/>
                      <a:pt x="582" y="3478"/>
                      <a:pt x="643" y="3563"/>
                    </a:cubicBezTo>
                    <a:cubicBezTo>
                      <a:pt x="715" y="3636"/>
                      <a:pt x="776" y="3684"/>
                      <a:pt x="824" y="3684"/>
                    </a:cubicBezTo>
                    <a:cubicBezTo>
                      <a:pt x="873" y="3684"/>
                      <a:pt x="909" y="3587"/>
                      <a:pt x="958" y="3406"/>
                    </a:cubicBezTo>
                    <a:cubicBezTo>
                      <a:pt x="994" y="3309"/>
                      <a:pt x="1031" y="3139"/>
                      <a:pt x="1091" y="2897"/>
                    </a:cubicBezTo>
                    <a:cubicBezTo>
                      <a:pt x="1140" y="2654"/>
                      <a:pt x="1188" y="2485"/>
                      <a:pt x="1212" y="2363"/>
                    </a:cubicBezTo>
                    <a:cubicBezTo>
                      <a:pt x="1491" y="1285"/>
                      <a:pt x="1624" y="667"/>
                      <a:pt x="1624" y="545"/>
                    </a:cubicBezTo>
                    <a:cubicBezTo>
                      <a:pt x="1624" y="497"/>
                      <a:pt x="1624" y="461"/>
                      <a:pt x="1612" y="424"/>
                    </a:cubicBezTo>
                    <a:cubicBezTo>
                      <a:pt x="1806" y="424"/>
                      <a:pt x="2000" y="436"/>
                      <a:pt x="2206" y="448"/>
                    </a:cubicBezTo>
                    <a:cubicBezTo>
                      <a:pt x="2424" y="461"/>
                      <a:pt x="2582" y="473"/>
                      <a:pt x="2703" y="473"/>
                    </a:cubicBezTo>
                    <a:cubicBezTo>
                      <a:pt x="2812" y="473"/>
                      <a:pt x="2873" y="436"/>
                      <a:pt x="2873" y="376"/>
                    </a:cubicBezTo>
                    <a:cubicBezTo>
                      <a:pt x="2873" y="279"/>
                      <a:pt x="2764" y="194"/>
                      <a:pt x="2521" y="109"/>
                    </a:cubicBezTo>
                    <a:cubicBezTo>
                      <a:pt x="2291" y="36"/>
                      <a:pt x="2000" y="0"/>
                      <a:pt x="164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296035" y="1723623"/>
                <a:ext cx="55556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3685" extrusionOk="0">
                    <a:moveTo>
                      <a:pt x="1819" y="0"/>
                    </a:moveTo>
                    <a:cubicBezTo>
                      <a:pt x="1104" y="0"/>
                      <a:pt x="716" y="73"/>
                      <a:pt x="655" y="206"/>
                    </a:cubicBezTo>
                    <a:cubicBezTo>
                      <a:pt x="643" y="242"/>
                      <a:pt x="631" y="279"/>
                      <a:pt x="631" y="327"/>
                    </a:cubicBezTo>
                    <a:cubicBezTo>
                      <a:pt x="631" y="594"/>
                      <a:pt x="582" y="933"/>
                      <a:pt x="473" y="1321"/>
                    </a:cubicBezTo>
                    <a:cubicBezTo>
                      <a:pt x="376" y="1721"/>
                      <a:pt x="267" y="2097"/>
                      <a:pt x="158" y="2448"/>
                    </a:cubicBezTo>
                    <a:cubicBezTo>
                      <a:pt x="61" y="2800"/>
                      <a:pt x="1" y="3042"/>
                      <a:pt x="1" y="3187"/>
                    </a:cubicBezTo>
                    <a:cubicBezTo>
                      <a:pt x="1" y="3333"/>
                      <a:pt x="61" y="3454"/>
                      <a:pt x="182" y="3551"/>
                    </a:cubicBezTo>
                    <a:cubicBezTo>
                      <a:pt x="316" y="3648"/>
                      <a:pt x="449" y="3684"/>
                      <a:pt x="619" y="3684"/>
                    </a:cubicBezTo>
                    <a:cubicBezTo>
                      <a:pt x="982" y="3684"/>
                      <a:pt x="1358" y="3624"/>
                      <a:pt x="1746" y="3490"/>
                    </a:cubicBezTo>
                    <a:cubicBezTo>
                      <a:pt x="2134" y="3357"/>
                      <a:pt x="2328" y="3224"/>
                      <a:pt x="2328" y="3091"/>
                    </a:cubicBezTo>
                    <a:cubicBezTo>
                      <a:pt x="2328" y="3018"/>
                      <a:pt x="2303" y="2981"/>
                      <a:pt x="2255" y="2981"/>
                    </a:cubicBezTo>
                    <a:cubicBezTo>
                      <a:pt x="2231" y="2981"/>
                      <a:pt x="2134" y="3006"/>
                      <a:pt x="1976" y="3054"/>
                    </a:cubicBezTo>
                    <a:cubicBezTo>
                      <a:pt x="1491" y="3175"/>
                      <a:pt x="1043" y="3248"/>
                      <a:pt x="631" y="3248"/>
                    </a:cubicBezTo>
                    <a:cubicBezTo>
                      <a:pt x="595" y="3248"/>
                      <a:pt x="558" y="3236"/>
                      <a:pt x="522" y="3212"/>
                    </a:cubicBezTo>
                    <a:cubicBezTo>
                      <a:pt x="498" y="3175"/>
                      <a:pt x="485" y="3139"/>
                      <a:pt x="485" y="3103"/>
                    </a:cubicBezTo>
                    <a:cubicBezTo>
                      <a:pt x="485" y="2969"/>
                      <a:pt x="582" y="2606"/>
                      <a:pt x="776" y="2000"/>
                    </a:cubicBezTo>
                    <a:cubicBezTo>
                      <a:pt x="1152" y="2000"/>
                      <a:pt x="1491" y="1976"/>
                      <a:pt x="1782" y="1915"/>
                    </a:cubicBezTo>
                    <a:cubicBezTo>
                      <a:pt x="2073" y="1854"/>
                      <a:pt x="2219" y="1757"/>
                      <a:pt x="2219" y="1636"/>
                    </a:cubicBezTo>
                    <a:cubicBezTo>
                      <a:pt x="2219" y="1588"/>
                      <a:pt x="2158" y="1563"/>
                      <a:pt x="2061" y="1563"/>
                    </a:cubicBezTo>
                    <a:cubicBezTo>
                      <a:pt x="1952" y="1563"/>
                      <a:pt x="1806" y="1576"/>
                      <a:pt x="1600" y="1588"/>
                    </a:cubicBezTo>
                    <a:cubicBezTo>
                      <a:pt x="1394" y="1612"/>
                      <a:pt x="1225" y="1612"/>
                      <a:pt x="1104" y="1612"/>
                    </a:cubicBezTo>
                    <a:lnTo>
                      <a:pt x="885" y="1612"/>
                    </a:lnTo>
                    <a:cubicBezTo>
                      <a:pt x="1019" y="1127"/>
                      <a:pt x="1091" y="764"/>
                      <a:pt x="1091" y="521"/>
                    </a:cubicBezTo>
                    <a:lnTo>
                      <a:pt x="1091" y="509"/>
                    </a:lnTo>
                    <a:cubicBezTo>
                      <a:pt x="1419" y="448"/>
                      <a:pt x="1613" y="424"/>
                      <a:pt x="1697" y="412"/>
                    </a:cubicBezTo>
                    <a:cubicBezTo>
                      <a:pt x="1782" y="400"/>
                      <a:pt x="1940" y="388"/>
                      <a:pt x="2146" y="376"/>
                    </a:cubicBezTo>
                    <a:cubicBezTo>
                      <a:pt x="2352" y="351"/>
                      <a:pt x="2522" y="327"/>
                      <a:pt x="2655" y="303"/>
                    </a:cubicBezTo>
                    <a:cubicBezTo>
                      <a:pt x="2800" y="279"/>
                      <a:pt x="2885" y="230"/>
                      <a:pt x="2885" y="158"/>
                    </a:cubicBezTo>
                    <a:cubicBezTo>
                      <a:pt x="2885" y="61"/>
                      <a:pt x="2522" y="0"/>
                      <a:pt x="181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354825" y="1722448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0"/>
                    </a:moveTo>
                    <a:cubicBezTo>
                      <a:pt x="2740" y="0"/>
                      <a:pt x="2704" y="73"/>
                      <a:pt x="2704" y="231"/>
                    </a:cubicBezTo>
                    <a:cubicBezTo>
                      <a:pt x="2704" y="255"/>
                      <a:pt x="2679" y="461"/>
                      <a:pt x="2643" y="861"/>
                    </a:cubicBezTo>
                    <a:cubicBezTo>
                      <a:pt x="2570" y="1697"/>
                      <a:pt x="2413" y="2424"/>
                      <a:pt x="2182" y="3030"/>
                    </a:cubicBezTo>
                    <a:cubicBezTo>
                      <a:pt x="2037" y="2703"/>
                      <a:pt x="1673" y="1794"/>
                      <a:pt x="1104" y="316"/>
                    </a:cubicBezTo>
                    <a:cubicBezTo>
                      <a:pt x="1067" y="243"/>
                      <a:pt x="1019" y="170"/>
                      <a:pt x="946" y="109"/>
                    </a:cubicBezTo>
                    <a:cubicBezTo>
                      <a:pt x="886" y="37"/>
                      <a:pt x="825" y="13"/>
                      <a:pt x="789" y="13"/>
                    </a:cubicBezTo>
                    <a:cubicBezTo>
                      <a:pt x="728" y="13"/>
                      <a:pt x="704" y="61"/>
                      <a:pt x="704" y="182"/>
                    </a:cubicBezTo>
                    <a:cubicBezTo>
                      <a:pt x="692" y="400"/>
                      <a:pt x="570" y="970"/>
                      <a:pt x="340" y="1879"/>
                    </a:cubicBezTo>
                    <a:cubicBezTo>
                      <a:pt x="110" y="2788"/>
                      <a:pt x="1" y="3285"/>
                      <a:pt x="1" y="3370"/>
                    </a:cubicBezTo>
                    <a:cubicBezTo>
                      <a:pt x="1" y="3455"/>
                      <a:pt x="37" y="3539"/>
                      <a:pt x="98" y="3624"/>
                    </a:cubicBezTo>
                    <a:cubicBezTo>
                      <a:pt x="158" y="3697"/>
                      <a:pt x="219" y="3745"/>
                      <a:pt x="267" y="3745"/>
                    </a:cubicBezTo>
                    <a:cubicBezTo>
                      <a:pt x="292" y="3745"/>
                      <a:pt x="340" y="3673"/>
                      <a:pt x="377" y="3527"/>
                    </a:cubicBezTo>
                    <a:cubicBezTo>
                      <a:pt x="425" y="3382"/>
                      <a:pt x="510" y="3055"/>
                      <a:pt x="631" y="2546"/>
                    </a:cubicBezTo>
                    <a:cubicBezTo>
                      <a:pt x="764" y="2024"/>
                      <a:pt x="886" y="1552"/>
                      <a:pt x="983" y="1152"/>
                    </a:cubicBezTo>
                    <a:cubicBezTo>
                      <a:pt x="1504" y="2473"/>
                      <a:pt x="1819" y="3248"/>
                      <a:pt x="1928" y="3503"/>
                    </a:cubicBezTo>
                    <a:cubicBezTo>
                      <a:pt x="1952" y="3564"/>
                      <a:pt x="2001" y="3624"/>
                      <a:pt x="2061" y="3673"/>
                    </a:cubicBezTo>
                    <a:cubicBezTo>
                      <a:pt x="2122" y="3721"/>
                      <a:pt x="2170" y="3745"/>
                      <a:pt x="2219" y="3745"/>
                    </a:cubicBezTo>
                    <a:cubicBezTo>
                      <a:pt x="2352" y="3745"/>
                      <a:pt x="2497" y="3515"/>
                      <a:pt x="2643" y="3055"/>
                    </a:cubicBezTo>
                    <a:cubicBezTo>
                      <a:pt x="2788" y="2606"/>
                      <a:pt x="2910" y="2109"/>
                      <a:pt x="3006" y="1576"/>
                    </a:cubicBezTo>
                    <a:cubicBezTo>
                      <a:pt x="3091" y="1043"/>
                      <a:pt x="3140" y="631"/>
                      <a:pt x="3140" y="340"/>
                    </a:cubicBezTo>
                    <a:cubicBezTo>
                      <a:pt x="3140" y="267"/>
                      <a:pt x="3103" y="194"/>
                      <a:pt x="3019" y="122"/>
                    </a:cubicBezTo>
                    <a:cubicBezTo>
                      <a:pt x="2946" y="37"/>
                      <a:pt x="2873" y="0"/>
                      <a:pt x="280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424587" y="1723623"/>
                <a:ext cx="51340" cy="70502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3661" extrusionOk="0">
                    <a:moveTo>
                      <a:pt x="1128" y="0"/>
                    </a:moveTo>
                    <a:cubicBezTo>
                      <a:pt x="958" y="0"/>
                      <a:pt x="813" y="12"/>
                      <a:pt x="691" y="36"/>
                    </a:cubicBezTo>
                    <a:cubicBezTo>
                      <a:pt x="449" y="85"/>
                      <a:pt x="340" y="133"/>
                      <a:pt x="340" y="206"/>
                    </a:cubicBezTo>
                    <a:cubicBezTo>
                      <a:pt x="340" y="267"/>
                      <a:pt x="376" y="339"/>
                      <a:pt x="449" y="424"/>
                    </a:cubicBezTo>
                    <a:cubicBezTo>
                      <a:pt x="534" y="509"/>
                      <a:pt x="607" y="545"/>
                      <a:pt x="679" y="545"/>
                    </a:cubicBezTo>
                    <a:cubicBezTo>
                      <a:pt x="716" y="545"/>
                      <a:pt x="813" y="533"/>
                      <a:pt x="958" y="509"/>
                    </a:cubicBezTo>
                    <a:cubicBezTo>
                      <a:pt x="1116" y="485"/>
                      <a:pt x="1285" y="461"/>
                      <a:pt x="1467" y="461"/>
                    </a:cubicBezTo>
                    <a:cubicBezTo>
                      <a:pt x="1649" y="461"/>
                      <a:pt x="1819" y="485"/>
                      <a:pt x="1976" y="533"/>
                    </a:cubicBezTo>
                    <a:cubicBezTo>
                      <a:pt x="2146" y="582"/>
                      <a:pt x="2231" y="630"/>
                      <a:pt x="2231" y="703"/>
                    </a:cubicBezTo>
                    <a:cubicBezTo>
                      <a:pt x="2231" y="848"/>
                      <a:pt x="1964" y="1139"/>
                      <a:pt x="1431" y="1576"/>
                    </a:cubicBezTo>
                    <a:cubicBezTo>
                      <a:pt x="1225" y="1757"/>
                      <a:pt x="1007" y="1939"/>
                      <a:pt x="788" y="2121"/>
                    </a:cubicBezTo>
                    <a:cubicBezTo>
                      <a:pt x="570" y="2315"/>
                      <a:pt x="376" y="2497"/>
                      <a:pt x="231" y="2666"/>
                    </a:cubicBezTo>
                    <a:cubicBezTo>
                      <a:pt x="73" y="2848"/>
                      <a:pt x="1" y="2994"/>
                      <a:pt x="1" y="3115"/>
                    </a:cubicBezTo>
                    <a:cubicBezTo>
                      <a:pt x="1" y="3236"/>
                      <a:pt x="49" y="3357"/>
                      <a:pt x="158" y="3478"/>
                    </a:cubicBezTo>
                    <a:cubicBezTo>
                      <a:pt x="279" y="3600"/>
                      <a:pt x="401" y="3660"/>
                      <a:pt x="534" y="3660"/>
                    </a:cubicBezTo>
                    <a:cubicBezTo>
                      <a:pt x="982" y="3660"/>
                      <a:pt x="1431" y="3600"/>
                      <a:pt x="1867" y="3490"/>
                    </a:cubicBezTo>
                    <a:cubicBezTo>
                      <a:pt x="2315" y="3381"/>
                      <a:pt x="2534" y="3272"/>
                      <a:pt x="2534" y="3151"/>
                    </a:cubicBezTo>
                    <a:cubicBezTo>
                      <a:pt x="2534" y="3066"/>
                      <a:pt x="2473" y="3030"/>
                      <a:pt x="2352" y="3030"/>
                    </a:cubicBezTo>
                    <a:cubicBezTo>
                      <a:pt x="2231" y="3030"/>
                      <a:pt x="1964" y="3054"/>
                      <a:pt x="1552" y="3115"/>
                    </a:cubicBezTo>
                    <a:cubicBezTo>
                      <a:pt x="1140" y="3175"/>
                      <a:pt x="849" y="3200"/>
                      <a:pt x="655" y="3200"/>
                    </a:cubicBezTo>
                    <a:cubicBezTo>
                      <a:pt x="619" y="3200"/>
                      <a:pt x="582" y="3187"/>
                      <a:pt x="558" y="3163"/>
                    </a:cubicBezTo>
                    <a:cubicBezTo>
                      <a:pt x="534" y="3139"/>
                      <a:pt x="522" y="3103"/>
                      <a:pt x="522" y="3066"/>
                    </a:cubicBezTo>
                    <a:cubicBezTo>
                      <a:pt x="522" y="3018"/>
                      <a:pt x="594" y="2933"/>
                      <a:pt x="740" y="2800"/>
                    </a:cubicBezTo>
                    <a:cubicBezTo>
                      <a:pt x="885" y="2654"/>
                      <a:pt x="1067" y="2497"/>
                      <a:pt x="1273" y="2327"/>
                    </a:cubicBezTo>
                    <a:cubicBezTo>
                      <a:pt x="1491" y="2145"/>
                      <a:pt x="1697" y="1963"/>
                      <a:pt x="1903" y="1782"/>
                    </a:cubicBezTo>
                    <a:cubicBezTo>
                      <a:pt x="2122" y="1588"/>
                      <a:pt x="2303" y="1406"/>
                      <a:pt x="2437" y="1224"/>
                    </a:cubicBezTo>
                    <a:cubicBezTo>
                      <a:pt x="2594" y="1030"/>
                      <a:pt x="2667" y="873"/>
                      <a:pt x="2667" y="764"/>
                    </a:cubicBezTo>
                    <a:cubicBezTo>
                      <a:pt x="2667" y="654"/>
                      <a:pt x="2618" y="533"/>
                      <a:pt x="2521" y="412"/>
                    </a:cubicBezTo>
                    <a:cubicBezTo>
                      <a:pt x="2412" y="291"/>
                      <a:pt x="2303" y="206"/>
                      <a:pt x="2158" y="170"/>
                    </a:cubicBezTo>
                    <a:cubicBezTo>
                      <a:pt x="1843" y="61"/>
                      <a:pt x="1491" y="0"/>
                      <a:pt x="112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491077" y="1723141"/>
                <a:ext cx="527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46" extrusionOk="0">
                    <a:moveTo>
                      <a:pt x="219" y="1"/>
                    </a:moveTo>
                    <a:cubicBezTo>
                      <a:pt x="73" y="1"/>
                      <a:pt x="1" y="122"/>
                      <a:pt x="1" y="364"/>
                    </a:cubicBezTo>
                    <a:cubicBezTo>
                      <a:pt x="1" y="619"/>
                      <a:pt x="49" y="873"/>
                      <a:pt x="146" y="1128"/>
                    </a:cubicBezTo>
                    <a:cubicBezTo>
                      <a:pt x="231" y="1395"/>
                      <a:pt x="364" y="1625"/>
                      <a:pt x="546" y="1843"/>
                    </a:cubicBezTo>
                    <a:cubicBezTo>
                      <a:pt x="716" y="2049"/>
                      <a:pt x="910" y="2182"/>
                      <a:pt x="1116" y="2231"/>
                    </a:cubicBezTo>
                    <a:cubicBezTo>
                      <a:pt x="1104" y="2267"/>
                      <a:pt x="1067" y="2328"/>
                      <a:pt x="1019" y="2425"/>
                    </a:cubicBezTo>
                    <a:lnTo>
                      <a:pt x="922" y="2607"/>
                    </a:lnTo>
                    <a:cubicBezTo>
                      <a:pt x="898" y="2655"/>
                      <a:pt x="873" y="2703"/>
                      <a:pt x="837" y="2776"/>
                    </a:cubicBezTo>
                    <a:cubicBezTo>
                      <a:pt x="801" y="2861"/>
                      <a:pt x="764" y="2909"/>
                      <a:pt x="752" y="2958"/>
                    </a:cubicBezTo>
                    <a:cubicBezTo>
                      <a:pt x="728" y="2994"/>
                      <a:pt x="704" y="3043"/>
                      <a:pt x="679" y="3103"/>
                    </a:cubicBezTo>
                    <a:cubicBezTo>
                      <a:pt x="570" y="3309"/>
                      <a:pt x="522" y="3455"/>
                      <a:pt x="522" y="3552"/>
                    </a:cubicBezTo>
                    <a:cubicBezTo>
                      <a:pt x="522" y="3685"/>
                      <a:pt x="570" y="3746"/>
                      <a:pt x="643" y="3746"/>
                    </a:cubicBezTo>
                    <a:cubicBezTo>
                      <a:pt x="692" y="3746"/>
                      <a:pt x="764" y="3697"/>
                      <a:pt x="849" y="3588"/>
                    </a:cubicBezTo>
                    <a:cubicBezTo>
                      <a:pt x="934" y="3479"/>
                      <a:pt x="1091" y="3212"/>
                      <a:pt x="1322" y="2788"/>
                    </a:cubicBezTo>
                    <a:cubicBezTo>
                      <a:pt x="1540" y="2364"/>
                      <a:pt x="1770" y="1964"/>
                      <a:pt x="2000" y="1601"/>
                    </a:cubicBezTo>
                    <a:cubicBezTo>
                      <a:pt x="2219" y="1237"/>
                      <a:pt x="2400" y="934"/>
                      <a:pt x="2534" y="716"/>
                    </a:cubicBezTo>
                    <a:cubicBezTo>
                      <a:pt x="2667" y="486"/>
                      <a:pt x="2740" y="340"/>
                      <a:pt x="2740" y="267"/>
                    </a:cubicBezTo>
                    <a:cubicBezTo>
                      <a:pt x="2740" y="195"/>
                      <a:pt x="2716" y="134"/>
                      <a:pt x="2667" y="73"/>
                    </a:cubicBezTo>
                    <a:cubicBezTo>
                      <a:pt x="2619" y="25"/>
                      <a:pt x="2558" y="1"/>
                      <a:pt x="2485" y="1"/>
                    </a:cubicBezTo>
                    <a:cubicBezTo>
                      <a:pt x="2413" y="1"/>
                      <a:pt x="2291" y="146"/>
                      <a:pt x="2110" y="449"/>
                    </a:cubicBezTo>
                    <a:cubicBezTo>
                      <a:pt x="1940" y="752"/>
                      <a:pt x="1770" y="1067"/>
                      <a:pt x="1601" y="1370"/>
                    </a:cubicBezTo>
                    <a:cubicBezTo>
                      <a:pt x="1431" y="1661"/>
                      <a:pt x="1322" y="1819"/>
                      <a:pt x="1249" y="1819"/>
                    </a:cubicBezTo>
                    <a:cubicBezTo>
                      <a:pt x="1176" y="1819"/>
                      <a:pt x="1079" y="1758"/>
                      <a:pt x="970" y="1637"/>
                    </a:cubicBezTo>
                    <a:cubicBezTo>
                      <a:pt x="849" y="1516"/>
                      <a:pt x="752" y="1370"/>
                      <a:pt x="679" y="1201"/>
                    </a:cubicBezTo>
                    <a:cubicBezTo>
                      <a:pt x="595" y="1031"/>
                      <a:pt x="534" y="837"/>
                      <a:pt x="473" y="631"/>
                    </a:cubicBezTo>
                    <a:cubicBezTo>
                      <a:pt x="425" y="425"/>
                      <a:pt x="389" y="267"/>
                      <a:pt x="352" y="158"/>
                    </a:cubicBezTo>
                    <a:cubicBezTo>
                      <a:pt x="316" y="49"/>
                      <a:pt x="279" y="1"/>
                      <a:pt x="219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546132" y="1722910"/>
                <a:ext cx="74228" cy="71214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698" extrusionOk="0">
                    <a:moveTo>
                      <a:pt x="801" y="1"/>
                    </a:moveTo>
                    <a:cubicBezTo>
                      <a:pt x="752" y="1"/>
                      <a:pt x="728" y="13"/>
                      <a:pt x="704" y="37"/>
                    </a:cubicBezTo>
                    <a:cubicBezTo>
                      <a:pt x="692" y="61"/>
                      <a:pt x="692" y="98"/>
                      <a:pt x="692" y="158"/>
                    </a:cubicBezTo>
                    <a:cubicBezTo>
                      <a:pt x="692" y="388"/>
                      <a:pt x="571" y="946"/>
                      <a:pt x="340" y="1831"/>
                    </a:cubicBezTo>
                    <a:cubicBezTo>
                      <a:pt x="122" y="2728"/>
                      <a:pt x="1" y="3212"/>
                      <a:pt x="1" y="3297"/>
                    </a:cubicBezTo>
                    <a:cubicBezTo>
                      <a:pt x="1" y="3382"/>
                      <a:pt x="37" y="3467"/>
                      <a:pt x="98" y="3564"/>
                    </a:cubicBezTo>
                    <a:cubicBezTo>
                      <a:pt x="159" y="3649"/>
                      <a:pt x="219" y="3697"/>
                      <a:pt x="255" y="3697"/>
                    </a:cubicBezTo>
                    <a:cubicBezTo>
                      <a:pt x="268" y="3697"/>
                      <a:pt x="292" y="3673"/>
                      <a:pt x="328" y="3612"/>
                    </a:cubicBezTo>
                    <a:cubicBezTo>
                      <a:pt x="340" y="3576"/>
                      <a:pt x="352" y="3540"/>
                      <a:pt x="365" y="3515"/>
                    </a:cubicBezTo>
                    <a:cubicBezTo>
                      <a:pt x="377" y="3479"/>
                      <a:pt x="389" y="3431"/>
                      <a:pt x="413" y="3370"/>
                    </a:cubicBezTo>
                    <a:cubicBezTo>
                      <a:pt x="425" y="3309"/>
                      <a:pt x="437" y="3261"/>
                      <a:pt x="449" y="3212"/>
                    </a:cubicBezTo>
                    <a:cubicBezTo>
                      <a:pt x="474" y="3152"/>
                      <a:pt x="498" y="3091"/>
                      <a:pt x="510" y="3018"/>
                    </a:cubicBezTo>
                    <a:cubicBezTo>
                      <a:pt x="534" y="2946"/>
                      <a:pt x="558" y="2873"/>
                      <a:pt x="571" y="2825"/>
                    </a:cubicBezTo>
                    <a:cubicBezTo>
                      <a:pt x="583" y="2764"/>
                      <a:pt x="607" y="2691"/>
                      <a:pt x="619" y="2606"/>
                    </a:cubicBezTo>
                    <a:cubicBezTo>
                      <a:pt x="655" y="2522"/>
                      <a:pt x="692" y="2340"/>
                      <a:pt x="764" y="2085"/>
                    </a:cubicBezTo>
                    <a:cubicBezTo>
                      <a:pt x="837" y="1819"/>
                      <a:pt x="910" y="1503"/>
                      <a:pt x="971" y="1128"/>
                    </a:cubicBezTo>
                    <a:cubicBezTo>
                      <a:pt x="1189" y="1819"/>
                      <a:pt x="1358" y="2255"/>
                      <a:pt x="1480" y="2437"/>
                    </a:cubicBezTo>
                    <a:cubicBezTo>
                      <a:pt x="1564" y="2546"/>
                      <a:pt x="1661" y="2594"/>
                      <a:pt x="1758" y="2594"/>
                    </a:cubicBezTo>
                    <a:cubicBezTo>
                      <a:pt x="1855" y="2594"/>
                      <a:pt x="1976" y="2522"/>
                      <a:pt x="2122" y="2364"/>
                    </a:cubicBezTo>
                    <a:cubicBezTo>
                      <a:pt x="2279" y="2194"/>
                      <a:pt x="2679" y="1710"/>
                      <a:pt x="3334" y="898"/>
                    </a:cubicBezTo>
                    <a:lnTo>
                      <a:pt x="3334" y="898"/>
                    </a:lnTo>
                    <a:cubicBezTo>
                      <a:pt x="3188" y="1285"/>
                      <a:pt x="3055" y="1734"/>
                      <a:pt x="2934" y="2243"/>
                    </a:cubicBezTo>
                    <a:cubicBezTo>
                      <a:pt x="2813" y="2764"/>
                      <a:pt x="2752" y="3091"/>
                      <a:pt x="2752" y="3237"/>
                    </a:cubicBezTo>
                    <a:cubicBezTo>
                      <a:pt x="2752" y="3370"/>
                      <a:pt x="2776" y="3491"/>
                      <a:pt x="2825" y="3576"/>
                    </a:cubicBezTo>
                    <a:cubicBezTo>
                      <a:pt x="2861" y="3661"/>
                      <a:pt x="2910" y="3697"/>
                      <a:pt x="2958" y="3697"/>
                    </a:cubicBezTo>
                    <a:cubicBezTo>
                      <a:pt x="3007" y="3697"/>
                      <a:pt x="3055" y="3600"/>
                      <a:pt x="3116" y="3394"/>
                    </a:cubicBezTo>
                    <a:cubicBezTo>
                      <a:pt x="3140" y="3285"/>
                      <a:pt x="3164" y="3176"/>
                      <a:pt x="3188" y="3067"/>
                    </a:cubicBezTo>
                    <a:cubicBezTo>
                      <a:pt x="3225" y="2958"/>
                      <a:pt x="3249" y="2812"/>
                      <a:pt x="3298" y="2643"/>
                    </a:cubicBezTo>
                    <a:cubicBezTo>
                      <a:pt x="3334" y="2461"/>
                      <a:pt x="3382" y="2316"/>
                      <a:pt x="3407" y="2194"/>
                    </a:cubicBezTo>
                    <a:cubicBezTo>
                      <a:pt x="3443" y="2073"/>
                      <a:pt x="3491" y="1903"/>
                      <a:pt x="3552" y="1697"/>
                    </a:cubicBezTo>
                    <a:cubicBezTo>
                      <a:pt x="3613" y="1491"/>
                      <a:pt x="3649" y="1346"/>
                      <a:pt x="3673" y="1249"/>
                    </a:cubicBezTo>
                    <a:cubicBezTo>
                      <a:pt x="3697" y="1152"/>
                      <a:pt x="3734" y="1031"/>
                      <a:pt x="3758" y="910"/>
                    </a:cubicBezTo>
                    <a:cubicBezTo>
                      <a:pt x="3794" y="776"/>
                      <a:pt x="3819" y="667"/>
                      <a:pt x="3843" y="582"/>
                    </a:cubicBezTo>
                    <a:cubicBezTo>
                      <a:pt x="3855" y="498"/>
                      <a:pt x="3855" y="425"/>
                      <a:pt x="3855" y="364"/>
                    </a:cubicBezTo>
                    <a:cubicBezTo>
                      <a:pt x="3855" y="304"/>
                      <a:pt x="3819" y="231"/>
                      <a:pt x="3758" y="158"/>
                    </a:cubicBezTo>
                    <a:cubicBezTo>
                      <a:pt x="3685" y="98"/>
                      <a:pt x="3613" y="61"/>
                      <a:pt x="3552" y="61"/>
                    </a:cubicBezTo>
                    <a:cubicBezTo>
                      <a:pt x="3491" y="61"/>
                      <a:pt x="3382" y="134"/>
                      <a:pt x="3237" y="304"/>
                    </a:cubicBezTo>
                    <a:cubicBezTo>
                      <a:pt x="3091" y="461"/>
                      <a:pt x="2873" y="740"/>
                      <a:pt x="2570" y="1128"/>
                    </a:cubicBezTo>
                    <a:cubicBezTo>
                      <a:pt x="2267" y="1516"/>
                      <a:pt x="2025" y="1819"/>
                      <a:pt x="1819" y="2061"/>
                    </a:cubicBezTo>
                    <a:cubicBezTo>
                      <a:pt x="1673" y="1722"/>
                      <a:pt x="1528" y="1394"/>
                      <a:pt x="1407" y="1079"/>
                    </a:cubicBezTo>
                    <a:cubicBezTo>
                      <a:pt x="1286" y="752"/>
                      <a:pt x="1225" y="522"/>
                      <a:pt x="1213" y="401"/>
                    </a:cubicBezTo>
                    <a:cubicBezTo>
                      <a:pt x="1201" y="328"/>
                      <a:pt x="1140" y="243"/>
                      <a:pt x="1031" y="146"/>
                    </a:cubicBezTo>
                    <a:cubicBezTo>
                      <a:pt x="922" y="49"/>
                      <a:pt x="849" y="1"/>
                      <a:pt x="801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627559" y="1723623"/>
                <a:ext cx="55325" cy="70964"/>
              </a:xfrm>
              <a:custGeom>
                <a:avLst/>
                <a:gdLst/>
                <a:ahLst/>
                <a:cxnLst/>
                <a:rect l="l" t="t" r="r" b="b"/>
                <a:pathLst>
                  <a:path w="2874" h="3685" extrusionOk="0">
                    <a:moveTo>
                      <a:pt x="1807" y="0"/>
                    </a:moveTo>
                    <a:cubicBezTo>
                      <a:pt x="1091" y="0"/>
                      <a:pt x="704" y="73"/>
                      <a:pt x="643" y="206"/>
                    </a:cubicBezTo>
                    <a:cubicBezTo>
                      <a:pt x="631" y="242"/>
                      <a:pt x="631" y="279"/>
                      <a:pt x="631" y="327"/>
                    </a:cubicBezTo>
                    <a:cubicBezTo>
                      <a:pt x="631" y="594"/>
                      <a:pt x="570" y="933"/>
                      <a:pt x="461" y="1321"/>
                    </a:cubicBezTo>
                    <a:cubicBezTo>
                      <a:pt x="364" y="1721"/>
                      <a:pt x="255" y="2097"/>
                      <a:pt x="146" y="2448"/>
                    </a:cubicBezTo>
                    <a:cubicBezTo>
                      <a:pt x="49" y="2800"/>
                      <a:pt x="1" y="3042"/>
                      <a:pt x="1" y="3187"/>
                    </a:cubicBezTo>
                    <a:cubicBezTo>
                      <a:pt x="1" y="3333"/>
                      <a:pt x="61" y="3454"/>
                      <a:pt x="170" y="3551"/>
                    </a:cubicBezTo>
                    <a:cubicBezTo>
                      <a:pt x="304" y="3648"/>
                      <a:pt x="437" y="3684"/>
                      <a:pt x="607" y="3684"/>
                    </a:cubicBezTo>
                    <a:cubicBezTo>
                      <a:pt x="970" y="3684"/>
                      <a:pt x="1346" y="3624"/>
                      <a:pt x="1734" y="3490"/>
                    </a:cubicBezTo>
                    <a:cubicBezTo>
                      <a:pt x="2122" y="3357"/>
                      <a:pt x="2328" y="3224"/>
                      <a:pt x="2328" y="3091"/>
                    </a:cubicBezTo>
                    <a:cubicBezTo>
                      <a:pt x="2328" y="3018"/>
                      <a:pt x="2291" y="2981"/>
                      <a:pt x="2243" y="2981"/>
                    </a:cubicBezTo>
                    <a:cubicBezTo>
                      <a:pt x="2219" y="2981"/>
                      <a:pt x="2122" y="3006"/>
                      <a:pt x="1964" y="3054"/>
                    </a:cubicBezTo>
                    <a:cubicBezTo>
                      <a:pt x="1479" y="3175"/>
                      <a:pt x="1031" y="3248"/>
                      <a:pt x="619" y="3248"/>
                    </a:cubicBezTo>
                    <a:cubicBezTo>
                      <a:pt x="582" y="3248"/>
                      <a:pt x="546" y="3236"/>
                      <a:pt x="510" y="3212"/>
                    </a:cubicBezTo>
                    <a:cubicBezTo>
                      <a:pt x="486" y="3175"/>
                      <a:pt x="473" y="3139"/>
                      <a:pt x="473" y="3103"/>
                    </a:cubicBezTo>
                    <a:cubicBezTo>
                      <a:pt x="473" y="2969"/>
                      <a:pt x="570" y="2606"/>
                      <a:pt x="764" y="2000"/>
                    </a:cubicBezTo>
                    <a:cubicBezTo>
                      <a:pt x="1140" y="2000"/>
                      <a:pt x="1479" y="1976"/>
                      <a:pt x="1770" y="1915"/>
                    </a:cubicBezTo>
                    <a:cubicBezTo>
                      <a:pt x="2061" y="1854"/>
                      <a:pt x="2207" y="1757"/>
                      <a:pt x="2207" y="1636"/>
                    </a:cubicBezTo>
                    <a:cubicBezTo>
                      <a:pt x="2207" y="1588"/>
                      <a:pt x="2158" y="1563"/>
                      <a:pt x="2049" y="1563"/>
                    </a:cubicBezTo>
                    <a:cubicBezTo>
                      <a:pt x="1940" y="1563"/>
                      <a:pt x="1794" y="1576"/>
                      <a:pt x="1588" y="1588"/>
                    </a:cubicBezTo>
                    <a:cubicBezTo>
                      <a:pt x="1382" y="1612"/>
                      <a:pt x="1213" y="1612"/>
                      <a:pt x="1091" y="1612"/>
                    </a:cubicBezTo>
                    <a:lnTo>
                      <a:pt x="885" y="1612"/>
                    </a:lnTo>
                    <a:cubicBezTo>
                      <a:pt x="1007" y="1127"/>
                      <a:pt x="1079" y="764"/>
                      <a:pt x="1079" y="521"/>
                    </a:cubicBezTo>
                    <a:lnTo>
                      <a:pt x="1079" y="509"/>
                    </a:lnTo>
                    <a:cubicBezTo>
                      <a:pt x="1407" y="448"/>
                      <a:pt x="1613" y="424"/>
                      <a:pt x="1697" y="412"/>
                    </a:cubicBezTo>
                    <a:cubicBezTo>
                      <a:pt x="1782" y="400"/>
                      <a:pt x="1928" y="388"/>
                      <a:pt x="2134" y="376"/>
                    </a:cubicBezTo>
                    <a:cubicBezTo>
                      <a:pt x="2340" y="351"/>
                      <a:pt x="2509" y="327"/>
                      <a:pt x="2643" y="303"/>
                    </a:cubicBezTo>
                    <a:cubicBezTo>
                      <a:pt x="2788" y="279"/>
                      <a:pt x="2873" y="230"/>
                      <a:pt x="2873" y="158"/>
                    </a:cubicBezTo>
                    <a:cubicBezTo>
                      <a:pt x="2873" y="61"/>
                      <a:pt x="2509" y="0"/>
                      <a:pt x="180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1907418" y="2317370"/>
                <a:ext cx="81447" cy="19469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011" extrusionOk="0">
                    <a:moveTo>
                      <a:pt x="461" y="1"/>
                    </a:moveTo>
                    <a:cubicBezTo>
                      <a:pt x="364" y="1"/>
                      <a:pt x="267" y="13"/>
                      <a:pt x="170" y="37"/>
                    </a:cubicBezTo>
                    <a:cubicBezTo>
                      <a:pt x="134" y="61"/>
                      <a:pt x="97" y="98"/>
                      <a:pt x="73" y="134"/>
                    </a:cubicBezTo>
                    <a:cubicBezTo>
                      <a:pt x="0" y="340"/>
                      <a:pt x="0" y="570"/>
                      <a:pt x="73" y="776"/>
                    </a:cubicBezTo>
                    <a:cubicBezTo>
                      <a:pt x="122" y="861"/>
                      <a:pt x="182" y="922"/>
                      <a:pt x="279" y="958"/>
                    </a:cubicBezTo>
                    <a:cubicBezTo>
                      <a:pt x="344" y="995"/>
                      <a:pt x="416" y="1011"/>
                      <a:pt x="489" y="1011"/>
                    </a:cubicBezTo>
                    <a:cubicBezTo>
                      <a:pt x="512" y="1011"/>
                      <a:pt x="535" y="1009"/>
                      <a:pt x="558" y="1007"/>
                    </a:cubicBezTo>
                    <a:lnTo>
                      <a:pt x="3733" y="1007"/>
                    </a:lnTo>
                    <a:cubicBezTo>
                      <a:pt x="3806" y="1007"/>
                      <a:pt x="3879" y="994"/>
                      <a:pt x="3951" y="982"/>
                    </a:cubicBezTo>
                    <a:cubicBezTo>
                      <a:pt x="4121" y="934"/>
                      <a:pt x="4230" y="764"/>
                      <a:pt x="4194" y="594"/>
                    </a:cubicBezTo>
                    <a:cubicBezTo>
                      <a:pt x="4182" y="497"/>
                      <a:pt x="4133" y="413"/>
                      <a:pt x="4121" y="316"/>
                    </a:cubicBezTo>
                    <a:cubicBezTo>
                      <a:pt x="4048" y="37"/>
                      <a:pt x="3939" y="1"/>
                      <a:pt x="37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1907418" y="1279468"/>
                <a:ext cx="81447" cy="19623"/>
              </a:xfrm>
              <a:custGeom>
                <a:avLst/>
                <a:gdLst/>
                <a:ahLst/>
                <a:cxnLst/>
                <a:rect l="l" t="t" r="r" b="b"/>
                <a:pathLst>
                  <a:path w="4231" h="1019" extrusionOk="0">
                    <a:moveTo>
                      <a:pt x="2121" y="0"/>
                    </a:moveTo>
                    <a:lnTo>
                      <a:pt x="2121" y="12"/>
                    </a:lnTo>
                    <a:lnTo>
                      <a:pt x="461" y="12"/>
                    </a:lnTo>
                    <a:cubicBezTo>
                      <a:pt x="364" y="12"/>
                      <a:pt x="267" y="24"/>
                      <a:pt x="170" y="49"/>
                    </a:cubicBezTo>
                    <a:cubicBezTo>
                      <a:pt x="134" y="61"/>
                      <a:pt x="97" y="97"/>
                      <a:pt x="73" y="146"/>
                    </a:cubicBezTo>
                    <a:cubicBezTo>
                      <a:pt x="0" y="352"/>
                      <a:pt x="0" y="582"/>
                      <a:pt x="73" y="776"/>
                    </a:cubicBezTo>
                    <a:cubicBezTo>
                      <a:pt x="122" y="861"/>
                      <a:pt x="182" y="933"/>
                      <a:pt x="279" y="970"/>
                    </a:cubicBezTo>
                    <a:cubicBezTo>
                      <a:pt x="364" y="1006"/>
                      <a:pt x="461" y="1018"/>
                      <a:pt x="558" y="1018"/>
                    </a:cubicBezTo>
                    <a:lnTo>
                      <a:pt x="3733" y="1018"/>
                    </a:lnTo>
                    <a:cubicBezTo>
                      <a:pt x="3806" y="1018"/>
                      <a:pt x="3879" y="1006"/>
                      <a:pt x="3951" y="994"/>
                    </a:cubicBezTo>
                    <a:cubicBezTo>
                      <a:pt x="4121" y="946"/>
                      <a:pt x="4230" y="776"/>
                      <a:pt x="4194" y="606"/>
                    </a:cubicBezTo>
                    <a:cubicBezTo>
                      <a:pt x="4182" y="509"/>
                      <a:pt x="4133" y="412"/>
                      <a:pt x="4121" y="327"/>
                    </a:cubicBezTo>
                    <a:cubicBezTo>
                      <a:pt x="4048" y="37"/>
                      <a:pt x="3939" y="0"/>
                      <a:pt x="37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969112" y="2439905"/>
                <a:ext cx="39232" cy="56733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2946" extrusionOk="0">
                    <a:moveTo>
                      <a:pt x="1237" y="0"/>
                    </a:moveTo>
                    <a:lnTo>
                      <a:pt x="1" y="388"/>
                    </a:lnTo>
                    <a:lnTo>
                      <a:pt x="801" y="2946"/>
                    </a:lnTo>
                    <a:lnTo>
                      <a:pt x="2037" y="2558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290203" y="2482618"/>
                <a:ext cx="67683" cy="71676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722" extrusionOk="0">
                    <a:moveTo>
                      <a:pt x="2255" y="0"/>
                    </a:moveTo>
                    <a:cubicBezTo>
                      <a:pt x="2085" y="0"/>
                      <a:pt x="2000" y="61"/>
                      <a:pt x="2000" y="158"/>
                    </a:cubicBezTo>
                    <a:cubicBezTo>
                      <a:pt x="2000" y="218"/>
                      <a:pt x="2049" y="291"/>
                      <a:pt x="2122" y="376"/>
                    </a:cubicBezTo>
                    <a:cubicBezTo>
                      <a:pt x="2206" y="449"/>
                      <a:pt x="2316" y="497"/>
                      <a:pt x="2425" y="497"/>
                    </a:cubicBezTo>
                    <a:cubicBezTo>
                      <a:pt x="2546" y="497"/>
                      <a:pt x="2655" y="558"/>
                      <a:pt x="2752" y="679"/>
                    </a:cubicBezTo>
                    <a:cubicBezTo>
                      <a:pt x="2946" y="909"/>
                      <a:pt x="3043" y="1249"/>
                      <a:pt x="3043" y="1673"/>
                    </a:cubicBezTo>
                    <a:cubicBezTo>
                      <a:pt x="3043" y="2061"/>
                      <a:pt x="2970" y="2424"/>
                      <a:pt x="2825" y="2739"/>
                    </a:cubicBezTo>
                    <a:cubicBezTo>
                      <a:pt x="2679" y="3055"/>
                      <a:pt x="2509" y="3224"/>
                      <a:pt x="2303" y="3224"/>
                    </a:cubicBezTo>
                    <a:cubicBezTo>
                      <a:pt x="2219" y="3224"/>
                      <a:pt x="2146" y="3139"/>
                      <a:pt x="2097" y="2970"/>
                    </a:cubicBezTo>
                    <a:cubicBezTo>
                      <a:pt x="2049" y="2800"/>
                      <a:pt x="2013" y="2618"/>
                      <a:pt x="1988" y="2424"/>
                    </a:cubicBezTo>
                    <a:cubicBezTo>
                      <a:pt x="1952" y="1891"/>
                      <a:pt x="1867" y="1624"/>
                      <a:pt x="1746" y="1624"/>
                    </a:cubicBezTo>
                    <a:cubicBezTo>
                      <a:pt x="1625" y="1624"/>
                      <a:pt x="1431" y="1782"/>
                      <a:pt x="1164" y="2097"/>
                    </a:cubicBezTo>
                    <a:cubicBezTo>
                      <a:pt x="898" y="2400"/>
                      <a:pt x="655" y="2739"/>
                      <a:pt x="437" y="3103"/>
                    </a:cubicBezTo>
                    <a:cubicBezTo>
                      <a:pt x="461" y="2715"/>
                      <a:pt x="534" y="2194"/>
                      <a:pt x="655" y="1527"/>
                    </a:cubicBezTo>
                    <a:cubicBezTo>
                      <a:pt x="776" y="849"/>
                      <a:pt x="837" y="473"/>
                      <a:pt x="837" y="400"/>
                    </a:cubicBezTo>
                    <a:cubicBezTo>
                      <a:pt x="837" y="328"/>
                      <a:pt x="776" y="243"/>
                      <a:pt x="667" y="146"/>
                    </a:cubicBezTo>
                    <a:cubicBezTo>
                      <a:pt x="570" y="61"/>
                      <a:pt x="485" y="12"/>
                      <a:pt x="401" y="12"/>
                    </a:cubicBezTo>
                    <a:cubicBezTo>
                      <a:pt x="328" y="12"/>
                      <a:pt x="292" y="73"/>
                      <a:pt x="292" y="206"/>
                    </a:cubicBezTo>
                    <a:cubicBezTo>
                      <a:pt x="292" y="618"/>
                      <a:pt x="243" y="1188"/>
                      <a:pt x="146" y="1927"/>
                    </a:cubicBezTo>
                    <a:cubicBezTo>
                      <a:pt x="49" y="2655"/>
                      <a:pt x="1" y="3091"/>
                      <a:pt x="1" y="3236"/>
                    </a:cubicBezTo>
                    <a:cubicBezTo>
                      <a:pt x="1" y="3370"/>
                      <a:pt x="37" y="3491"/>
                      <a:pt x="110" y="3576"/>
                    </a:cubicBezTo>
                    <a:cubicBezTo>
                      <a:pt x="182" y="3673"/>
                      <a:pt x="255" y="3721"/>
                      <a:pt x="304" y="3721"/>
                    </a:cubicBezTo>
                    <a:cubicBezTo>
                      <a:pt x="461" y="3721"/>
                      <a:pt x="716" y="3467"/>
                      <a:pt x="1079" y="2958"/>
                    </a:cubicBezTo>
                    <a:cubicBezTo>
                      <a:pt x="1273" y="2691"/>
                      <a:pt x="1443" y="2449"/>
                      <a:pt x="1588" y="2242"/>
                    </a:cubicBezTo>
                    <a:cubicBezTo>
                      <a:pt x="1625" y="2715"/>
                      <a:pt x="1685" y="3079"/>
                      <a:pt x="1794" y="3333"/>
                    </a:cubicBezTo>
                    <a:cubicBezTo>
                      <a:pt x="1903" y="3588"/>
                      <a:pt x="2073" y="3709"/>
                      <a:pt x="2291" y="3709"/>
                    </a:cubicBezTo>
                    <a:cubicBezTo>
                      <a:pt x="2619" y="3709"/>
                      <a:pt x="2897" y="3503"/>
                      <a:pt x="3140" y="3103"/>
                    </a:cubicBezTo>
                    <a:cubicBezTo>
                      <a:pt x="3394" y="2691"/>
                      <a:pt x="3515" y="2242"/>
                      <a:pt x="3515" y="1746"/>
                    </a:cubicBezTo>
                    <a:cubicBezTo>
                      <a:pt x="3515" y="1237"/>
                      <a:pt x="3406" y="824"/>
                      <a:pt x="3200" y="497"/>
                    </a:cubicBezTo>
                    <a:cubicBezTo>
                      <a:pt x="2982" y="170"/>
                      <a:pt x="2667" y="0"/>
                      <a:pt x="2255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69532" y="2482850"/>
                <a:ext cx="21021" cy="7144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3710" extrusionOk="0">
                    <a:moveTo>
                      <a:pt x="764" y="0"/>
                    </a:moveTo>
                    <a:cubicBezTo>
                      <a:pt x="715" y="0"/>
                      <a:pt x="679" y="13"/>
                      <a:pt x="655" y="37"/>
                    </a:cubicBezTo>
                    <a:cubicBezTo>
                      <a:pt x="643" y="61"/>
                      <a:pt x="643" y="97"/>
                      <a:pt x="643" y="158"/>
                    </a:cubicBezTo>
                    <a:cubicBezTo>
                      <a:pt x="631" y="376"/>
                      <a:pt x="534" y="946"/>
                      <a:pt x="315" y="1867"/>
                    </a:cubicBezTo>
                    <a:cubicBezTo>
                      <a:pt x="109" y="2776"/>
                      <a:pt x="0" y="3273"/>
                      <a:pt x="0" y="3346"/>
                    </a:cubicBezTo>
                    <a:cubicBezTo>
                      <a:pt x="0" y="3418"/>
                      <a:pt x="37" y="3491"/>
                      <a:pt x="109" y="3576"/>
                    </a:cubicBezTo>
                    <a:cubicBezTo>
                      <a:pt x="170" y="3661"/>
                      <a:pt x="231" y="3709"/>
                      <a:pt x="279" y="3709"/>
                    </a:cubicBezTo>
                    <a:cubicBezTo>
                      <a:pt x="315" y="3709"/>
                      <a:pt x="364" y="3600"/>
                      <a:pt x="425" y="3394"/>
                    </a:cubicBezTo>
                    <a:cubicBezTo>
                      <a:pt x="461" y="3285"/>
                      <a:pt x="485" y="3176"/>
                      <a:pt x="509" y="3079"/>
                    </a:cubicBezTo>
                    <a:cubicBezTo>
                      <a:pt x="534" y="2982"/>
                      <a:pt x="570" y="2849"/>
                      <a:pt x="606" y="2667"/>
                    </a:cubicBezTo>
                    <a:cubicBezTo>
                      <a:pt x="655" y="2497"/>
                      <a:pt x="679" y="2352"/>
                      <a:pt x="703" y="2255"/>
                    </a:cubicBezTo>
                    <a:cubicBezTo>
                      <a:pt x="958" y="1225"/>
                      <a:pt x="1091" y="643"/>
                      <a:pt x="1091" y="522"/>
                    </a:cubicBezTo>
                    <a:cubicBezTo>
                      <a:pt x="1091" y="388"/>
                      <a:pt x="1043" y="267"/>
                      <a:pt x="958" y="158"/>
                    </a:cubicBezTo>
                    <a:cubicBezTo>
                      <a:pt x="885" y="49"/>
                      <a:pt x="812" y="0"/>
                      <a:pt x="764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400794" y="2483312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637" y="1"/>
                    </a:moveTo>
                    <a:cubicBezTo>
                      <a:pt x="946" y="1"/>
                      <a:pt x="509" y="1"/>
                      <a:pt x="303" y="25"/>
                    </a:cubicBezTo>
                    <a:cubicBezTo>
                      <a:pt x="97" y="37"/>
                      <a:pt x="0" y="86"/>
                      <a:pt x="0" y="146"/>
                    </a:cubicBezTo>
                    <a:cubicBezTo>
                      <a:pt x="0" y="219"/>
                      <a:pt x="25" y="292"/>
                      <a:pt x="85" y="364"/>
                    </a:cubicBezTo>
                    <a:cubicBezTo>
                      <a:pt x="146" y="437"/>
                      <a:pt x="206" y="473"/>
                      <a:pt x="267" y="473"/>
                    </a:cubicBezTo>
                    <a:lnTo>
                      <a:pt x="1164" y="437"/>
                    </a:lnTo>
                    <a:lnTo>
                      <a:pt x="1164" y="437"/>
                    </a:lnTo>
                    <a:cubicBezTo>
                      <a:pt x="1140" y="764"/>
                      <a:pt x="1031" y="1310"/>
                      <a:pt x="837" y="2073"/>
                    </a:cubicBezTo>
                    <a:cubicBezTo>
                      <a:pt x="643" y="2825"/>
                      <a:pt x="546" y="3237"/>
                      <a:pt x="546" y="3322"/>
                    </a:cubicBezTo>
                    <a:cubicBezTo>
                      <a:pt x="546" y="3406"/>
                      <a:pt x="582" y="3479"/>
                      <a:pt x="643" y="3564"/>
                    </a:cubicBezTo>
                    <a:cubicBezTo>
                      <a:pt x="715" y="3637"/>
                      <a:pt x="776" y="3685"/>
                      <a:pt x="825" y="3685"/>
                    </a:cubicBezTo>
                    <a:cubicBezTo>
                      <a:pt x="861" y="3685"/>
                      <a:pt x="909" y="3588"/>
                      <a:pt x="958" y="3406"/>
                    </a:cubicBezTo>
                    <a:cubicBezTo>
                      <a:pt x="982" y="3309"/>
                      <a:pt x="1031" y="3140"/>
                      <a:pt x="1079" y="2897"/>
                    </a:cubicBezTo>
                    <a:cubicBezTo>
                      <a:pt x="1140" y="2655"/>
                      <a:pt x="1188" y="2485"/>
                      <a:pt x="1212" y="2364"/>
                    </a:cubicBezTo>
                    <a:cubicBezTo>
                      <a:pt x="1491" y="1285"/>
                      <a:pt x="1624" y="667"/>
                      <a:pt x="1624" y="546"/>
                    </a:cubicBezTo>
                    <a:cubicBezTo>
                      <a:pt x="1624" y="498"/>
                      <a:pt x="1624" y="461"/>
                      <a:pt x="1612" y="425"/>
                    </a:cubicBezTo>
                    <a:cubicBezTo>
                      <a:pt x="1794" y="425"/>
                      <a:pt x="2000" y="437"/>
                      <a:pt x="2206" y="449"/>
                    </a:cubicBezTo>
                    <a:cubicBezTo>
                      <a:pt x="2412" y="461"/>
                      <a:pt x="2582" y="473"/>
                      <a:pt x="2691" y="473"/>
                    </a:cubicBezTo>
                    <a:cubicBezTo>
                      <a:pt x="2812" y="473"/>
                      <a:pt x="2873" y="437"/>
                      <a:pt x="2873" y="376"/>
                    </a:cubicBezTo>
                    <a:cubicBezTo>
                      <a:pt x="2873" y="279"/>
                      <a:pt x="2752" y="195"/>
                      <a:pt x="2521" y="110"/>
                    </a:cubicBezTo>
                    <a:cubicBezTo>
                      <a:pt x="2291" y="37"/>
                      <a:pt x="2000" y="1"/>
                      <a:pt x="1637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55618" y="2482618"/>
                <a:ext cx="56942" cy="71908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3734" extrusionOk="0">
                    <a:moveTo>
                      <a:pt x="813" y="0"/>
                    </a:moveTo>
                    <a:cubicBezTo>
                      <a:pt x="764" y="0"/>
                      <a:pt x="740" y="12"/>
                      <a:pt x="716" y="37"/>
                    </a:cubicBezTo>
                    <a:cubicBezTo>
                      <a:pt x="703" y="61"/>
                      <a:pt x="691" y="97"/>
                      <a:pt x="691" y="158"/>
                    </a:cubicBezTo>
                    <a:cubicBezTo>
                      <a:pt x="691" y="376"/>
                      <a:pt x="582" y="958"/>
                      <a:pt x="340" y="1879"/>
                    </a:cubicBezTo>
                    <a:cubicBezTo>
                      <a:pt x="158" y="1939"/>
                      <a:pt x="61" y="1988"/>
                      <a:pt x="61" y="2036"/>
                    </a:cubicBezTo>
                    <a:cubicBezTo>
                      <a:pt x="61" y="2097"/>
                      <a:pt x="85" y="2146"/>
                      <a:pt x="110" y="2194"/>
                    </a:cubicBezTo>
                    <a:cubicBezTo>
                      <a:pt x="146" y="2230"/>
                      <a:pt x="194" y="2267"/>
                      <a:pt x="231" y="2279"/>
                    </a:cubicBezTo>
                    <a:cubicBezTo>
                      <a:pt x="73" y="2885"/>
                      <a:pt x="1" y="3236"/>
                      <a:pt x="1" y="3321"/>
                    </a:cubicBezTo>
                    <a:cubicBezTo>
                      <a:pt x="1" y="3406"/>
                      <a:pt x="37" y="3491"/>
                      <a:pt x="110" y="3588"/>
                    </a:cubicBezTo>
                    <a:cubicBezTo>
                      <a:pt x="182" y="3685"/>
                      <a:pt x="243" y="3733"/>
                      <a:pt x="291" y="3733"/>
                    </a:cubicBezTo>
                    <a:cubicBezTo>
                      <a:pt x="328" y="3733"/>
                      <a:pt x="364" y="3636"/>
                      <a:pt x="413" y="3442"/>
                    </a:cubicBezTo>
                    <a:cubicBezTo>
                      <a:pt x="449" y="3358"/>
                      <a:pt x="473" y="3261"/>
                      <a:pt x="497" y="3164"/>
                    </a:cubicBezTo>
                    <a:cubicBezTo>
                      <a:pt x="522" y="3067"/>
                      <a:pt x="558" y="2933"/>
                      <a:pt x="594" y="2764"/>
                    </a:cubicBezTo>
                    <a:cubicBezTo>
                      <a:pt x="643" y="2594"/>
                      <a:pt x="691" y="2412"/>
                      <a:pt x="740" y="2230"/>
                    </a:cubicBezTo>
                    <a:cubicBezTo>
                      <a:pt x="1152" y="2133"/>
                      <a:pt x="1612" y="2049"/>
                      <a:pt x="2134" y="1988"/>
                    </a:cubicBezTo>
                    <a:lnTo>
                      <a:pt x="2134" y="1988"/>
                    </a:lnTo>
                    <a:cubicBezTo>
                      <a:pt x="1915" y="2800"/>
                      <a:pt x="1818" y="3261"/>
                      <a:pt x="1818" y="3345"/>
                    </a:cubicBezTo>
                    <a:cubicBezTo>
                      <a:pt x="1818" y="3430"/>
                      <a:pt x="1843" y="3527"/>
                      <a:pt x="1915" y="3612"/>
                    </a:cubicBezTo>
                    <a:cubicBezTo>
                      <a:pt x="1976" y="3685"/>
                      <a:pt x="2037" y="3733"/>
                      <a:pt x="2085" y="3733"/>
                    </a:cubicBezTo>
                    <a:cubicBezTo>
                      <a:pt x="2121" y="3733"/>
                      <a:pt x="2170" y="3636"/>
                      <a:pt x="2218" y="3442"/>
                    </a:cubicBezTo>
                    <a:cubicBezTo>
                      <a:pt x="2243" y="3358"/>
                      <a:pt x="2267" y="3261"/>
                      <a:pt x="2291" y="3164"/>
                    </a:cubicBezTo>
                    <a:cubicBezTo>
                      <a:pt x="2327" y="3067"/>
                      <a:pt x="2352" y="2933"/>
                      <a:pt x="2388" y="2776"/>
                    </a:cubicBezTo>
                    <a:cubicBezTo>
                      <a:pt x="2437" y="2618"/>
                      <a:pt x="2509" y="2327"/>
                      <a:pt x="2630" y="1915"/>
                    </a:cubicBezTo>
                    <a:cubicBezTo>
                      <a:pt x="2849" y="1867"/>
                      <a:pt x="2958" y="1806"/>
                      <a:pt x="2958" y="1733"/>
                    </a:cubicBezTo>
                    <a:cubicBezTo>
                      <a:pt x="2958" y="1661"/>
                      <a:pt x="2873" y="1612"/>
                      <a:pt x="2715" y="1588"/>
                    </a:cubicBezTo>
                    <a:cubicBezTo>
                      <a:pt x="2873" y="982"/>
                      <a:pt x="2946" y="631"/>
                      <a:pt x="2946" y="509"/>
                    </a:cubicBezTo>
                    <a:cubicBezTo>
                      <a:pt x="2946" y="388"/>
                      <a:pt x="2909" y="279"/>
                      <a:pt x="2824" y="170"/>
                    </a:cubicBezTo>
                    <a:cubicBezTo>
                      <a:pt x="2752" y="61"/>
                      <a:pt x="2679" y="0"/>
                      <a:pt x="2618" y="0"/>
                    </a:cubicBezTo>
                    <a:cubicBezTo>
                      <a:pt x="2546" y="0"/>
                      <a:pt x="2509" y="49"/>
                      <a:pt x="2509" y="158"/>
                    </a:cubicBezTo>
                    <a:cubicBezTo>
                      <a:pt x="2509" y="364"/>
                      <a:pt x="2424" y="837"/>
                      <a:pt x="2243" y="1576"/>
                    </a:cubicBezTo>
                    <a:cubicBezTo>
                      <a:pt x="1794" y="1600"/>
                      <a:pt x="1334" y="1661"/>
                      <a:pt x="861" y="1758"/>
                    </a:cubicBezTo>
                    <a:cubicBezTo>
                      <a:pt x="1043" y="1079"/>
                      <a:pt x="1128" y="667"/>
                      <a:pt x="1128" y="534"/>
                    </a:cubicBezTo>
                    <a:cubicBezTo>
                      <a:pt x="1128" y="400"/>
                      <a:pt x="1079" y="279"/>
                      <a:pt x="1006" y="170"/>
                    </a:cubicBezTo>
                    <a:cubicBezTo>
                      <a:pt x="922" y="61"/>
                      <a:pt x="861" y="0"/>
                      <a:pt x="813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210874" y="2606078"/>
                <a:ext cx="55556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86" h="3686" extrusionOk="0">
                    <a:moveTo>
                      <a:pt x="1819" y="1"/>
                    </a:moveTo>
                    <a:cubicBezTo>
                      <a:pt x="1104" y="1"/>
                      <a:pt x="716" y="73"/>
                      <a:pt x="655" y="207"/>
                    </a:cubicBezTo>
                    <a:cubicBezTo>
                      <a:pt x="643" y="243"/>
                      <a:pt x="631" y="279"/>
                      <a:pt x="631" y="328"/>
                    </a:cubicBezTo>
                    <a:cubicBezTo>
                      <a:pt x="631" y="595"/>
                      <a:pt x="583" y="934"/>
                      <a:pt x="474" y="1322"/>
                    </a:cubicBezTo>
                    <a:cubicBezTo>
                      <a:pt x="377" y="1722"/>
                      <a:pt x="268" y="2097"/>
                      <a:pt x="159" y="2449"/>
                    </a:cubicBezTo>
                    <a:cubicBezTo>
                      <a:pt x="62" y="2800"/>
                      <a:pt x="1" y="3043"/>
                      <a:pt x="1" y="3188"/>
                    </a:cubicBezTo>
                    <a:cubicBezTo>
                      <a:pt x="1" y="3334"/>
                      <a:pt x="62" y="3455"/>
                      <a:pt x="183" y="3552"/>
                    </a:cubicBezTo>
                    <a:cubicBezTo>
                      <a:pt x="316" y="3649"/>
                      <a:pt x="449" y="3685"/>
                      <a:pt x="619" y="3685"/>
                    </a:cubicBezTo>
                    <a:cubicBezTo>
                      <a:pt x="983" y="3685"/>
                      <a:pt x="1358" y="3624"/>
                      <a:pt x="1746" y="3491"/>
                    </a:cubicBezTo>
                    <a:cubicBezTo>
                      <a:pt x="2134" y="3358"/>
                      <a:pt x="2328" y="3225"/>
                      <a:pt x="2328" y="3091"/>
                    </a:cubicBezTo>
                    <a:cubicBezTo>
                      <a:pt x="2328" y="3018"/>
                      <a:pt x="2304" y="2982"/>
                      <a:pt x="2255" y="2982"/>
                    </a:cubicBezTo>
                    <a:cubicBezTo>
                      <a:pt x="2231" y="2982"/>
                      <a:pt x="2134" y="3006"/>
                      <a:pt x="1976" y="3055"/>
                    </a:cubicBezTo>
                    <a:cubicBezTo>
                      <a:pt x="1492" y="3176"/>
                      <a:pt x="1043" y="3249"/>
                      <a:pt x="631" y="3249"/>
                    </a:cubicBezTo>
                    <a:cubicBezTo>
                      <a:pt x="595" y="3249"/>
                      <a:pt x="558" y="3237"/>
                      <a:pt x="522" y="3212"/>
                    </a:cubicBezTo>
                    <a:cubicBezTo>
                      <a:pt x="498" y="3176"/>
                      <a:pt x="486" y="3140"/>
                      <a:pt x="486" y="3103"/>
                    </a:cubicBezTo>
                    <a:cubicBezTo>
                      <a:pt x="486" y="2970"/>
                      <a:pt x="583" y="2606"/>
                      <a:pt x="777" y="2000"/>
                    </a:cubicBezTo>
                    <a:cubicBezTo>
                      <a:pt x="1152" y="2000"/>
                      <a:pt x="1492" y="1976"/>
                      <a:pt x="1783" y="1916"/>
                    </a:cubicBezTo>
                    <a:cubicBezTo>
                      <a:pt x="2073" y="1855"/>
                      <a:pt x="2219" y="1758"/>
                      <a:pt x="2219" y="1637"/>
                    </a:cubicBezTo>
                    <a:cubicBezTo>
                      <a:pt x="2219" y="1588"/>
                      <a:pt x="2158" y="1564"/>
                      <a:pt x="2061" y="1564"/>
                    </a:cubicBezTo>
                    <a:cubicBezTo>
                      <a:pt x="1952" y="1564"/>
                      <a:pt x="1807" y="1576"/>
                      <a:pt x="1601" y="1588"/>
                    </a:cubicBezTo>
                    <a:cubicBezTo>
                      <a:pt x="1395" y="1613"/>
                      <a:pt x="1225" y="1613"/>
                      <a:pt x="1104" y="1613"/>
                    </a:cubicBezTo>
                    <a:lnTo>
                      <a:pt x="886" y="1613"/>
                    </a:lnTo>
                    <a:cubicBezTo>
                      <a:pt x="1019" y="1128"/>
                      <a:pt x="1092" y="764"/>
                      <a:pt x="1092" y="522"/>
                    </a:cubicBezTo>
                    <a:lnTo>
                      <a:pt x="1092" y="510"/>
                    </a:lnTo>
                    <a:cubicBezTo>
                      <a:pt x="1419" y="449"/>
                      <a:pt x="1613" y="425"/>
                      <a:pt x="1698" y="413"/>
                    </a:cubicBezTo>
                    <a:cubicBezTo>
                      <a:pt x="1783" y="401"/>
                      <a:pt x="1940" y="389"/>
                      <a:pt x="2146" y="376"/>
                    </a:cubicBezTo>
                    <a:cubicBezTo>
                      <a:pt x="2352" y="352"/>
                      <a:pt x="2522" y="328"/>
                      <a:pt x="2655" y="304"/>
                    </a:cubicBezTo>
                    <a:cubicBezTo>
                      <a:pt x="2801" y="279"/>
                      <a:pt x="2885" y="231"/>
                      <a:pt x="2885" y="158"/>
                    </a:cubicBezTo>
                    <a:cubicBezTo>
                      <a:pt x="2885" y="61"/>
                      <a:pt x="2522" y="1"/>
                      <a:pt x="1819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269682" y="2604923"/>
                <a:ext cx="604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3746" extrusionOk="0">
                    <a:moveTo>
                      <a:pt x="2800" y="0"/>
                    </a:moveTo>
                    <a:cubicBezTo>
                      <a:pt x="2739" y="0"/>
                      <a:pt x="2703" y="73"/>
                      <a:pt x="2703" y="230"/>
                    </a:cubicBezTo>
                    <a:cubicBezTo>
                      <a:pt x="2703" y="255"/>
                      <a:pt x="2679" y="461"/>
                      <a:pt x="2642" y="861"/>
                    </a:cubicBezTo>
                    <a:cubicBezTo>
                      <a:pt x="2570" y="1697"/>
                      <a:pt x="2412" y="2424"/>
                      <a:pt x="2182" y="3030"/>
                    </a:cubicBezTo>
                    <a:cubicBezTo>
                      <a:pt x="2036" y="2703"/>
                      <a:pt x="1673" y="1794"/>
                      <a:pt x="1103" y="315"/>
                    </a:cubicBezTo>
                    <a:cubicBezTo>
                      <a:pt x="1067" y="242"/>
                      <a:pt x="1018" y="170"/>
                      <a:pt x="945" y="109"/>
                    </a:cubicBezTo>
                    <a:cubicBezTo>
                      <a:pt x="885" y="36"/>
                      <a:pt x="824" y="12"/>
                      <a:pt x="788" y="12"/>
                    </a:cubicBezTo>
                    <a:cubicBezTo>
                      <a:pt x="727" y="12"/>
                      <a:pt x="703" y="61"/>
                      <a:pt x="703" y="182"/>
                    </a:cubicBezTo>
                    <a:cubicBezTo>
                      <a:pt x="691" y="400"/>
                      <a:pt x="570" y="970"/>
                      <a:pt x="339" y="1879"/>
                    </a:cubicBezTo>
                    <a:cubicBezTo>
                      <a:pt x="109" y="2788"/>
                      <a:pt x="0" y="3285"/>
                      <a:pt x="0" y="3369"/>
                    </a:cubicBezTo>
                    <a:cubicBezTo>
                      <a:pt x="0" y="3454"/>
                      <a:pt x="36" y="3539"/>
                      <a:pt x="97" y="3624"/>
                    </a:cubicBezTo>
                    <a:cubicBezTo>
                      <a:pt x="158" y="3697"/>
                      <a:pt x="218" y="3745"/>
                      <a:pt x="267" y="3745"/>
                    </a:cubicBezTo>
                    <a:cubicBezTo>
                      <a:pt x="291" y="3745"/>
                      <a:pt x="339" y="3672"/>
                      <a:pt x="376" y="3527"/>
                    </a:cubicBezTo>
                    <a:cubicBezTo>
                      <a:pt x="424" y="3381"/>
                      <a:pt x="509" y="3054"/>
                      <a:pt x="630" y="2545"/>
                    </a:cubicBezTo>
                    <a:cubicBezTo>
                      <a:pt x="764" y="2024"/>
                      <a:pt x="885" y="1551"/>
                      <a:pt x="982" y="1151"/>
                    </a:cubicBezTo>
                    <a:cubicBezTo>
                      <a:pt x="1503" y="2472"/>
                      <a:pt x="1818" y="3248"/>
                      <a:pt x="1927" y="3503"/>
                    </a:cubicBezTo>
                    <a:cubicBezTo>
                      <a:pt x="1951" y="3563"/>
                      <a:pt x="2000" y="3624"/>
                      <a:pt x="2060" y="3672"/>
                    </a:cubicBezTo>
                    <a:cubicBezTo>
                      <a:pt x="2121" y="3721"/>
                      <a:pt x="2170" y="3745"/>
                      <a:pt x="2218" y="3745"/>
                    </a:cubicBezTo>
                    <a:cubicBezTo>
                      <a:pt x="2351" y="3745"/>
                      <a:pt x="2497" y="3515"/>
                      <a:pt x="2642" y="3054"/>
                    </a:cubicBezTo>
                    <a:cubicBezTo>
                      <a:pt x="2788" y="2606"/>
                      <a:pt x="2909" y="2109"/>
                      <a:pt x="3006" y="1576"/>
                    </a:cubicBezTo>
                    <a:cubicBezTo>
                      <a:pt x="3091" y="1042"/>
                      <a:pt x="3139" y="630"/>
                      <a:pt x="3139" y="339"/>
                    </a:cubicBezTo>
                    <a:cubicBezTo>
                      <a:pt x="3139" y="267"/>
                      <a:pt x="3103" y="194"/>
                      <a:pt x="3018" y="121"/>
                    </a:cubicBezTo>
                    <a:cubicBezTo>
                      <a:pt x="2945" y="36"/>
                      <a:pt x="2872" y="0"/>
                      <a:pt x="2800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339425" y="2606078"/>
                <a:ext cx="51359" cy="70502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61" extrusionOk="0">
                    <a:moveTo>
                      <a:pt x="1128" y="1"/>
                    </a:moveTo>
                    <a:cubicBezTo>
                      <a:pt x="958" y="1"/>
                      <a:pt x="813" y="13"/>
                      <a:pt x="692" y="37"/>
                    </a:cubicBezTo>
                    <a:cubicBezTo>
                      <a:pt x="449" y="86"/>
                      <a:pt x="340" y="134"/>
                      <a:pt x="340" y="207"/>
                    </a:cubicBezTo>
                    <a:cubicBezTo>
                      <a:pt x="340" y="267"/>
                      <a:pt x="377" y="340"/>
                      <a:pt x="449" y="425"/>
                    </a:cubicBezTo>
                    <a:cubicBezTo>
                      <a:pt x="534" y="510"/>
                      <a:pt x="607" y="546"/>
                      <a:pt x="680" y="546"/>
                    </a:cubicBezTo>
                    <a:cubicBezTo>
                      <a:pt x="716" y="546"/>
                      <a:pt x="813" y="534"/>
                      <a:pt x="958" y="510"/>
                    </a:cubicBezTo>
                    <a:cubicBezTo>
                      <a:pt x="1116" y="485"/>
                      <a:pt x="1286" y="461"/>
                      <a:pt x="1467" y="461"/>
                    </a:cubicBezTo>
                    <a:cubicBezTo>
                      <a:pt x="1649" y="461"/>
                      <a:pt x="1819" y="485"/>
                      <a:pt x="1976" y="534"/>
                    </a:cubicBezTo>
                    <a:cubicBezTo>
                      <a:pt x="2146" y="582"/>
                      <a:pt x="2231" y="631"/>
                      <a:pt x="2231" y="704"/>
                    </a:cubicBezTo>
                    <a:cubicBezTo>
                      <a:pt x="2231" y="849"/>
                      <a:pt x="1964" y="1140"/>
                      <a:pt x="1431" y="1576"/>
                    </a:cubicBezTo>
                    <a:cubicBezTo>
                      <a:pt x="1225" y="1758"/>
                      <a:pt x="1007" y="1940"/>
                      <a:pt x="789" y="2122"/>
                    </a:cubicBezTo>
                    <a:cubicBezTo>
                      <a:pt x="571" y="2316"/>
                      <a:pt x="377" y="2497"/>
                      <a:pt x="231" y="2667"/>
                    </a:cubicBezTo>
                    <a:cubicBezTo>
                      <a:pt x="74" y="2849"/>
                      <a:pt x="1" y="2994"/>
                      <a:pt x="1" y="3115"/>
                    </a:cubicBezTo>
                    <a:cubicBezTo>
                      <a:pt x="1" y="3237"/>
                      <a:pt x="49" y="3358"/>
                      <a:pt x="158" y="3479"/>
                    </a:cubicBezTo>
                    <a:cubicBezTo>
                      <a:pt x="280" y="3600"/>
                      <a:pt x="401" y="3661"/>
                      <a:pt x="534" y="3661"/>
                    </a:cubicBezTo>
                    <a:cubicBezTo>
                      <a:pt x="983" y="3661"/>
                      <a:pt x="1431" y="3600"/>
                      <a:pt x="1867" y="3491"/>
                    </a:cubicBezTo>
                    <a:cubicBezTo>
                      <a:pt x="2316" y="3382"/>
                      <a:pt x="2534" y="3273"/>
                      <a:pt x="2534" y="3152"/>
                    </a:cubicBezTo>
                    <a:cubicBezTo>
                      <a:pt x="2534" y="3067"/>
                      <a:pt x="2473" y="3031"/>
                      <a:pt x="2352" y="3031"/>
                    </a:cubicBezTo>
                    <a:cubicBezTo>
                      <a:pt x="2231" y="3031"/>
                      <a:pt x="1964" y="3055"/>
                      <a:pt x="1552" y="3115"/>
                    </a:cubicBezTo>
                    <a:cubicBezTo>
                      <a:pt x="1140" y="3176"/>
                      <a:pt x="849" y="3200"/>
                      <a:pt x="655" y="3200"/>
                    </a:cubicBezTo>
                    <a:cubicBezTo>
                      <a:pt x="619" y="3200"/>
                      <a:pt x="583" y="3188"/>
                      <a:pt x="558" y="3164"/>
                    </a:cubicBezTo>
                    <a:cubicBezTo>
                      <a:pt x="534" y="3140"/>
                      <a:pt x="522" y="3103"/>
                      <a:pt x="522" y="3067"/>
                    </a:cubicBezTo>
                    <a:cubicBezTo>
                      <a:pt x="522" y="3018"/>
                      <a:pt x="595" y="2934"/>
                      <a:pt x="740" y="2800"/>
                    </a:cubicBezTo>
                    <a:cubicBezTo>
                      <a:pt x="886" y="2655"/>
                      <a:pt x="1067" y="2497"/>
                      <a:pt x="1273" y="2328"/>
                    </a:cubicBezTo>
                    <a:cubicBezTo>
                      <a:pt x="1492" y="2146"/>
                      <a:pt x="1698" y="1964"/>
                      <a:pt x="1904" y="1782"/>
                    </a:cubicBezTo>
                    <a:cubicBezTo>
                      <a:pt x="2122" y="1588"/>
                      <a:pt x="2304" y="1407"/>
                      <a:pt x="2437" y="1225"/>
                    </a:cubicBezTo>
                    <a:cubicBezTo>
                      <a:pt x="2595" y="1031"/>
                      <a:pt x="2667" y="873"/>
                      <a:pt x="2667" y="764"/>
                    </a:cubicBezTo>
                    <a:cubicBezTo>
                      <a:pt x="2667" y="655"/>
                      <a:pt x="2619" y="534"/>
                      <a:pt x="2522" y="413"/>
                    </a:cubicBezTo>
                    <a:cubicBezTo>
                      <a:pt x="2413" y="292"/>
                      <a:pt x="2304" y="207"/>
                      <a:pt x="2158" y="170"/>
                    </a:cubicBezTo>
                    <a:cubicBezTo>
                      <a:pt x="1843" y="61"/>
                      <a:pt x="1492" y="1"/>
                      <a:pt x="1128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405934" y="2605616"/>
                <a:ext cx="52745" cy="7213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746" extrusionOk="0">
                    <a:moveTo>
                      <a:pt x="218" y="0"/>
                    </a:moveTo>
                    <a:cubicBezTo>
                      <a:pt x="73" y="0"/>
                      <a:pt x="0" y="122"/>
                      <a:pt x="0" y="364"/>
                    </a:cubicBezTo>
                    <a:cubicBezTo>
                      <a:pt x="0" y="619"/>
                      <a:pt x="49" y="873"/>
                      <a:pt x="145" y="1128"/>
                    </a:cubicBezTo>
                    <a:cubicBezTo>
                      <a:pt x="230" y="1394"/>
                      <a:pt x="364" y="1624"/>
                      <a:pt x="545" y="1843"/>
                    </a:cubicBezTo>
                    <a:cubicBezTo>
                      <a:pt x="715" y="2049"/>
                      <a:pt x="909" y="2182"/>
                      <a:pt x="1115" y="2230"/>
                    </a:cubicBezTo>
                    <a:cubicBezTo>
                      <a:pt x="1103" y="2267"/>
                      <a:pt x="1067" y="2327"/>
                      <a:pt x="1018" y="2424"/>
                    </a:cubicBezTo>
                    <a:lnTo>
                      <a:pt x="921" y="2606"/>
                    </a:lnTo>
                    <a:cubicBezTo>
                      <a:pt x="897" y="2655"/>
                      <a:pt x="873" y="2703"/>
                      <a:pt x="836" y="2776"/>
                    </a:cubicBezTo>
                    <a:cubicBezTo>
                      <a:pt x="800" y="2861"/>
                      <a:pt x="764" y="2909"/>
                      <a:pt x="751" y="2958"/>
                    </a:cubicBezTo>
                    <a:cubicBezTo>
                      <a:pt x="727" y="2994"/>
                      <a:pt x="703" y="3042"/>
                      <a:pt x="679" y="3103"/>
                    </a:cubicBezTo>
                    <a:cubicBezTo>
                      <a:pt x="570" y="3309"/>
                      <a:pt x="521" y="3455"/>
                      <a:pt x="521" y="3552"/>
                    </a:cubicBezTo>
                    <a:cubicBezTo>
                      <a:pt x="521" y="3685"/>
                      <a:pt x="570" y="3745"/>
                      <a:pt x="642" y="3745"/>
                    </a:cubicBezTo>
                    <a:cubicBezTo>
                      <a:pt x="691" y="3745"/>
                      <a:pt x="764" y="3697"/>
                      <a:pt x="848" y="3588"/>
                    </a:cubicBezTo>
                    <a:cubicBezTo>
                      <a:pt x="933" y="3479"/>
                      <a:pt x="1091" y="3212"/>
                      <a:pt x="1321" y="2788"/>
                    </a:cubicBezTo>
                    <a:cubicBezTo>
                      <a:pt x="1539" y="2364"/>
                      <a:pt x="1769" y="1964"/>
                      <a:pt x="2000" y="1600"/>
                    </a:cubicBezTo>
                    <a:cubicBezTo>
                      <a:pt x="2218" y="1237"/>
                      <a:pt x="2400" y="934"/>
                      <a:pt x="2533" y="715"/>
                    </a:cubicBezTo>
                    <a:cubicBezTo>
                      <a:pt x="2666" y="485"/>
                      <a:pt x="2739" y="340"/>
                      <a:pt x="2739" y="267"/>
                    </a:cubicBezTo>
                    <a:cubicBezTo>
                      <a:pt x="2739" y="194"/>
                      <a:pt x="2715" y="134"/>
                      <a:pt x="2666" y="73"/>
                    </a:cubicBezTo>
                    <a:cubicBezTo>
                      <a:pt x="2618" y="25"/>
                      <a:pt x="2557" y="0"/>
                      <a:pt x="2485" y="0"/>
                    </a:cubicBezTo>
                    <a:cubicBezTo>
                      <a:pt x="2412" y="0"/>
                      <a:pt x="2291" y="146"/>
                      <a:pt x="2109" y="449"/>
                    </a:cubicBezTo>
                    <a:cubicBezTo>
                      <a:pt x="1939" y="752"/>
                      <a:pt x="1769" y="1067"/>
                      <a:pt x="1600" y="1370"/>
                    </a:cubicBezTo>
                    <a:cubicBezTo>
                      <a:pt x="1430" y="1661"/>
                      <a:pt x="1321" y="1818"/>
                      <a:pt x="1248" y="1818"/>
                    </a:cubicBezTo>
                    <a:cubicBezTo>
                      <a:pt x="1176" y="1818"/>
                      <a:pt x="1079" y="1758"/>
                      <a:pt x="970" y="1637"/>
                    </a:cubicBezTo>
                    <a:cubicBezTo>
                      <a:pt x="848" y="1515"/>
                      <a:pt x="751" y="1370"/>
                      <a:pt x="679" y="1200"/>
                    </a:cubicBezTo>
                    <a:cubicBezTo>
                      <a:pt x="594" y="1031"/>
                      <a:pt x="533" y="837"/>
                      <a:pt x="473" y="631"/>
                    </a:cubicBezTo>
                    <a:cubicBezTo>
                      <a:pt x="424" y="425"/>
                      <a:pt x="388" y="267"/>
                      <a:pt x="351" y="158"/>
                    </a:cubicBezTo>
                    <a:cubicBezTo>
                      <a:pt x="315" y="49"/>
                      <a:pt x="279" y="0"/>
                      <a:pt x="218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460989" y="2605385"/>
                <a:ext cx="74209" cy="7119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697" extrusionOk="0">
                    <a:moveTo>
                      <a:pt x="800" y="0"/>
                    </a:moveTo>
                    <a:cubicBezTo>
                      <a:pt x="752" y="0"/>
                      <a:pt x="727" y="12"/>
                      <a:pt x="703" y="37"/>
                    </a:cubicBezTo>
                    <a:cubicBezTo>
                      <a:pt x="691" y="61"/>
                      <a:pt x="691" y="97"/>
                      <a:pt x="691" y="158"/>
                    </a:cubicBezTo>
                    <a:cubicBezTo>
                      <a:pt x="691" y="388"/>
                      <a:pt x="570" y="946"/>
                      <a:pt x="340" y="1830"/>
                    </a:cubicBezTo>
                    <a:cubicBezTo>
                      <a:pt x="121" y="2727"/>
                      <a:pt x="0" y="3212"/>
                      <a:pt x="0" y="3297"/>
                    </a:cubicBezTo>
                    <a:cubicBezTo>
                      <a:pt x="0" y="3382"/>
                      <a:pt x="37" y="3467"/>
                      <a:pt x="97" y="3564"/>
                    </a:cubicBezTo>
                    <a:cubicBezTo>
                      <a:pt x="158" y="3648"/>
                      <a:pt x="218" y="3697"/>
                      <a:pt x="255" y="3697"/>
                    </a:cubicBezTo>
                    <a:cubicBezTo>
                      <a:pt x="267" y="3697"/>
                      <a:pt x="291" y="3673"/>
                      <a:pt x="328" y="3612"/>
                    </a:cubicBezTo>
                    <a:cubicBezTo>
                      <a:pt x="340" y="3576"/>
                      <a:pt x="352" y="3539"/>
                      <a:pt x="364" y="3515"/>
                    </a:cubicBezTo>
                    <a:cubicBezTo>
                      <a:pt x="376" y="3479"/>
                      <a:pt x="388" y="3430"/>
                      <a:pt x="412" y="3370"/>
                    </a:cubicBezTo>
                    <a:cubicBezTo>
                      <a:pt x="424" y="3309"/>
                      <a:pt x="437" y="3261"/>
                      <a:pt x="449" y="3212"/>
                    </a:cubicBezTo>
                    <a:cubicBezTo>
                      <a:pt x="473" y="3151"/>
                      <a:pt x="497" y="3091"/>
                      <a:pt x="509" y="3018"/>
                    </a:cubicBezTo>
                    <a:cubicBezTo>
                      <a:pt x="534" y="2945"/>
                      <a:pt x="558" y="2873"/>
                      <a:pt x="570" y="2824"/>
                    </a:cubicBezTo>
                    <a:cubicBezTo>
                      <a:pt x="582" y="2764"/>
                      <a:pt x="606" y="2691"/>
                      <a:pt x="618" y="2606"/>
                    </a:cubicBezTo>
                    <a:cubicBezTo>
                      <a:pt x="655" y="2521"/>
                      <a:pt x="691" y="2339"/>
                      <a:pt x="764" y="2085"/>
                    </a:cubicBezTo>
                    <a:cubicBezTo>
                      <a:pt x="837" y="1818"/>
                      <a:pt x="909" y="1503"/>
                      <a:pt x="970" y="1127"/>
                    </a:cubicBezTo>
                    <a:cubicBezTo>
                      <a:pt x="1188" y="1818"/>
                      <a:pt x="1358" y="2255"/>
                      <a:pt x="1479" y="2436"/>
                    </a:cubicBezTo>
                    <a:cubicBezTo>
                      <a:pt x="1564" y="2545"/>
                      <a:pt x="1661" y="2594"/>
                      <a:pt x="1758" y="2594"/>
                    </a:cubicBezTo>
                    <a:cubicBezTo>
                      <a:pt x="1855" y="2594"/>
                      <a:pt x="1976" y="2521"/>
                      <a:pt x="2121" y="2364"/>
                    </a:cubicBezTo>
                    <a:cubicBezTo>
                      <a:pt x="2279" y="2194"/>
                      <a:pt x="2679" y="1709"/>
                      <a:pt x="3333" y="897"/>
                    </a:cubicBezTo>
                    <a:lnTo>
                      <a:pt x="3333" y="897"/>
                    </a:lnTo>
                    <a:cubicBezTo>
                      <a:pt x="3188" y="1285"/>
                      <a:pt x="3054" y="1733"/>
                      <a:pt x="2933" y="2242"/>
                    </a:cubicBezTo>
                    <a:cubicBezTo>
                      <a:pt x="2812" y="2764"/>
                      <a:pt x="2751" y="3091"/>
                      <a:pt x="2751" y="3236"/>
                    </a:cubicBezTo>
                    <a:cubicBezTo>
                      <a:pt x="2751" y="3370"/>
                      <a:pt x="2776" y="3491"/>
                      <a:pt x="2824" y="3576"/>
                    </a:cubicBezTo>
                    <a:cubicBezTo>
                      <a:pt x="2861" y="3660"/>
                      <a:pt x="2909" y="3697"/>
                      <a:pt x="2957" y="3697"/>
                    </a:cubicBezTo>
                    <a:cubicBezTo>
                      <a:pt x="3006" y="3697"/>
                      <a:pt x="3054" y="3600"/>
                      <a:pt x="3115" y="3394"/>
                    </a:cubicBezTo>
                    <a:cubicBezTo>
                      <a:pt x="3139" y="3285"/>
                      <a:pt x="3164" y="3176"/>
                      <a:pt x="3188" y="3067"/>
                    </a:cubicBezTo>
                    <a:cubicBezTo>
                      <a:pt x="3224" y="2958"/>
                      <a:pt x="3248" y="2812"/>
                      <a:pt x="3297" y="2642"/>
                    </a:cubicBezTo>
                    <a:cubicBezTo>
                      <a:pt x="3333" y="2461"/>
                      <a:pt x="3382" y="2315"/>
                      <a:pt x="3406" y="2194"/>
                    </a:cubicBezTo>
                    <a:cubicBezTo>
                      <a:pt x="3442" y="2073"/>
                      <a:pt x="3491" y="1903"/>
                      <a:pt x="3551" y="1697"/>
                    </a:cubicBezTo>
                    <a:cubicBezTo>
                      <a:pt x="3612" y="1491"/>
                      <a:pt x="3648" y="1346"/>
                      <a:pt x="3673" y="1249"/>
                    </a:cubicBezTo>
                    <a:cubicBezTo>
                      <a:pt x="3697" y="1152"/>
                      <a:pt x="3733" y="1030"/>
                      <a:pt x="3757" y="909"/>
                    </a:cubicBezTo>
                    <a:cubicBezTo>
                      <a:pt x="3794" y="776"/>
                      <a:pt x="3818" y="667"/>
                      <a:pt x="3842" y="582"/>
                    </a:cubicBezTo>
                    <a:cubicBezTo>
                      <a:pt x="3854" y="497"/>
                      <a:pt x="3854" y="425"/>
                      <a:pt x="3854" y="364"/>
                    </a:cubicBezTo>
                    <a:cubicBezTo>
                      <a:pt x="3854" y="303"/>
                      <a:pt x="3818" y="231"/>
                      <a:pt x="3757" y="158"/>
                    </a:cubicBezTo>
                    <a:cubicBezTo>
                      <a:pt x="3685" y="97"/>
                      <a:pt x="3612" y="61"/>
                      <a:pt x="3551" y="61"/>
                    </a:cubicBezTo>
                    <a:cubicBezTo>
                      <a:pt x="3491" y="61"/>
                      <a:pt x="3382" y="134"/>
                      <a:pt x="3236" y="303"/>
                    </a:cubicBezTo>
                    <a:cubicBezTo>
                      <a:pt x="3091" y="461"/>
                      <a:pt x="2873" y="740"/>
                      <a:pt x="2570" y="1127"/>
                    </a:cubicBezTo>
                    <a:cubicBezTo>
                      <a:pt x="2267" y="1515"/>
                      <a:pt x="2024" y="1818"/>
                      <a:pt x="1818" y="2061"/>
                    </a:cubicBezTo>
                    <a:cubicBezTo>
                      <a:pt x="1673" y="1721"/>
                      <a:pt x="1527" y="1394"/>
                      <a:pt x="1406" y="1079"/>
                    </a:cubicBezTo>
                    <a:cubicBezTo>
                      <a:pt x="1285" y="752"/>
                      <a:pt x="1224" y="521"/>
                      <a:pt x="1212" y="400"/>
                    </a:cubicBezTo>
                    <a:cubicBezTo>
                      <a:pt x="1200" y="328"/>
                      <a:pt x="1140" y="243"/>
                      <a:pt x="1030" y="146"/>
                    </a:cubicBezTo>
                    <a:cubicBezTo>
                      <a:pt x="921" y="49"/>
                      <a:pt x="849" y="0"/>
                      <a:pt x="800" y="0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542416" y="2606078"/>
                <a:ext cx="55305" cy="70983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686" extrusionOk="0">
                    <a:moveTo>
                      <a:pt x="1806" y="1"/>
                    </a:moveTo>
                    <a:cubicBezTo>
                      <a:pt x="1091" y="1"/>
                      <a:pt x="703" y="73"/>
                      <a:pt x="642" y="207"/>
                    </a:cubicBezTo>
                    <a:cubicBezTo>
                      <a:pt x="630" y="243"/>
                      <a:pt x="630" y="279"/>
                      <a:pt x="630" y="328"/>
                    </a:cubicBezTo>
                    <a:cubicBezTo>
                      <a:pt x="630" y="595"/>
                      <a:pt x="570" y="934"/>
                      <a:pt x="461" y="1322"/>
                    </a:cubicBezTo>
                    <a:cubicBezTo>
                      <a:pt x="364" y="1722"/>
                      <a:pt x="255" y="2097"/>
                      <a:pt x="145" y="2449"/>
                    </a:cubicBezTo>
                    <a:cubicBezTo>
                      <a:pt x="49" y="2800"/>
                      <a:pt x="0" y="3043"/>
                      <a:pt x="0" y="3188"/>
                    </a:cubicBezTo>
                    <a:cubicBezTo>
                      <a:pt x="0" y="3334"/>
                      <a:pt x="61" y="3455"/>
                      <a:pt x="170" y="3552"/>
                    </a:cubicBezTo>
                    <a:cubicBezTo>
                      <a:pt x="303" y="3649"/>
                      <a:pt x="436" y="3685"/>
                      <a:pt x="606" y="3685"/>
                    </a:cubicBezTo>
                    <a:cubicBezTo>
                      <a:pt x="970" y="3685"/>
                      <a:pt x="1345" y="3624"/>
                      <a:pt x="1733" y="3491"/>
                    </a:cubicBezTo>
                    <a:cubicBezTo>
                      <a:pt x="2121" y="3358"/>
                      <a:pt x="2327" y="3225"/>
                      <a:pt x="2327" y="3091"/>
                    </a:cubicBezTo>
                    <a:cubicBezTo>
                      <a:pt x="2327" y="3018"/>
                      <a:pt x="2291" y="2982"/>
                      <a:pt x="2242" y="2982"/>
                    </a:cubicBezTo>
                    <a:cubicBezTo>
                      <a:pt x="2218" y="2982"/>
                      <a:pt x="2121" y="3006"/>
                      <a:pt x="1963" y="3055"/>
                    </a:cubicBezTo>
                    <a:cubicBezTo>
                      <a:pt x="1479" y="3176"/>
                      <a:pt x="1030" y="3249"/>
                      <a:pt x="618" y="3249"/>
                    </a:cubicBezTo>
                    <a:cubicBezTo>
                      <a:pt x="582" y="3249"/>
                      <a:pt x="545" y="3237"/>
                      <a:pt x="509" y="3212"/>
                    </a:cubicBezTo>
                    <a:cubicBezTo>
                      <a:pt x="485" y="3176"/>
                      <a:pt x="473" y="3140"/>
                      <a:pt x="473" y="3103"/>
                    </a:cubicBezTo>
                    <a:cubicBezTo>
                      <a:pt x="473" y="2970"/>
                      <a:pt x="570" y="2606"/>
                      <a:pt x="764" y="2000"/>
                    </a:cubicBezTo>
                    <a:cubicBezTo>
                      <a:pt x="1139" y="2000"/>
                      <a:pt x="1479" y="1976"/>
                      <a:pt x="1770" y="1916"/>
                    </a:cubicBezTo>
                    <a:cubicBezTo>
                      <a:pt x="2060" y="1855"/>
                      <a:pt x="2206" y="1758"/>
                      <a:pt x="2206" y="1637"/>
                    </a:cubicBezTo>
                    <a:cubicBezTo>
                      <a:pt x="2206" y="1588"/>
                      <a:pt x="2157" y="1564"/>
                      <a:pt x="2048" y="1564"/>
                    </a:cubicBezTo>
                    <a:cubicBezTo>
                      <a:pt x="1939" y="1564"/>
                      <a:pt x="1794" y="1576"/>
                      <a:pt x="1588" y="1588"/>
                    </a:cubicBezTo>
                    <a:cubicBezTo>
                      <a:pt x="1382" y="1613"/>
                      <a:pt x="1212" y="1613"/>
                      <a:pt x="1091" y="1613"/>
                    </a:cubicBezTo>
                    <a:lnTo>
                      <a:pt x="885" y="1613"/>
                    </a:lnTo>
                    <a:cubicBezTo>
                      <a:pt x="1006" y="1128"/>
                      <a:pt x="1079" y="764"/>
                      <a:pt x="1079" y="522"/>
                    </a:cubicBezTo>
                    <a:lnTo>
                      <a:pt x="1079" y="510"/>
                    </a:lnTo>
                    <a:cubicBezTo>
                      <a:pt x="1406" y="449"/>
                      <a:pt x="1612" y="425"/>
                      <a:pt x="1697" y="413"/>
                    </a:cubicBezTo>
                    <a:cubicBezTo>
                      <a:pt x="1782" y="401"/>
                      <a:pt x="1927" y="389"/>
                      <a:pt x="2133" y="376"/>
                    </a:cubicBezTo>
                    <a:cubicBezTo>
                      <a:pt x="2339" y="352"/>
                      <a:pt x="2509" y="328"/>
                      <a:pt x="2642" y="304"/>
                    </a:cubicBezTo>
                    <a:cubicBezTo>
                      <a:pt x="2788" y="279"/>
                      <a:pt x="2872" y="231"/>
                      <a:pt x="2872" y="158"/>
                    </a:cubicBezTo>
                    <a:cubicBezTo>
                      <a:pt x="2872" y="61"/>
                      <a:pt x="2509" y="1"/>
                      <a:pt x="1806" y="1"/>
                    </a:cubicBezTo>
                    <a:close/>
                  </a:path>
                </a:pathLst>
              </a:custGeom>
              <a:solidFill>
                <a:srgbClr val="37C8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32"/>
            <p:cNvSpPr txBox="1"/>
            <p:nvPr/>
          </p:nvSpPr>
          <p:spPr>
            <a:xfrm>
              <a:off x="751613" y="700225"/>
              <a:ext cx="4809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E</a:t>
              </a:r>
              <a:r>
                <a:rPr lang="en" sz="1000" baseline="-25000">
                  <a:latin typeface="Kalam"/>
                  <a:ea typeface="Kalam"/>
                  <a:cs typeface="Kalam"/>
                  <a:sym typeface="Kalam"/>
                </a:rPr>
                <a:t>a</a:t>
              </a: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 WITH AND WITHOUT ENZYME PRESENT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9" name="Google Shape;439;p32"/>
            <p:cNvSpPr txBox="1"/>
            <p:nvPr/>
          </p:nvSpPr>
          <p:spPr>
            <a:xfrm>
              <a:off x="751613" y="4223175"/>
              <a:ext cx="4809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REACTION TIME →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40" name="Google Shape;440;p32"/>
            <p:cNvSpPr txBox="1"/>
            <p:nvPr/>
          </p:nvSpPr>
          <p:spPr>
            <a:xfrm rot="-5400000">
              <a:off x="-958475" y="2460250"/>
              <a:ext cx="3081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ENERGY →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Enzyme-Substrate Complexes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When a substrate binds to the active site of an enzyme, it forms an </a:t>
            </a:r>
            <a:r>
              <a:rPr lang="en" b="1">
                <a:solidFill>
                  <a:srgbClr val="CCCCCC"/>
                </a:solidFill>
              </a:rPr>
              <a:t>enzyme-substrate </a:t>
            </a:r>
            <a:r>
              <a:rPr lang="en">
                <a:solidFill>
                  <a:srgbClr val="CCCCCC"/>
                </a:solidFill>
              </a:rPr>
              <a:t>(</a:t>
            </a:r>
            <a:r>
              <a:rPr lang="en" b="1">
                <a:solidFill>
                  <a:srgbClr val="CCCCCC"/>
                </a:solidFill>
              </a:rPr>
              <a:t>E-S</a:t>
            </a:r>
            <a:r>
              <a:rPr lang="en">
                <a:solidFill>
                  <a:srgbClr val="CCCCCC"/>
                </a:solidFill>
              </a:rPr>
              <a:t>)</a:t>
            </a:r>
            <a:r>
              <a:rPr lang="en" b="1">
                <a:solidFill>
                  <a:srgbClr val="CCCCCC"/>
                </a:solidFill>
              </a:rPr>
              <a:t> complex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13716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formation of an E-S complex is what lowers the E</a:t>
            </a:r>
            <a:r>
              <a:rPr lang="en" baseline="-25000">
                <a:solidFill>
                  <a:srgbClr val="CCCCCC"/>
                </a:solidFill>
              </a:rPr>
              <a:t>a</a:t>
            </a:r>
            <a:r>
              <a:rPr lang="en">
                <a:solidFill>
                  <a:srgbClr val="CCCCCC"/>
                </a:solidFill>
              </a:rPr>
              <a:t> of the reaction.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two </a:t>
            </a:r>
            <a:r>
              <a:rPr lang="en">
                <a:solidFill>
                  <a:srgbClr val="CCCCCC"/>
                </a:solidFill>
              </a:rPr>
              <a:t>reasons for the lowering of the activation energy: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If substrate molecules need to be </a:t>
            </a:r>
            <a:r>
              <a:rPr lang="en" b="1">
                <a:solidFill>
                  <a:srgbClr val="CCCCCC"/>
                </a:solidFill>
              </a:rPr>
              <a:t>joined together</a:t>
            </a:r>
            <a:r>
              <a:rPr lang="en">
                <a:solidFill>
                  <a:srgbClr val="CCCCCC"/>
                </a:solidFill>
              </a:rPr>
              <a:t>, their proximity in an E-S complex </a:t>
            </a:r>
            <a:r>
              <a:rPr lang="en" b="1">
                <a:solidFill>
                  <a:srgbClr val="CCCCCC"/>
                </a:solidFill>
              </a:rPr>
              <a:t>reduces</a:t>
            </a:r>
            <a:r>
              <a:rPr lang="en">
                <a:solidFill>
                  <a:srgbClr val="CCCCCC"/>
                </a:solidFill>
              </a:rPr>
              <a:t> </a:t>
            </a:r>
            <a:r>
              <a:rPr lang="en" b="1">
                <a:solidFill>
                  <a:srgbClr val="CCCCCC"/>
                </a:solidFill>
              </a:rPr>
              <a:t>the</a:t>
            </a:r>
            <a:r>
              <a:rPr lang="en">
                <a:solidFill>
                  <a:srgbClr val="CCCCCC"/>
                </a:solidFill>
              </a:rPr>
              <a:t> </a:t>
            </a:r>
            <a:r>
              <a:rPr lang="en" b="1">
                <a:solidFill>
                  <a:srgbClr val="CCCCCC"/>
                </a:solidFill>
              </a:rPr>
              <a:t>repulsion</a:t>
            </a:r>
            <a:r>
              <a:rPr lang="en">
                <a:solidFill>
                  <a:srgbClr val="CCCCCC"/>
                </a:solidFill>
              </a:rPr>
              <a:t> that may be present between the molecules.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helps the substrate molecules to </a:t>
            </a:r>
            <a:r>
              <a:rPr lang="en" b="1">
                <a:solidFill>
                  <a:srgbClr val="CCCCCC"/>
                </a:solidFill>
              </a:rPr>
              <a:t>bond more easily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AutoNum type="arabicPeriod"/>
            </a:pPr>
            <a:r>
              <a:rPr lang="en">
                <a:solidFill>
                  <a:srgbClr val="CCCCCC"/>
                </a:solidFill>
              </a:rPr>
              <a:t>If the enzyme is catalysing the </a:t>
            </a:r>
            <a:r>
              <a:rPr lang="en" b="1">
                <a:solidFill>
                  <a:srgbClr val="CCCCCC"/>
                </a:solidFill>
              </a:rPr>
              <a:t>breakdown</a:t>
            </a:r>
            <a:r>
              <a:rPr lang="en">
                <a:solidFill>
                  <a:srgbClr val="CCCCCC"/>
                </a:solidFill>
              </a:rPr>
              <a:t> of single molecule into two smaller molecules, the E-S complex puts </a:t>
            </a:r>
            <a:r>
              <a:rPr lang="en" b="1">
                <a:solidFill>
                  <a:srgbClr val="CCCCCC"/>
                </a:solidFill>
              </a:rPr>
              <a:t>strain on the bonds</a:t>
            </a:r>
            <a:r>
              <a:rPr lang="en">
                <a:solidFill>
                  <a:srgbClr val="CCCCCC"/>
                </a:solidFill>
              </a:rPr>
              <a:t> in the substrate.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AutoNum type="alphaLcPeriod"/>
            </a:pPr>
            <a:r>
              <a:rPr lang="en">
                <a:solidFill>
                  <a:srgbClr val="CCCCCC"/>
                </a:solidFill>
              </a:rPr>
              <a:t>This helps bonds to </a:t>
            </a:r>
            <a:r>
              <a:rPr lang="en" b="1">
                <a:solidFill>
                  <a:srgbClr val="CCCCCC"/>
                </a:solidFill>
              </a:rPr>
              <a:t>break more easily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47" name="Google Shape;4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896</Words>
  <Application>Microsoft Office PowerPoint</Application>
  <PresentationFormat>On-screen Show (16:9)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Kalam</vt:lpstr>
      <vt:lpstr>Arial</vt:lpstr>
      <vt:lpstr>Cambria</vt:lpstr>
      <vt:lpstr>Times New Roman</vt:lpstr>
      <vt:lpstr>gg sans</vt:lpstr>
      <vt:lpstr>Simple Dark</vt:lpstr>
      <vt:lpstr>AQA A Level Biology 5 - Enzymes</vt:lpstr>
      <vt:lpstr>Enzymes  </vt:lpstr>
      <vt:lpstr>PowerPoint Presentation</vt:lpstr>
      <vt:lpstr>PowerPoint Presentation</vt:lpstr>
      <vt:lpstr>PowerPoint Presentation</vt:lpstr>
      <vt:lpstr>PowerPoint Presentation</vt:lpstr>
      <vt:lpstr>Activation Energy  </vt:lpstr>
      <vt:lpstr>PowerPoint Presentation</vt:lpstr>
      <vt:lpstr>Enzyme-Substrate Complexes  </vt:lpstr>
      <vt:lpstr>Models of Enzyme Action </vt:lpstr>
      <vt:lpstr>PowerPoint Presentation</vt:lpstr>
      <vt:lpstr>PowerPoint Presentation</vt:lpstr>
      <vt:lpstr>PowerPoint Presentation</vt:lpstr>
      <vt:lpstr>Enzyme Properties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5 - Enzymes</dc:title>
  <cp:lastModifiedBy>Chezka Mae Madrona</cp:lastModifiedBy>
  <cp:revision>2</cp:revision>
  <dcterms:modified xsi:type="dcterms:W3CDTF">2025-07-25T10:15:39Z</dcterms:modified>
</cp:coreProperties>
</file>